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550" r:id="rId3"/>
    <p:sldId id="515" r:id="rId4"/>
    <p:sldId id="524" r:id="rId5"/>
    <p:sldId id="525" r:id="rId6"/>
    <p:sldId id="526" r:id="rId7"/>
    <p:sldId id="547" r:id="rId8"/>
    <p:sldId id="528" r:id="rId9"/>
    <p:sldId id="548" r:id="rId10"/>
    <p:sldId id="554" r:id="rId11"/>
    <p:sldId id="556" r:id="rId12"/>
    <p:sldId id="555" r:id="rId13"/>
    <p:sldId id="573" r:id="rId14"/>
    <p:sldId id="593" r:id="rId15"/>
    <p:sldId id="574" r:id="rId16"/>
    <p:sldId id="576" r:id="rId17"/>
    <p:sldId id="577" r:id="rId18"/>
    <p:sldId id="579" r:id="rId19"/>
    <p:sldId id="581" r:id="rId20"/>
    <p:sldId id="582" r:id="rId21"/>
    <p:sldId id="584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4" r:id="rId30"/>
    <p:sldId id="599" r:id="rId31"/>
    <p:sldId id="597" r:id="rId32"/>
    <p:sldId id="601" r:id="rId33"/>
    <p:sldId id="602" r:id="rId34"/>
    <p:sldId id="603" r:id="rId35"/>
    <p:sldId id="371" r:id="rId36"/>
  </p:sldIdLst>
  <p:sldSz cx="9144000" cy="5143500" type="screen16x9"/>
  <p:notesSz cx="6858000" cy="9144000"/>
  <p:embeddedFontLst>
    <p:embeddedFont>
      <p:font typeface="Arvo" panose="020B0604020202020204" charset="0"/>
      <p:regular r:id="rId38"/>
      <p:bold r:id="rId39"/>
      <p:italic r:id="rId40"/>
      <p:boldItalic r:id="rId41"/>
    </p:embeddedFont>
    <p:embeddedFont>
      <p:font typeface="Roboto Condensed" panose="020B0604020202020204" charset="0"/>
      <p:regular r:id="rId42"/>
      <p:bold r:id="rId43"/>
      <p:italic r:id="rId44"/>
      <p:boldItalic r:id="rId45"/>
    </p:embeddedFont>
    <p:embeddedFont>
      <p:font typeface="Roboto Condensed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/>
            <a:t>T1</a:t>
          </a:r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/>
            <a:t>C11</a:t>
          </a:r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/>
            <a:t>C21</a:t>
          </a:r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/>
            <a:t>T2</a:t>
          </a:r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/>
            <a:t>C12</a:t>
          </a:r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/>
            <a:t>C22</a:t>
          </a:r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/>
            <a:t>T3</a:t>
          </a:r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/>
            <a:t>C13</a:t>
          </a:r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/>
            <a:t>C23</a:t>
          </a:r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/>
            <a:t>V1</a:t>
          </a:r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/>
            <a:t>CV11</a:t>
          </a:r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/>
            <a:t>CV21</a:t>
          </a:r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/>
            <a:t>V2</a:t>
          </a:r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/>
            <a:t>CV12</a:t>
          </a:r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/>
            <a:t>CV22</a:t>
          </a:r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T1</a:t>
          </a:r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C21</a:t>
          </a:r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T2</a:t>
          </a:r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C22</a:t>
          </a:r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T3</a:t>
          </a:r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C23</a:t>
          </a:r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V1</a:t>
          </a:r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CV21</a:t>
          </a:r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V2</a:t>
          </a:r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CV22</a:t>
          </a:r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3:55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5236 0,'0'0'0,"0"0"16,8 0-16,7-8 16,15-7-16,8 0 15,-8-1 1,8 1-16,7-8 15,8 0-15,15-15 16,15 0-16,-15 7 16,-15 1-1,38-8-15,0-8 16,-8 8-16,-8 0 16,1-8-1,0 8-15,-1-1 16,-7 9-16,-15 7 15,-23 8-15,-7 7 16,-8 0 0,0 1-16,-7-1 15,-1 8-15,1 0 16,0 0-16,-8 0 16,0 0-1</inkml:trace>
  <inkml:trace contextRef="#ctx0" brushRef="#br0" timeOffset="885.15">6411 5198 0,'0'0'0,"0"0"16,0 0-16,0 0 15,0 0 1,0 0-16,0 0 15,0-8-15,0-7 16,0-1-16,7-7 16,1 1-1,-1-1-15,1 0 16,0 8-16,-1-1 16,1 1-16,-1 7 15,1 1 1,-8 7-16,0 0 15,0 0-15,0 0 16,0 0 0,0 0-16,0 7 15,0 9-15,0 7 16,-8-1-16,1 1 16,7-7-1,-8-1-15,1 0 16,7-7-16,0-1 15,0 1-15,0-8 16,7 8 0,16-8-16,15-8 15,7-7-15,-7-1 16,0 1 0,-16 8-16,-7-1 15,-15 8-15</inkml:trace>
  <inkml:trace contextRef="#ctx0" brushRef="#br0" timeOffset="2500.71">3387 4236 0,'0'0'0,"0"0"16,0 0-1,0 0-15,0 0 16,0 0-16,0 0 16,0 0-16,0 0 15,0 0 1,0 0-16,0 0 15,0 8-15,7 7 16,1 0 0,7 16-16,0 14 15,8 9-15,7-1 16,15 1-16,8 7 16,8 7-1,-8-7-15,-8 0 16,-7-7-16,7-8 15,-14-8 1,6 8-16,-6-1 16,-1-6-16,0-1 15,-7 0-15,-8-8 16,0-7 0,-7-7-16,-1-1 15,1-7-15,-1-1 16,1 1-16,-8-8 15,0 0 1,0 0-16,0 0 16,0 0-16,0 0 15,0 0-15,0 0 16,-8-8 0,-7-7-16,0 0 15,0-1-15,0 9 16,7-1-16,1 0 15,-1 1 1,0-1-16,8 8 16,0 0-1,0 0-15,8-15 16,7 0-16,15-16 16,1 1-16,-1 7 15,-7 7-15,-8 1 16,0 0-1,-8 7-15,1 1 16,-1-1-16,-7 8 16,0 0-1,0 0-15,0 0 16,-7 0-16,-16 8 16,23-8-16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57:30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5950 5434 0,'0'0'0,"0"0"16,15-7-1,0-9-15,15-7 16,15-7-16,8-1 16,15-15-1,-7-7-15,-16-8 16,16-8-16,22-7 15,8-8-15,-8 0 16,-15 15 0,0 8-16,-8 16 15,-7 14-15,-7 8 16,-16 8 0,-8 7-16,-22 8 15</inkml:trace>
  <inkml:trace contextRef="#ctx0" brushRef="#br0" timeOffset="421.67">6025 5610 0,'0'0'15,"0"0"-15,0 0 16,0 0-16,8-16 15,7-29-15,15-24 16,15-7 0,-7-8-16,0-8 15,-23 31-15,0 30 16,-7 9 0,-1 6-16,-7 16 15,0 0-15,16 23 16,-1 23-16,0 7 15,-15-53 1</inkml:trace>
  <inkml:trace contextRef="#ctx0" brushRef="#br0" timeOffset="1598.32">10153 5266 0,'0'0'15,"0"0"1,0 0-16,0 0 15,15 0-15,15-15 16,8-16-16,7-14 16,31-16-1,7-8-15,0 0 16,-15 1-16,0-16 16,0 7-1,0 9-15,-7 14 16,-1 8-16,-7 8 15,-15 8-15,-8 7 16,-7 0 0,0 0-16,-8 8 15,-15 7-15,0 8 16</inkml:trace>
  <inkml:trace contextRef="#ctx0" brushRef="#br0" timeOffset="2009.43">10123 5335 0,'0'0'0,"7"-8"16,16-15-16,7-7 16,0-16-1,-7 8-15,0 0 16,-8 15 0,-8 0-16,1 8 15,-1 7-15,1 8 16,15 15-16,15 23 15,14 8-15,1 8 16,-15-16 0,-15-15-16,-8-8 15,-7 0-15,-1-7 16,-7 7 0,-23 8-16,-22 8 15,45-31-15</inkml:trace>
  <inkml:trace contextRef="#ctx0" brushRef="#br0" timeOffset="2919.43">4407 5243 0,'0'0'0,"0"0"15,0 0 1,0 0-16,0 0 15,8-7-15,15-9 16,22-22 0,23-23-16,30-23 15,8-7-15,-23-24 16,31 1-16,7-1 16,-8-7-16,-7 15 15,-8 23 1,-7 8-16,-31 7 15,-60 69 1</inkml:trace>
  <inkml:trace contextRef="#ctx0" brushRef="#br0" timeOffset="3612.06">4491 5121 0,'0'0'16,"0"0"-1,0 0-15,0 15 16,0-7-16,0 7 15,0-7-15,0 0 16,0-1 0,0-7-16,0 0 15,7 0-15,8 0 16,0-7-16,0-9 16,8-14-1,-8 7-15,0 0 16,-7 8-16,-1 0 15,-7 7 1,0 0-16,0 8 16,0 0-16,0 0 15,0 0-15,0 0 16,0 0 0,0 0-16,0 0 15,0 8-15,0 0 16,-7-1-16,-1 1 15,1-1 1,-16-7-16,-22-7 16,-8-8-16,0-1 15,8 1-15,22 7 16,23 8 0</inkml:trace>
  <inkml:trace contextRef="#ctx0" brushRef="#br0" timeOffset="6114.4">11642 4465 0,'0'0'0,"0"0"15,0 0 1,0 0-16,0 0 16,0 0-16,-7-8 15,-9 1-15,1-1 16,0 0 0,0 8-16,0 0 15,0 0-15,0 0 16,0 8-16,-1 7 15,1 8 1,0 15-16,8 23 16,-1 23-16,8-7 15,8-16-15,-1-16 16,1 1 0,7-8-16,8 1 15,7-9-15,8 8 16,7-7-1,0-8-15,-7-8 16,15-7-16,0-16 16,-8 0-16,1-15 15,-8 1 1,-16-1-16,1 0 16,-8 0-16,-7-8 15,-1-7 1,-14-15-16,-9-8 15,1 7-15,-7 8 16,-16-7-16,0 0 16,-22-8-1,-24 15-15,-14 15 16,23 31-16,75 0 16</inkml:trace>
  <inkml:trace contextRef="#ctx0" brushRef="#br0" timeOffset="7421.82">4211 3900 0,'0'0'15,"0"0"-15,0 0 16,0 0 0,0 8-16,7 7 15,1 8-15,-1 7 16,9 9-16,-1 6 15,7 1 1,1-8-16,0 8 16,-1 0-16,1 7 15,0 1-15,-8-8 16,0-8 0,0-8-16,-7 1 15,-1-1-15,1-7 16,-8 0-1,0-8-15,0-15 16</inkml:trace>
  <inkml:trace contextRef="#ctx0" brushRef="#br0" timeOffset="8131.86">3818 4015 0,'0'0'16,"0"0"0,0 0-16,0 0 15,7 0-15,8-8 16,8-7-16,15-8 15,0 0 1,15 0-16,0 0 16,-16 8-16,-6 0 15,14-8-15,0 7 16,1 1 0,-1 0-16,0 7 15,-14 8-15,-1 0 16,0 0-1,-7 8-15,-1-1 16,1 1-16,0 7 16,-1 8-16,-6 0 15,-1 8 1,0 7-16,-8 8 16,1-1-16,-8 1 15,-8-8-15,1 1 16,-8-1-1,0 8-15,-8 7 16,-7 0-16,-1-14 16,-6-1-1,-1 0-15,8-8 16,-1-7-16,9 0 16,-1 15-16,23-38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57:5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4521 6640 0,'0'0'0,"-8"0"16,-7 8-16,-8-1 15,-14 1 1,-1 7-16,0 0 16,8 1-16,0-1 15,7 8 1,-15 23-16,-7 15 15,7 7-15,0-7 16,8-15-16,0 15 16,7 16-1,15 7-15,16-16 16,7 1-16,8 7 16,15 8-1,-8-15-15,8-8 16,22-8-16,8-7 15,8-15-15,-8-8 16,-8-16 0,1-7-16,-1-15 15,-7-8-15,0-15 16,-8-8-16,-7-7 16,-15 15-1,0-8-15,-8 0 16,0-15-16,-8-15 15,-7-1 1,-7 24-16,-16 7 16,0 0-16,-7-15 15,-15 0-15,45 61 16</inkml:trace>
  <inkml:trace contextRef="#ctx0" brushRef="#br0" timeOffset="1234.92">5299 7205 0,'0'0'0,"0"0"15,0 0-15,8 7 16,22 9-16,31 7 15,-1-1 1,-7-6-16,-8-1 16,39 0-16,21 1 15,1-1-15,-15-8 16,45 1 0,-15-8-16,-38 0 15,61 0-15,-8 0 16,-23-8-1,54-7-15,-62 0 16,16 0-16,46-8 16,-46 7-16,45-6 15,-45-1 1,-8 7-16,39-6 16,-16-1-16,15 0 15,-8 0-15,-44 8 16,29-8-1,16 0-15,-38 8 16,15-8-16,0 0 16,-53 7-16,15-6 15,8-9 1,-1 1-16,-7-1 16,1 0-16,6-7 15,-7 8 1,-7-1-16,-31 1 15,1-1-15,-8 1 16,-1-1-16,-14 8 16,-8 0-1,0 0-15,-7-7 16,-1 7-16,-7 0 16,0 0-1,0 8-15,0 0 16,-7-1-16,-1 1 15,8 0-15,0 7 16,0 1 0,0 7-16,0 0 15,0 0-15,0 0 16,0 0-16,0 0 16,0 7-1,0 9-15,0-1 16,0 0-16,0-7 15,0-1-15,0 1 16,0-8 0,0 0-16,0 0 15,0 0-15,0 0 16,0 0 0,0 0-16,0 0 15,0 0-15,0 0 16,0 0-1,8 15-15,-1 16 16,-14 7-16,-8 8 16,0-8-16,15-38 15</inkml:trace>
  <inkml:trace contextRef="#ctx0" brushRef="#br0" timeOffset="9887.4">6607 7464 0,'0'0'0,"0"0"16,0 0-16,0 0 16,0 0-16,0 0 15,-7 0 1,-8 0-16,-1 0 15,1 0-15,0 0 16,-7 0 0,-1 0-16,0 8 15,8 0-15,0-1 16,-8 8-16,-7 16 16,-8 0-1,-7 14-15,0 9 16,-1-8-16,16-8 15,-8 7-15,8 1 16,0 8 0,-8 7-16,0 15 15,0-15-15,-7 15 16,0 31-16,-8 8 16,15-24-1,-8 9-15,9 14 16,14-38-16,8-7 15,0 30-15,0 8 16,0-8 0,7 8-16,-7 31 15,0-32-15,0 1 16,-1 8 0,-6-1-16,7-30 15,7-15-15,1 0 16,7-1-1,7 1-15,1-16 16,-1 1-16,8-1 16,8 8-16,0 16 15,-8-16 1,0-8-16,8-7 16,-1 0-16,1-8 15,15-8-15,0 1 16,7-8-1,0 0-15,-7-8 16,0 0-16,7 1 16,16-9-1,7 1-15,0-8 16,-15 0-16,-15 0 16,-1-8-16,31-15 15,8 0 1,7-15-16,-7 0 15,-8 0-15,15-16 16,0-7-16,-7-7 16,-23 7-1,0-8-15,-8-7 16,8-16-16,0 0 16,0-14-1,0-9-15,-8-22 16,-7 7-16,-8 8 15,-7 7-15,-8-7 16,0 15 0,-8 16-16,1 15 15,0-8-15,-8 0 16,0 0 0,0-16-16,-8 9 15,0-16-15,1 31 16,-8-1-16,0 9 15,-8-9 1,-7 9-16,-1 14 16,-6 1-16,6 15 15,-14-8-15,7 0 16,0-7 0,-7-8-16,-23-8 15,-8 0-15,16 16 16,-16-1-16,1 9 15,7 6 1,-15 9-16,7 7 16,31 15-16,-23 16 15,-38 15 1,-15 30-16,121-53 16</inkml:trace>
  <inkml:trace contextRef="#ctx0" brushRef="#br0" timeOffset="13844.71">8724 7319 0,'0'0'16,"-15"8"-16,-8 7 16,-7 8-16,0 0 15,0 8 1,-8 7-16,-15 7 16,-15 24-16,0 7 15,7 1-15,8-1 16,0 31-1,-7 7-15,7-7 16,0 38-16,15-15 16,-15 30-1,16 31-15,6-38 16,9 38-16,14-46 16,1 23-16,7-62 15,0 9 1,7 22-16,8-38 15,0-15-15,16 23 16,-1-8 0,0-22-16,8-16 15,0 8-15,-8-8 16,0-16-16,0 1 16,1 0-1,6-15-15,9-1 16,-1-7-16,8 0 15,-8-8-15,-7-7 16,0-1 0,15-7-16,7 0 15,8-7-15,0-9 16,-7-6 0,-1-9-16,24-22 15,6-1-15,-14 1 16,-23-1-16,-8-14 15,-7-9 1,0 9-16,7-24 16,0 0-16,-7-22 15,0 7-15,0-23 16,-15 8 0,-1 0-16,1-46 15,-23 0-15,7 23 16,-14 0-1,-16 38-15,-7-15 16,-23-7-16,8 37 16,-1 0-16,9 1 15,-9-1 1,-14 1-16,-23 7 16,-1 7-16,1-14 15,-23 7 1,8 23-16,15 7 15,-8 9-15,-30 6 16,0 17-16,121 22 16</inkml:trace>
  <inkml:trace contextRef="#ctx0" brushRef="#br0" timeOffset="26377.66">14908 6961 0,'0'0'16,"0"0"-16,-15 7 15,-15 8-15,-8 1 16,0-1 0,0 8-16,0 0 15,1 0-15,-1-8 16,8 0-16,-1 8 15,1 0 1,7 0-16,-7 15 16,7 15-16,16-7 15,7-8 1,0 1-16,7-1 16,9 0-16,6 0 15,9 8 1,-1-8-16,0-7 15,0-1-15,8 1 16,15-1-16,15 1 16,-8-8-1,-7-8-15,-15-8 16,0-7-16,7 0 16,1-7-16,-1-8 15,8-8 1,-8 0-16,-14-8 15,-1 1-15,-7-1 16,-8 8 0,0 0-16,-8-7 15,1-1-15,-1-7 16,-7-8 0,-7 1-16,-1-9 15,-7 8-15,-7 1 16,-9 6-16,1-6 15,-15-1 1,-1 0-16,9 8 16,-32 0-16,-74 7 15,-16 31-15,0-7 16</inkml:trace>
  <inkml:trace contextRef="#ctx0" brushRef="#br0" timeOffset="29350.09">6365 6350 0,'0'0'15,"0"0"-15,0 0 16,0 0-16,0 0 15,0 0-15,0 0 16,0 0 0,0 0-16,0 0 15,0 0-15,0 0 16,0 8 0,0-1-16,8 9 15,-1-9-15,1 8 16,0 1-16,-1-1 15,1 0 1,-1 0-16,8 1 16,1-9-16,6 9 15,1-9-15,0 1 16,-1 0 0,8-1-16,-7 1 15,0-1-15,7 1 16,0-8-1,1 0-15,14 0 16,8 0-16,0 0 16,0 0-16,-8-8 15,-15 8 1,8 0-16,7-7 16,16-1-16,7 1 15,-8-1 1,-7 0-16,8 1 15,7-1-15,0 8 16,0-8-16,-8 8 16,-14 0-1,-8 0-15,7 0 16,8-7-16,0 7 16,-8 0-16,0 0 15,-14 0 1,-9 0-16,1 0 15,-8 0-15,-7 0 16,-1 0 0,1 0-16,-8 0 15,0 0-15,0 0 16,0 0-16,0 0 16,0 0-1,0 0-15,0 0 16,0 0-16,0 0 15,0 0-15,0 0 16,0 0 0,0 0-16,0-8 15,0 8-15,0-8 16,0 1-16,0-1 16,0 8-1,0 0-15,0 0 16,0 0-1,0 0-15,0 0 16,0-7-16,0-9 16,0 16-16</inkml:trace>
  <inkml:trace contextRef="#ctx0" brushRef="#br0" timeOffset="30465.34">8354 6342 0,'0'0'0,"0"0"16,0 0-16,0 0 16,0 0-1,0 0-15,0 0 16,0 0-16,0 0 15,0 0 1,0 8-16,0-8 16,0 8-16,0-1 15,0 1-15,0 7 16,0-7 0,0 7-16,0-7 15,0-1-15,0 1 16,0 0-1,0-8-15,0 7 16,0 1-16,7-1 16,-7-7-16,8 8 15,-1 0 1,1-1-16,-1 1 16,1 0-16,7-8 15,0 0-15,0 0 16,-7 0-1,7 0-15,-7 0 16,7 0-16,0 0 16,0 0-16,0 0 15,0 0 1,0 0-16,0-8 16,1 8-16,-1 0 15,-8 0 1,1 0-16,-1 0 15,-7 0-15,0 0 16,0 0-16,8 0 16,-8 0-1,0 0-15,7-8 16,-7 8-16,8-7 16,-8 7-16,0 0 15,0 0 1,0 0-16,0 0 15,0 0-15,8-8 16,-8 8-16</inkml:trace>
  <inkml:trace contextRef="#ctx0" brushRef="#br0" timeOffset="31642.45">8845 6411 0,'0'0'0,"0"0"16,0 0-16,0 0 16,0 0-16,0 0 15,0 0 1,0 0-16,0 0 16,0 0-16,0 0 15,0 0 1,0 8-16,0-1 15,0 1-15,8 0 16,-1 7-16,1 0 16,-1-7-16,1 7 15,-1 0 1,1-7-16,-1 0 16,1 7-16,7-8 15,0 1 1,0 0-16,-7-1 15,0-7-15,-1 0 16,8 0-16,0-7 16,0-1-1,1 0-15,-1 1 16,0-8-16,0-1 16,0 1-1,0 7-15,-7 1 16,-1-1-16,1-7 15,-8 0-15,0-1 16,0-7 0,0-22-16,0-9 15,0 16-15,0 8 16,0 14-16,0 16 16</inkml:trace>
  <inkml:trace contextRef="#ctx0" brushRef="#br0" timeOffset="32552.46">7273 6671 0,'0'0'16,"0"0"-16,0 0 16,0 0-16,0 0 15,0 0 1,0 0-16,0 7 15,0 8-15,0 8 16,0 8-16,7 22 16,1 16-1,-1-16-15,1-14 16,-8-9-16,0-7 16,0-8-1,0 1-15,0-16 16,0 0-16</inkml:trace>
  <inkml:trace contextRef="#ctx0" brushRef="#br0" timeOffset="33341.71">8346 6724 0,'0'0'16,"0"0"-16,0 0 15,0 0 1,8 0-16,7-8 15,7 1-15,1-1 16,-8 8-16,0-8 16,-7 8-1,-1 0-15,1 0 16,0 0-16,-8 0 16,0 0-16,0 0 15,0 0 1,0 16-16,-8-1 15,0 0-15,-7 8 16,0-8 0,8 1-16,-1-1 15,1 0-15,-1-7 16,0 7-16,8-7 16,0-1-1,0 9-15,8-9 16,0 9-16,-1-9 15,1 1-15,-1-1 16,-7-7 0</inkml:trace>
  <inkml:trace contextRef="#ctx0" brushRef="#br0" timeOffset="33923.37">9072 6724 0,'0'0'0,"0"0"16,0 0-16,7 0 16,8 0-1,1-8-15,-1 1 16,0-1-16,-8 8 15,1 0 1,-8 0-16,0 0 16,7 8-16,-7-1 15,0 9 1,0-1-16,8 0 16,-8-7-16,0-1 15,8 1-15,-1 0 16,1-1-1,-1 1-15,-7 0 16,8-1-16,-8 1 16,7-1-16,-7 1 15,0 7 1,0 1-16,0-1 16,0 8-16,-7 0 15,-8 15-15,15-38 16</inkml:trace>
  <inkml:trace contextRef="#ctx0" brushRef="#br0" timeOffset="38861.76">17675 6808 0,'0'0'15,"0"0"-15,0 0 16,0 0-16,0 0 16,0 0-1,0 0-15,0 0 16,0 0-16,0 0 15,0 0 1,0 0-16,0 0 16,0 0-16,0 0 15,7-8-15,9 1 16,6-1 0,8-7-16,1 7 15,-9 1-15,-7-1 16,1 8-1,-1 0-15,-8 0 16,1 0-16,7 0 16,-7 0-16,-1 0 15,1 8 1,-1-1-16,1 1 16,-1 7-16,1 8 15,-8 7-15,0 9 16,0-1-1,-8 0-15,1-8 16,-8 1-16,0 0 16,-1-1-1,1 1-15,0-1 16,-8-7-16,8 0 16,0 0-1,0 0-15,8-8 16,-1-7-16,8-8 15,0 0-15,0 0 16,0 0 0,0 0-16,0 0 15,0 0-15,8 0 16,7-8 0,0 0-16,0 1 15,0 7-15,-7 0 16,-1 0-16,1 0 15,-1 0 1,1 0-16,-8 0 16,7 7-16,1 1 15,7 0 1,0-1-16,0 1 16,8-1-16,0 1 15,-8 0-15,0-1 16,0 1-1,0 0-15,0-8 16,0 0-16,1 0 16,-1-8-1,-15 8-15</inkml:trace>
  <inkml:trace contextRef="#ctx0" brushRef="#br0" timeOffset="41045.87">18968 6709 0,'0'0'0,"0"0"15,0 0 1,0 0-16,0 0 16,0 0-16,0 0 15,0 0 1,0 0-16,0 0 15,0 0-15,0 0 16,15 7 0,0 1-16,8 0 15,7-1-15,0 1 16,0 0 0,0-8-16,-7 0 15,0 7-15,-8-7 16,-7 0-16,-1 0 15,1 0 1,-8 0-16,7 8 16,-7-1-16,0 9 15,-7 7-15,-8 15 16,-8 8 0,0-1-16,8-7 15,0-7-15,0 0 16,0-9-1,0 1-15,-1-7 16,9-1-16,-1-8 16,8 1-1,0-8-15,0 0 16,0 0-16,0 0 16,0 0-16,8 8 15,-1-1 1,9 1-16,14 0 15,0-1-15,0 1 16,1-8-16,-9 8 16,1-1-1,-8 1-15,0 7 16,0 0-16,0 8 16,-7 0-1,-1 8-15,1-8 16,-8-1-16,0-6 15,0-1-15,-8 0 16,-7 1 0,-7-1-16,-9 8 15,-6-8-15,-9-7 16,1-1 0,0-7-16,-1 0 15,-7-15-15,53 15 16</inkml:trace>
  <inkml:trace contextRef="#ctx0" brushRef="#br0" timeOffset="70928.84">6290 6266 0,'0'0'0,"0"0"16,0 0-16,0 0 16,0 0-1,0 0-15,0 0 16,0 0-16,0 0 15,0 0-15,0 0 16,0 0 0,0 0-16,0 0 15,7 8-15,1-1 16,-1 1 0,1 0-16,0-1 15,-1 1-15,1-1 16,-8 1-16,7 0 15,1-1 1,-1 1-16,8 0 16,1-1-16,6 1 15,9 0 1,6-1-16,1-7 16,0 0-16,0 0 15,0 0-15,-8 0 16,0 0-1,8 0-15,-8 0 16,8 0-16,0-7 16,-1 7-16,1 0 15,0 0 1,-15 0-16,-1 0 16,1 0-16,0 0 15,-1 0 1,1 0-16,7 0 15,1 0-15,-1 0 16,0 0-16,0 0 16,1 0-1,-1 0-15,-8 0 16,1 0-16,0 0 16,0 0-16,-1 0 15,1 0 1,7 0-16,0 0 15,1 0-15,-1 0 16,0 7 0,0-7-16,8 0 15,-8 0-15,-7 0 16,-8 0-16,8 0 16,-1 0-1,1 0-15,0 0 16,7 0-16,0-7 15,8-1 1,0 0-16,0 1 16,0-1-16,-8 0 15,8 1-15,-8-9 16,0 1 0,0 0-16,1 7 15,-1-7-15,0-8 16,0 8-16,-7-8 15,0 0 1,-1 8-16,-7 0 16,-7 7-16,0 0 15,-1 1-15,1-9 16,-1 1 0,-7 8-16,0-9 15,0 1-15,-7-8 16,-1-7-1,1-1-15,-9 0 16,1 1-16,0-1 16,0 1-1,-8-1-15,8 8 16,-7 1-16,6-1 16,-6 0-16,-1 0 15,0 0-15,-7 0 16,0 0-1,0 0-15,-1 0 16,1 8-16,0 0 16,0 0-1,-1-1-15,1 1 16,0 0-16,0 0 16,-8-1-16,-7 1 15,-1 0 1,-7 7-16,0 1 15,0-1-15,8 0 16,0 8 0,-8 0-16,0 0 15,0 0-15,8 0 16,-1 8-16,9-8 16,-1 0-1,0 8-15,-7-1 16,-1 1-16,1-1 15,-8 1-15,8 0 16,7-1 0,8 1-16,-1 0 15,1-1-15,0 1 16,0-1 0,-1 1-16,9 0 15,-9-1-15,1 1 16,7 0-1,-7 7-15,8 0 16,-1 0-16,0 1 16,8-9-16,0 1 15,7 7-15,1 0 16,-8 1 0,0 7-16,-1 0 15,9-1-15,-1 9 16,1-1-1,-1 1-15,1 0 16,-1-9-16,1 1 16,-1 0-16,8-8 15,0 1 1,0 7-16,0-8 16,0 8-16,0-8 15,0 8-15,0 0 16,0 0-1,8 0-15,-1 0 16,-7 7-16,8-7 16,-1 0-1,-7 0-15,8 0 16,-8-8-16,0 0 16,7 8-16,1 0 15,7 23 1,-15-46-16</inkml:trace>
  <inkml:trace contextRef="#ctx0" brushRef="#br0" timeOffset="76681.5">6411 7647 0,'0'0'15,"0"0"-15,0 0 16,0 0-1,-8 0-15,1 0 16,-1 0-16,-7 8 16,-8 0-16,-15 7 15,1 8 1,-1 7-16,0 1 16,0-1-16,0 1 15,8 15 1,8 0-16,-1 7 15,8-7-15,7 0 16,1-1-16,7 1 16,0 0-1,7 0-15,1 0 16,14-1-16,9-6 16,-1-1-1,8-8-15,-1-7 16,1 0-16,0-8 15,-15-7-15,-1 0 16,16-1 0,8-7-16,7-7 15,-1-9-15,-6-7 16,-8-7-16,-8-8 16,-7 0-1,-8 7-15,0 0 16,-8 1-16,1-8 15,-8-16 1,-8-14-16,-7-1 16,0 16-16,-8-1 15,-7-7-15,0 15 16,-15 0 0,7 16-16,15 22 15,-22 16-15,-31 15 16,76-23-16</inkml:trace>
  <inkml:trace contextRef="#ctx0" brushRef="#br0" timeOffset="78620.98">8845 7564 0,'0'0'0,"0"0"16,0 0-16,-8 0 15,-14-8-15,-8 8 16,-8 0-1,0 8-15,0-1 16,8 1-16,0-1 16,-1 9-1,1-1-15,-8 8 16,1 7-16,-1 1 16,0-1-16,8-7 15,-1 8 1,1-1-16,8 1 15,-1 7-15,8-7 16,0 14 0,7-6-16,8-1 15,8 8-15,-1-8 16,1 0-16,7 0 16,8 8-1,7 0-15,0-8 16,8 0-16,-8-8 15,-7-7-15,-1-7 16,9 6 0,6-6-16,16-1 15,8 0-15,-8-7 16,0-8-16,-15 0 16,-1-8-1,1 1-15,7-9 16,1-7-16,7 1 15,-8-9 1,-7 1-16,-8-1 16,-7 8-16,-8 0 15,-8-7-15,1-1 16,-8-15 0,-8 1-16,-7-1 15,-7-8-15,-9 9 16,-6-1-1,-9 0-15,1 0 16,0-15-16,-16-8 16,-7 8-16,8 16 15,60 45 1</inkml:trace>
  <inkml:trace contextRef="#ctx0" brushRef="#br0" timeOffset="81879.64">9200 8105 0,'0'0'16,"0"0"-16,0 0 15,0 0-15,0 0 16,0 0 0,0 0-16,0 0 15,0 0-15,0 0 16,8 0-1,-1 0-15,24-7 16,14-16-16,23-8 16,8 1-1,-16-1-15,8 1 16,15-1-16,8 1 16,-8-1-16,-22 1 15,29-16 1,31-15-16,-15 7 15,-8 1-15,8 0 16,15-1-16,-45 16 16,37-23-1,23-8-15,-22 8 16,14 8-16,8 7 16,-53 8-16,46-8 15,0-15 1,-16 0-16,15 0 15,1 7-15,-46 16 16,15 0 0,16-8-16,-1 8 15,-7-8-15,15-7 16,-8-1-16,-45 24 16,38-8-1,23 0-15,-46 7 16,0-7-16,53 0 15,-22 7 1,-46 8-16,15-7 16,15-1-16,0 8 15,-15 0-15,1 8 16,6 0 0,1 0-16,-30-1 15,-9 9-15,24-1 16,15 1-1,-8-1-15,-7 0 16,-8 8-16,0 0 16,0 0-16,0 0 15,-15 8 1,-16 0-16,-6-1 16,6 8-16,1 1 15,8-1 1,-1 8-16,0 0 15,-7 7-15,0 1 16,0-1-16,0 1 16,-1-1-1,1 1-15,7-1 16,1 9-16,-1 6 16,1 1-16,-1 8 15,-7-9 1,-8 1-16,-7 0 15,7 15-15,0 8 16,0-8 0,1 0-16,-9-15 15,8-1-15,1 16 16,-1 1 0,0 6-16,-7-14 15,0-9-15,-1 1 16,1-8-16,0 1 15,-1-1 1,-7 0-16,1-8 16,-1 1-16,0-1 15,0-7-15,-8-7 16,1-1 0,0-7-16,-1 7 15,1-8-15,-1 1 16,-7-8-1,0 0-15,0 0 16,0 0-16,0 0 16,0 0-16,0 0 15,0 0 1,0 0-16,-7-8 16,-1 1-16,1-8 15,-9-1 1,1 1-16,0 0 15,0-1-15,0 1 16,0 0-16,7 0 16,1 7-1,-1 0-15,1 1 16,7 7-16,0 0 16,0 0-1,0 0-15,0 0 16,0 0-16,7 7 15,8 9-15,0-1 16,1 0 0,6 0-16,1-7 15,0-8-15,-1-8 16,1-7 0,0-8-16,-8 0 15,0 1-15,-8-9 16,1 8-1,-8 8-15,0 0 16,-8 7-16,-7 8 16,-7 8-16,-9 7 15,-6 23 1,37-38-16</inkml:trace>
  <inkml:trace contextRef="#ctx0" brushRef="#br0" timeOffset="82968.25">16480 7792 0,'0'0'16,"0"0"-16,0 0 15,0 0 1,-15-7-16,-7-1 16,-9 1-16,-6-1 15,-1 0 1,0 8-16,8 0 16,-1 0-16,9 0 15,-1 8 1,0 0-16,-7-1 15,8 8-15,-9 8 16,9 8-16,6 7 16,1 0-16,0 8 15,0 7 1,8-7-16,-1 0 16,8-8-16,8 0 15,7 1 1,0-1-16,7 0 15,1 0-15,0-7 16,15 7-16,15-8 16,-1 1-1,17-8-15,-24-8 16,0 0-16,1-7 16,7-1-1,-1-7-15,9-7 16,-8-1-16,-15-7 15,-1-16 1,-6 1-16,-1-8 16,0-8-16,-7 8 15,-8 0-15,-7-8 16,-8-23 0,-8-7-16,-15-1 15,-22 9-15,-16-1 16,-7 8-16,0 15 15,0 16 1,-30-1-16,98 31 16</inkml:trace>
  <inkml:trace contextRef="#ctx0" brushRef="#br0" timeOffset="89227.95">14991 8922 0,'0'0'15,"0"0"-15,0 0 16,0 0-16,0 0 16,0 0-1,0 0-15,0 0 16,0 0-16,0 0 16,0 0-16,0 0 15,0 0 1,0 0-16,0 0 15,0 0-15,0 0 16,0 0 0,0 0-16,0 0 15,8 0-15,7 0 16,7 0-16,9 0 16,7 0-1,-1 0-15,1 0 16,-8-8-16,-7 8 15,0 0 1,-8 0-16,-8 0 16,1 0-16,-8 0 15,0 0 1,0 0-16,0 0 16,0 0-16,0 0 15,0 0-15,8 8 16,-1 0-1,1-1-15,-1 1 16,1 0-16,-1-1 16,-7-7-1</inkml:trace>
  <inkml:trace contextRef="#ctx0" brushRef="#br0" timeOffset="91469.64">15067 10097 0,'0'0'0,"0"0"16,0 0-16,0 0 16,0 0-16,0 0 15,0 0 1,0 0-16,0 0 16,0 0-16,0 0 15,0 0-15,0 0 16,0 0-1,0 0-15,7 0 16,-7 0-16,0 0 16,0 0-1,0 0-15,0 0 16,0 0-16,0 0 16,0 0-1,0 0-15,0 0 16,0 0-16,0 0 15,0 0-15,0 0 16,8 0 0,-1-7-16,1 7 15,0 0-15,-8 0 16,0 0 0,0 0-16,0 0 15,0 0-15,-8 0 16,0 0-16,1 0 15,-8 0 1,-8 0-16,23 0 16</inkml:trace>
  <inkml:trace contextRef="#ctx0" brushRef="#br0" timeOffset="98407.73">6517 5495 0,'0'0'0,"0"0"15,0 0 1,0 0-16,0 0 16,-8 0-16,0 8 15,-7-1 1,8 1-16,-1 0 16,1-1-16,-1 1 15,1 0 1,-9 7-16,1 0 15,0 8-15,0 8 16,0-1-16,7 1 16,1-1-1,-1 1-15,1 7 16,-1-8-16,1 1 16,-1-8-16,0 7 15,8 1 1,0-8-16,0 0 15,0 0-15,0-1 16,8 1-16,0 0 16,-1 8-1,1-8-15,-1 0 16,1-1-16,-1-6 16,8 7-1,1-8-15,-1 0 16,15 0-16,0 1 15,8-1-15,-8 0 16,8-7 0,-8-1-16,1 1 15,-1 0-15,8-1 16,7 1 0,0-8-16,1 0 15,-1 0-15,-7 0 16,-8-8-16,-7 1 15,-1-1 1,-6 0-16,6-7 16,1-8-16,7-7 15,0-8 1,1 7-16,-1 1 16,-7-9-16,-1 9 15,-7-1-15,0-7 16,-7 0-1,0-8-15,-1 0 16,-7 8-16,-7 0 16,-1 8-16,0-1 15,-7 8 1,-7-7-16,-1-1 16,0 1-16,1-1 15,-1 1-15,-7-1 16,-8 8-1,-7 0-15,-16 8 16,8 0-16,8 7 16,-1 0-16,1 1 15,7 7 1,-7 7-16,0 9 16,7-1-16,38-15 15</inkml:trace>
  <inkml:trace contextRef="#ctx0" brushRef="#br0" timeOffset="100122.71">7681 5541 0,'0'0'0,"0"0"16,0 0 0,0 0-16,-8 0 15,1 0-15,-8 8 16,-1-1-16,1 1 16,0 0-1,0-8-15,-8 7 16,1 1-16,-1-1 15,0 9 1,1-1-16,-1 8 16,0 0-16,1 0 15,7 7-15,-1 1 16,1 7 0,8 0-16,-1 0 15,1-7-15,-1-1 16,8 1-16,8-8 15,-1 0 1,1-1-16,7 1 16,0 0-16,0 0 15,8 0 1,-1-8-16,9 1 16,6-1-16,9-8 15,-1-7 1,-7 0-16,0-7 15,-16-1-15,1 1 16,0-1-16,-1-7 16,1-1-1,0 1-15,0 0 16,-8 0-16,0-8 16,0 0-16,-8 0 15,1-8 1,0 1-16,-8-8 15,-8 0-15,0 7 16,1 0-16,-8 9 16,0-1-1,0 0-15,15 23 16</inkml:trace>
  <inkml:trace contextRef="#ctx0" brushRef="#br0" timeOffset="101032.67">7817 5442 0,'0'0'15,"0"0"-15,0 0 16,0 0-1,0 0-15,7-8 16,1 1-16,15-9 16,7-7-16,8 0 15,7-7 1,0-16-16,8-7 16,-7-1-16,7 1 15,0-1 1,-8 9-16,0 6 15,1 9-15,-16-1 16,0 9-16,-7-1 16,-1 0-1,-6 7-15,-9 9 16,1-1-16,-8 8 16,0 0-16,0 0 15</inkml:trace>
  <inkml:trace contextRef="#ctx0" brushRef="#br0" timeOffset="102764.35">8974 4396 0,'0'0'0,"0"0"16,0 0 0,0 0-16,-8 0 15,-7 0-15,0 0 16,0 0-16,-8 8 16,-15 7-1,0 8-15,8 0 16,0 7-1,7-7-15,8 15 16,7 1-16,8-1 16,0-8-16,8-7 15,7 0-15,8-8 16,-8-7 0,0 0-16,0-8 15,0 0-15,0-8 16,1-7-1,-1-8-15,-8 0 16,1 0-16,-1 0 16,-7 8-16,0 7 15,0 1 1,0 7-16,0 0 16,0 0-16,8 22 15,7 47-15,-7-15 16,7-16-1,0 0-15,0-15 16,-7-8-16,-1-7 16,1-8-1,7 0-15,7-16 16,1-6-16,-23 22 16</inkml:trace>
  <inkml:trace contextRef="#ctx0" brushRef="#br0" timeOffset="103207.01">9306 4266 0,'0'0'16,"0"0"-16,0 0 15,0 0 1,0 0-16,0 0 15,0 0-15,0 0 16,-7 8-16,-1 7 16,8 16-1,0 7-15,0-7 16,15-1-16,8 1 16,7-1-16,0-7 15,-7-8 1,-8 1-16,0-9 15,-7 1-15,-1-1 16,-7-7-16,0 8 16,-7 7-1,-16 1-15,0-1 16,1 8-16,-1-8 16,8 8-1,0-8-15,7-7 16,1-1-16,7-7 15,0 0 1,0 0-16</inkml:trace>
  <inkml:trace contextRef="#ctx0" brushRef="#br0" timeOffset="103502.92">9548 4381 0,'0'0'0,"0"0"16,0 0-16,0 0 15,0 0-15,0 0 16,0 0 0,0 0-16,8 8 15,-1 7-15,1 15 16,-1 16-16,1 0 15,7 7 1,-7-7-16,-1-15 16,1-8-16,-1-8 15,-7-15-15,0 0 16</inkml:trace>
  <inkml:trace contextRef="#ctx0" brushRef="#br0" timeOffset="104113.03">10024 4266 0,'0'0'0,"0"0"16,0 0 0,0 0-16,0 0 15,0 0-15,0 0 16,-7 8-16,-1 0 15,1 22 1,-1 8-16,1-7 16,-1-1-16,8 1 15,8-8-15,-1 0 16,1-8 0,7-7-16,0-1 15,0 1-15,0 0 16,0-1-1,0 1-15,0-1 16,-7 9-16,7 7 16,-7 7-1,-1 1-15,-7-1 16,-7-7-16,-1 0 16,-7 0-16,0-8 15,0-7 1,0-1-16,7-7 15,-7-7-15,0-1 16,7 0-16,-7-7 16,8 0-1,7 15-15</inkml:trace>
  <inkml:trace contextRef="#ctx0" brushRef="#br0" timeOffset="104492.73">10425 4549 0,'0'0'16,"0"0"-16,0 0 15,0 0 1,0-8-16,0-7 15,0-8-15,8 0 16,-1-7-16,1 7 16,-1 0-1,1 8-15,-1-1 16,1 9-16,-1-1 16,1 8-1,7 15-15,0 8 16,0 8-16,1-1 15,-1-7-15,-8-8 16,1 1 0,-1-9-16,1 1 15,-8-8-15</inkml:trace>
  <inkml:trace contextRef="#ctx0" brushRef="#br0" timeOffset="104638.28">10947 4366 0,'0'0'0,"0"0"16,0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02:43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11453 8350 0,'0'0'0,"0"0"0,0 0 0,45 23 0,-14-16 15,7 1 1,-1-8-16,1 0 15,0 0-15,7 0 16,1-8 0,14 1-16,8 7 15,-7 0-15,-8 0 16,-8 0-16,8 0 16,30-8-1,15 8-15,-22-8 16,-16 8-16,8 0 15,0-7 1,8 7-16,-16 0 16,-14 0-16,-1 0 15,23 0-15,38 0 16,-38 0 0,-15 7-16,0-7 15,-8 0-15,1 0 16,37 8-16,-30-8 15,0 8 1,-16-8-16,-6 7 16,-9 1-1,9 7-15,-1 0 16,0 1-16,-7-9 16,-1 1-16,-6-1 15,-1 1-15,-8-8 16,1 0-1,-1 0-15,1 0 16,7 0-16,-15 0 16</inkml:trace>
  <inkml:trace contextRef="#ctx0" brushRef="#br0" timeOffset="684.77">14107 8395 0,'0'0'16,"0"0"-1,0 0-15,0 0 16,-8 8-16,1 7 16,-1 1-16,0-1 15,8 0 1,0 0-16,0 1 15,0-1-15,0-7 16,8-1 0,0 8-16,-1-7 15,8 7-15,15 1 16,1-9-16,-9 1 16,9-8-1,14 8-15,8-1 16,15-7-16,7 0 15,-6 0 1,-17 0-16,9 8 16,7-8-16,-8 0 15,1 7-15,-16-7 16,-7 0 0,7 0-16,23 0 15,1-7-15,-1-1 16,-16 8-1,-6-7-15,-16 7 16,-7-8-16,-1 8 16,-6 0-16,-1-8 15,0 1 1,0-1-16,0-7 16,8-23-16,-23 38 15</inkml:trace>
  <inkml:trace contextRef="#ctx0" brushRef="#br0" timeOffset="10310.7">9798 8228 0,'0'0'0,"0"0"16,0 0-16,0 0 15,0 0 1,0 0-16,0 0 15,0 0-15,0 0 16,0 0-16,0 0 16,0 0-1,0 0-15,0 0 16,0 0-16,0 0 16,0 0-16,0 0 15,0 7 1,0 1-16,0-1 15,0 9-15,0-1 16,0 0 0,0 0-16,0 1 15,0-1-15,0 0 16,0 1 0,0-1-16,0 0 15,0 0-15,0-7 16,0 0-1,0-1-15,0 1 16,0-1-16,0 1 16,0-8-16,0 8 15,0-8-15,0 0 16,0 0 0,0 0-16,0 0 15,0 0-15,0 0 16,0 7-16,0-7 15,7 8 1,1 0-16,-1-1 16,1 1-16,7-8 15,0 0 1,0 0-16,0 0 16,0 0-16,8 0 15,15 0 1,15-8-16,0 1 15,0-1-15,-8 0 16,0 8-16,-7 0 16,0 0-16,7-7 15,8-1 1,15 0-16,-15 1 16,-7-1-16,-9 8 15,-6-7 1,-1 7-16,8 0 15,7-8-15,0 0 16,8 8-16,-7-7 16,-9 7-1,1-8-15,0 0 16,-8 1 0,0 7-16,1-8 15,-1 1-15,0 7 16,0-8-16,-7 8 15,0 0-15,-1 0 16,1-8 0,-8 8-16,0 0 15,0 0-15,-7-7 16,0 7 0,-1 0-16,1 0 15,-1 0-15,-7 0 16,0 0-16,8 0 15,-8 0 1,7 0-16,-7 0 16,8-8-16,0 0 15,-8 8-15,0 0 16,7-7 0,1-1-16,-8 8 15,7-8-15,-7 8 16,0-7-1,0-1-15,8 1 16,-8-1-16,7-7 16,-7-1-16,8-6 15,-8-1 1,0-8-16,0-7 16,0 7-16,0-7 15,0 8 1,0-1-16,0 1 15,0 7-15,0 0 16,0 0-16,0 0 16,0-7-16,0-9 15,0 9 1,0-1-16,0 8 16,0 1-1,0 6-15,0 9 16,0-1-16,0 0 15,-8 1-15,1-1 16,-1 0-16,1 1 16,-1-1-1,1 1-15,-1-1 16,-7 0-16,0 1 16,-8-1-1,-7 0-15,7 1 16,-7-1-16,0 1 15,-1-1-15,-6 0 16,-1 1 0,-15-1-16,-15-7 15,-15 7-15,22 0 16,-14 8 0,-16 0-16,8 0 15,7 0-15,8 0 16,-7 8-16,-1 0 15,8-1 1,7 1-16,16 0 16,15-8-16,7 0 15,0 0-15,1 0 16,-1 0 0,0 0-16,1 0 15,-1 0-15,8 0 16,7 0-1,1 0-15,-1 0 16,8 0-16,0 0 16,0 0-16,0 0 15,0 0 1,0 7-16,0 9 16,8 6-16,-1 1 15,1 8 1,7-1-16,-7 1 15,-1-1-15,1 1 16,-1-8-16,1 7 16,-1 1-16,9 7 15,-9 8 1,1 0-16,-1-1 16,1 9-16,-8-54 15</inkml:trace>
  <inkml:trace contextRef="#ctx0" brushRef="#br0" timeOffset="15189.39">6191 8258 0,'0'0'0,"0"0"15,0 0-15,0 0 16,0 0-16,0 0 15,0 0-15,0 0 16,0 0 0,0 0-16,0 8 15,0 7-15,8 8 16,0-8 0,-1 8-16,1 0 15,-8-8-15,7 0 16,1-7-16,-8 0 15,0-8 1,0 0-16,0 0 16,7 7-16,1 1 15,0 0-15,-1-1 16,1 1 0,7-1-16,-8 1 15,1 0-15,15-8 16,7 0-1,15 7-15,8-7 16,8 0-16,-1 0 16,-7-7-16,0-1 15,0 8 1,0 0-16,-8 0 16,8-8-16,-8 1 15,-7 7 1,-8-8-16,1 1 15,-1 7-15,8-8 16,-16 8-16,1-8 16,0 8-1,-8 0-15,0 0 16,-7 0-16,-1 0 16,1 0-16,-8 0 15,7-7 1,1 7-16,-1-8 15,-7 8-15,0-8 16,0 1 0,0-1-16,0 1 15,0 7-15,0-8 16,0 8-16,0-8 16,8-7-1,-8 15-15</inkml:trace>
  <inkml:trace contextRef="#ctx0" brushRef="#br0" timeOffset="16508.83">7394 8281 0,'0'0'0,"0"0"15,0 0 1,0 0-16,0 0 15,0 0-15,0 0 16,0 0-16,0 0 16,0 0-1,0 0-15,0 0 16,0 0-16,0 0 16,0 8-16,7 7 15,1 0 1,-1 0-16,1 8 15,-8-7 1,7 6-16,-7-6 16,0-9-16,8 1 15,-8 0-15,0-1 16,0 1-16,7-1 16,1 1-1,0 0-15,-1-1 16,1 1-16,7 0 15,0-1-15,8 1 16,7-8 0,8 0-16,-1 0 15,1 0-15,-8 0 16,-7 8-16,7-8 16,16 7-1,-1 1-15,8-1 16,7 1-16,-7 0 15,0-8 1,0 0-16,0 0 16,8 7-16,7-7 15,0 0 1,-23 0-16,0 0 16,16 0-16,-1 0 15,8 0-15,8-7 16,-15-1-1,7 0-15,0 1 16,7 7-16,-7-8 16,-15 1-16,-15 7 15,-8 0 1,0 0-16,16 0 16,-8 7-16,-1-7 15,1 0-15,-15 0 16,0 0-1,-8 0-15,-8 0 16,1 0 0,-8 0-16,0 0 15,0 0-15,0 0 16,0 0-16,0 0 16,0 0-16,0 0 15,0 0 1,7-7-16,1-1 15,-8-7-15,0-8 16,0 0-16,-8-8 16,8 31-1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06:20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16465 7174 0,'8'0'0,"37"-23"0,46-22 16,506-360-16,-597 405 16</inkml:trace>
  <inkml:trace contextRef="#ctx0" brushRef="#br0" timeOffset="932.12">16836 7541 0,'0'0'16,"0"0"-16,0 0 16,0 0-1,0 7-15,0 1 16,0 7-16,0 0 16,0 1-16,0-1 15,0 8 1,0-8-16,0 0 15,0 1-15,0-9 16,0 1-16,0-8 16,0 0-1,0 0-15,0 0 16,0 0-16,0 0 16</inkml:trace>
  <inkml:trace contextRef="#ctx0" brushRef="#br0" timeOffset="1695.56">16881 7251 0,'0'0'0,"0"0"16,8 0-16,14-8 15,16 0-15,7 1 16,1-1 0,-16 8-16,-15 0 15,0 8-15,-7 7 16,-1 0-16,-7 8 16,0 0-1,-7 0-15,-1 0 16,8-8-16,0 0 15,0-7 1,0 0-16,0-8 16,0 0-16,0 0 15,8 7-15,7 1 16,0 0 0,-7-1-16,7 1 15,0 7-15,-8 0 16,1 1-16,0-1 15,-1 0 1,-7 0-16,0 1 16,0-1-16,-7 0 15,-9 8 1,-6-8-16,7-7 16,0 0-16,15-8 15</inkml:trace>
  <inkml:trace contextRef="#ctx0" brushRef="#br0" timeOffset="2018.42">17448 7373 0,'0'0'0,"0"7"16,-7 1-16,7 7 15,0 1 1,0 6-16,0-6 16,0-1-16,0-7 15,0-8 1,0 0-16,0 0 15,0 0-15,7-16 16,1-22-16,-16-8 16,8 46-1</inkml:trace>
  <inkml:trace contextRef="#ctx0" brushRef="#br0" timeOffset="2227.88">17584 7182 0,'0'0'16,"0"0"-16,0 8 16,8 14-1,-1 1-15,1 8 16,7-16-16,-15-15 15</inkml:trace>
  <inkml:trace contextRef="#ctx0" brushRef="#br0" timeOffset="89077.86">22211 6609 0,'0'0'16,"0"0"-16,-8 8 15,-14 7-15,-1 1 16,0-1-16,0 0 16,1 0-1,7 8-15,0 0 16,-8 0-16,0 8 16,1 7-1,6 0-15,9 8 16,-1-8-16,8-8 15,0-7 1,8 0-16,7 8 16,15-1-16,8-7 15,7 0-15,-14-15 16,-9-8 0,1 0-16,-8-8 15,0 0-15,0-7 16,0 0-1,-7-16-15,0 9 16,-8-9-16,0 8 16,-8 8-16,-7 0 15,-15-1 1,-8 9-16,0 7 16,8 0-16,15 0 15,15 0 1</inkml:trace>
  <inkml:trace contextRef="#ctx0" brushRef="#br0" timeOffset="89547.95">22906 6907 0,'0'0'16,"0"0"-1,-7 0-15,-24 8 16,-14 15-16,0 7 16,7 1-16,8-1 15,-1 1 1,1 7-16,15 0 15,8-7-15,7-8 16,7-8 0,8-8-16,0 1 15,8-8-15,0 0 16,-8 0-16,-8 0 16,1 0-1,-1 0-15,1 8 16,0-1-16,-1 1 15,1 0 1,-1-1-16,1 1 16,7-1-16,0 1 15,-7 0 1,7-8-16,-15 0 16</inkml:trace>
  <inkml:trace contextRef="#ctx0" brushRef="#br0" timeOffset="89838.12">23057 7273 0,'0'0'0,"0"0"16,0 0-16,0-15 15,0 0-15,0 0 16,8-8 0,0 0-16,7 0 15,7 0-15,9-7 16,6-1-1,-6 16-15,-9 0 16,1 7-16,-8 8 16,0 8-16,0-1 15,0 8 1,-7 8-16,0 8 16,-1-8-16,8 0 15,0-16 1,-15-7-16</inkml:trace>
  <inkml:trace contextRef="#ctx0" brushRef="#br0" timeOffset="90281.26">23942 7014 0,'0'0'16,"-15"0"-16,-15 0 15,-1 0 1,1 8-16,7-1 16,1 9-16,-1-1 15,8 0 1,0 0-16,0 1 15,7-1-15,8 0 16,0 0-16,0-7 16,0-8-1,0 0-15,0 0 16,0 0-16,8 0 16,-1 8-1,1-1-15,-1 1 16,-7 0-16,0 7 15,8 8-15,0-8 16,-1 0 0,8 0-16,8-7 15,-23-8-15</inkml:trace>
  <inkml:trace contextRef="#ctx0" brushRef="#br0" timeOffset="90517.79">24033 7266 0,'0'0'16,"0"0"-16,0-8 15,0-7-15,7 0 16,1-1 0,-1 9-16,1-1 15,-8 8-15,0 0 16,0 0-1,7 8-15,9 15 16,6 7-16,1-7 16,-23-23-16</inkml:trace>
  <inkml:trace contextRef="#ctx0" brushRef="#br0" timeOffset="92637.15">21107 7609 0,'0'0'0,"0"0"15,0 0 1,0 0-16,0 0 16,0 0-16,0 0 15,0 0 1,0 0-16,8-7 15,7-1-15,30-7 16,61 0-16,0 7 16,45 0-1,45 1-15,16 14 16,-46-7-16,84 16 16,-16-1-1,-7 0-15,7 16 16,-7-16-16,38 0 15,-76-15-15,-8-15 16,23 7 0,-45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07:3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7632 0,'0'0'0,"0"0"0,0 0 16,235-30-16,-145 30 0,-14 7 15,-8 1 1,23 7-16,14 0 16,-6 1-16,7-9 15,7-7 1,0 0-16,-29-7 16,36 7-16,17-8 15,-16 0-15,22 1 16,1-1-1,-23 1-15,30-1 16,-7-7-16,37-1 16,-45-6-1,15 6-15,16-7 16,-9 8-16,16 0 16,-53 7-16,53 1 15,-30 7 1,14 0-16,1 7 15,-61-7-15,54 8 16,-31-1-16,7 1 16,23 7-1,-45 1-15,0-1 16,23 0-16,-16 0 16,0 1-16,8-9 15,-15 1 1,-15 0-16,22-8 15,-7 7-15,0-7 16,-15 0 0,-1 0-16,1 8 15,-23-8-15,-30 7 16,0 1-16,-8 0 16,-7-1-1,-8 9-15,-15-16 16</inkml:trace>
  <inkml:trace contextRef="#ctx0" brushRef="#br0" timeOffset="78341.27">5148 8983 0,'0'0'0,"0"0"0,0 0 16,151 0-16,-67 0 0,-9 0 16,-22 0-1,0 0-15,23-8 16,7 1 0,0-1-16,0 1 15,15-1-15,8 0 16,0 1-16,-53-1 15,45-7-15,23 0 16,-7-1 0,-1 1-16,38 0 15,-53-1-15,16 1 16,37 0 0,-45 0-16,38 7 15,7 0-15,-68 8 16,30 0-16,38 0 15,-45 0 1,46 0-16,-16 0 16,-53 8-16,45 7 15,1-7-15,-23 7 16,45 8 0,-23-8-16,-45-7 15,54 7-15,-1-7 16,-8 0-1,23-1-15,-45 1 16,8-1-16,37 9 16,-15-9-16,23 9 15,-16-1 1,-29 0-16,52 0 16,-22-7-16,22 7 15,-38-7-15,-14 7 16,60 0-1,-46-7-15,31 0 16,-15-1-16,-46 1 16,61 7-1,-16-7-15,-7-1 16,31 16-16,-61-7 16,98-1-1,-91-7-15,99 7 16,-76-8-16,53 1 15,0 0-15,-8-16 16,-30 8-16,16-8 16,22 1-1,-31 7-15,16-8 16,-68 1-16,76-1 16,-39 8-1,8 0-15,1 0 16,-46 0-16,30 8 15,-8-1 1,-22 8-16,-8 1 16,-15-1-16,-7 0 15,-31-7-15,-7 7 16,-38-15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17:1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15740 6243 0,'0'0'0,"15"-23"16,22-30-16,530-550 0,-536 565 16,-1 7-16,-15 8 15,0 8 1,0 7-16,-15 8 16</inkml:trace>
  <inkml:trace contextRef="#ctx0" brushRef="#br0" timeOffset="718.19">15709 6327 0,'0'0'15,"0"0"-15,0 0 16,0 0-16,8-8 15,-1-7 1,1-8-16,0-22 16,-8-17-16,0 9 15,-8 0 1,0-1-16,1 8 16,-1 16-16,1 15 15,-1 7 1,8 8-16,0 0 15,0 0-15,-7 8 16,-1 7-16,1 8 16,-1 0-16,8-8 15,0 0 1,0 0-16,0-7 16,0 0-16,8-1 15,-8-7 1,7 0-16,1-7 15,7-1-15,7-15 16,16-23-16,38-15 16,-76 61-1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19:20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5798 7144 0,'0'0'0,"-15"7"0,-7 16 0,-198 458 16,220-427-16,8-9 16,7-7-16,0-7 15,8 0 1,7-9-16,23-6 16,23-9-16,7-14 15,-15-9 1,7-22-16,-7-23 15,-22-15-15,-24 7 16,-14-7 0,-16-8-16,-14 0 15,-1 23-15,0 7 16,-7 16-16,0 8 16,-23 7-1,-15 15-15,-8 24 16,-37 37-16,113-53 15</inkml:trace>
  <inkml:trace contextRef="#ctx0" brushRef="#br0" timeOffset="1406.4">7681 7342 0,'0'0'16,"-8"0"-16,-14 0 16,-9 0-16,-7-7 15,1-1 1,-1-7-16,-7-1 16,-23 1-16,-1 7 15,9 8 1,7 8-16,0 0 15,-15 15-15,-15 15 16,0 0-16,15 0 16,7 0-1,-7 16-15,-15 22 16,7 8-16,16-15 16,15-8-1,14 7-15,1 16 16,7-15-16,8-15 15,0-1-15,8 0 16,7 8 0,7 0-16,8 1 15,31-17-15,37 1 16,8-15-16,30-1 16,30-22-1,-68-16-15,23-7 16,22-31-16,-22-7 15,-23-8 1,-15-8-16,-7 0 16,-8-22-16,-16 22 15,-6 0-15,-1 8 16,-15-7 0,-7-9-16,-16 9 15,-22 14-15,-23 1 16,-8 15-16,-44 7 15,-1 16 1,23 15-16,83 0 16</inkml:trace>
  <inkml:trace contextRef="#ctx0" brushRef="#br0" timeOffset="2994.49">9042 7602 0,'0'0'16,"-8"-8"-16,-7 0 15,0 1-15,-8-1 16,0 1-1,1-1-15,-9 0 16,1 1-16,0-1 16,-8 0-1,-7 1-15,7 7 16,0 7-16,0 1 16,-7 7-16,0 8 15,-8 8 1,-8 7-16,-7 23 15,15 0-15,8 8 16,7-1 0,8 1-16,0 7 15,7 8-15,8 0 16,15-15-16,7-16 16,1-7-1,7 0-15,8 0 16,15-8-16,22 0 15,1-7 1,-8-16-16,-1-7 16,32-16-16,21-7 15,-14-16-15,-8-7 16,38-38 0,-7 7-16,-54 15 15,-7 1-15,0 0 16,0-16-16,-8 8 15,-7 7 1,-15 9-16,-8 7 16,-15-16-16,-23-22 15,-15-8 1,-15 15-16,-52 0 16,-16 24-16,15 29 15,-15 24-15,30 23 16,91-31-16</inkml:trace>
  <inkml:trace contextRef="#ctx0" brushRef="#br0" timeOffset="4227.92">13199 6174 0,'0'0'0,"0"0"15,0 0-15,0 0 16,0 0 0,0 0-16,-7 8 15,-16 15-15,-30 15 16,-7 8 0,-1 0-16,24-8 15,-24 31-15,-7 7 16,15-7-16,-7-1 15,-1-7 1,8 0-16,8-7 16,0-1-16,14-15 15,1-7-15,7-8 16,8-8 0,8-7-16,-1-1 15,8-7-15,0 0 16,8-15-1,7-31-15,15-15 16,0 0-16,8 0 16,0 8-1,-8 15-15,-15 15 16,-7 7-16,-8 16 16,0 23-16,-38 160 15,8-22-15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7:21:5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6380 7594 0,'0'0'0,"0"0"0,0 0 0,0 0 0,0 0 16,-7 0-1,-1 0-15,1 0 16,-1 8-16,-7-1 15,0 1-15,0 7 16,-8 0 0,1 8-16,-1 0 15,0 0-15,8 0 16,0 0 0,0-8-16,0 0 15,0 8-15,7-7 16,0-1-16,1 0 15,7 0 1,0-7-16,0 7 16,0-7-16,7 0 15,1-1-15,0 1 16,7 0 0,0-1-16,0 1 15,0-1-15,0-7 16,0 0-1,0 0-15,1 0 16,-1-7-16,0-1 16,0 1-16,0-1 15,0 0 1,0 1-16,0-1 16,0-7-16,-7 7 15,0 0 1,-1-7-16,1 0 15,-1 0-15,1 7 16,-8-7-16,0-1 16,0 9-1,0-1-15,0 1 16,0-1-16,-8 0 16,8 8-16,0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4:27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11128 5800 0,'0'0'16,"0"0"-16,0 0 15,0 0-15,0 0 16,0 0-16,0 0 15,0 0 1,0 0-16,0 0 16,0 0-16,0 0 15,0 0 1,15-7-16,0 7 16,16 0-16,-1 0 15,8 7-15,-1 1 16,-6 0-1,6-1-15,16 1 16,15-8-16,0 0 16,-7 0-16,-8 0 15,7 0 1,8 0-16,0 0 16,0 0-16,-15 0 15,0 8 1,-7-1-16,14 1 15,8 0-15,0-1 16,0 1 0,0-8-16,8 0 15,-1 0-15,1 0 16,-16-8-16,1 8 16,-1 0-1,46-7-15,-38 7 16,-15 0-16,0 0 15,-7 0-15,-1 7 16,0 1 0,54-1-16,-31 1 15,-16 0-15,1-1 16,8-7 0,7 0-16,0 8 15,0-8-15,0 8 16,0-8-1,0 0-15,0 0 16,8 0-16,-23 0 16,7 0-16,16 0 15,7 0 1,0 0-16,-15 0 16,8 0-16,7 0 15,0-8-15,-7 0 16,-23 1-1,-1-1-15,1 0 16,0 1-16,0-1 16,-7 8-1,-9 0-15,1-7 16,-8 7-16,-7 0 16,0-8-16,-8 8 15,0 0 1,0 0-16,-7 0 15,-1 0-15,1 0 16,-1 0 0,-7 0-16,0 0 15,0 0-15,0 0 16,0 0 0,8 0-16,-8 0 15,0 0-15,0 0 16,0 0-16,0 0 15,0 0-15,0 0 16,0 0 0,0 0-16,0 0 15,0 0-15,0 0 16,0 0 0,0 0-16,0 0 15,0 0-15,0 0 16,0 0-1,0 0-15,0-8 16,0 8-16,0 0 16,0 0-16,0 0 15,0 0 1,0 0-16,0 0 16,0 0-16,-8-7 15,8 7-15</inkml:trace>
  <inkml:trace contextRef="#ctx0" brushRef="#br0" timeOffset="1657.46">11370 4831 0,'0'0'15,"0"0"-15,0 0 16,0 0 0,0 0-16,0 0 15,0 0-15,-8 0 16,1 0-16,-8-7 15,0-1 1,-8 0-16,0 8 16,-7 0-16,7-7 15,1 7 1,-1 0-16,0 0 16,1 0-16,-1 7 15,-7 1-15,-1 0 16,1-1-16,0 1 15,0-1 1,-1 9-16,1-1 16,0 0-16,7 1 15,1-1 1,-1 0-16,8 8 16,0 0-16,0 0 15,7 0 1,1 0-16,-1-8 15,8 8-15,0-8 16,0 0-16,0 8 16,0-8-1,0 1-15,8-1 16,-1 0-16,8 8 16,0-8-16,0 1 15,1-1 1,-1-8-16,0 9 15,0-9-15,8 9 16,-8-9 0,7 1-16,-7 0 15,1-1-15,-1 1 16,0-8-16,8 7 16,-8-7-1,0 0-15,7 0 16,1 0-16,0-7 15,7-1 1,0 1-16,1-9 16,-1 1-16,0 0 15,0-1-15,-7 1 16,0-8 0,-8 0-16,0 1 15,0-9-15,0 0 16,-7 9-16,-1-1 15,1 0 1,-8 8-16,0-1 16,0 1-16,0 0 15,0-1-15,0 1 16,0 0 0,0 0-16,-8-1 15,1 1-15,-8 8 16,-1-1-1,-6 0-15,22 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4:5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12028 5663 0,'0'0'0,"0"0"15,0 0-15,0 0 16,-8 0-16,1 0 16,-1 0-1,0 0-15,1 0 16,-1 0-16,1 0 15,-1 0-15,1 0 16,7 0 0,-8 0-16,1 8 15,-1-1-15,-7 9 16,7 7-16,1 15 16,-1 0-1,1-8-15,7 1 16,0-8-16,0-8 15,0 0 1,0 1-16,7-1 16,1-8-16,7 9 15,0-1-15,0-7 16,15-1 0,1 1-16,-9 0 15,1-1-15,0 1 16,7-1-1,0-7-15,0 0 16,-7 0-16,0 0 16,-1-7-16,-7 7 15,1-8 1,-1 1-16,-8 7 16,1-8-16,-1 0 15,-7 1 1,0-1-16,-7-7 15,-1-8-15,-7 0 16,0 0-16,0-7 16,0 7-16,0 0 15,7 0 1,1 0-16,7 0 16,0 23-16</inkml:trace>
  <inkml:trace contextRef="#ctx0" brushRef="#br0" timeOffset="9190.62">11476 5510 0,'0'0'0,"0"0"16,0 0-16,-8 0 15,1 0 1,-8 0-16,15 0 16</inkml:trace>
  <inkml:trace contextRef="#ctx0" brushRef="#br0" timeOffset="10228.87">11272 5541 0,'0'0'0,"0"0"15,0 0-15,0 0 16,0 0 0,0 0-16,0 0 15,0 0-15,0 0 16,0 0-16,0 0 16,0 0-1,0 0-15,0 0 16,0 0-16,-8-15 15,1-1-15,-1 1 16,-7 0 0,0 0-16,0-1 15,0 1-15,-1 0 16,-6 0 0,7-1-16,-1 1 15,1 0-15,-7 0 16,-1-1-16,0 1 15,-7 7 1,0 1-16,0-1 16,7 0-16,-7 1 15,7 7 1,0 0-16,1 0 16,-1 0-16,8 0 15,0 7-15,-8 1 16,-7 0-1,0 7-15,-1 0 16,-6 1-16,6 6 16,-6 1-16,6 8 15,9-1 1,-1 1-16,0-1 16,8-7-16,0 0 15,7 0 1,1 0-16,-1 0 15,8 0-15,0 7 16,0 1-16,0 7 16,8 0-1,7-7-15,0 7 16,8-8-16,-1-7 16,1 0-1,7 0-15,1 0 16,-1 0-16,-7-8 15,-1 0-15,8 8 16,8 0 0,8-7-16,-1-1 15,0 0-15,1 0 16,-1-7-16,0-8 16,1 0-1,7-8-15,0 1 16,7-16-16,1 0 15,-24 0-15,-14 8 16,0-8 0,-1-8-16,1-15 15,-8-15-15,-7 8 16,-1 0-16,-7 7 16,0-8-1,0-7-15,-7 8 16,-8 7-1,-8 8-15,-7 7 16,-1 1-16,-6 7 16,-1 8-16,8-1 15,-1 9-15,31 7 16</inkml:trace>
  <inkml:trace contextRef="#ctx0" brushRef="#br0" timeOffset="12984.11">16193 5304 0,'0'0'0,"0"0"16,-7 0 0,-9 0-16,-14-7 15,-15-1-15,-8 0 16,-8 1 0,9-1-16,6 1 15,8 7-15,-15 0 16,1 0-1,-9 0-15,8 0 16,0-8-16,8 8 16,0-8-16,7 8 15,-8 0 1,-7 0-16,8 0 16,0 0-16,7 0 15,0 0 1,15 8-16,1 0 15,7-1-15,0 1 16,-1-1-16,-6 9 16,-9 7-1,-6 0-15,-1 7 16,-7 1-16,-1 14 16,8-14-16,8-1 15,0 1 1,7 0-16,1-1 15,6-7 1,9 7-16,-1 1 16,1-8-16,-1 15 15,8 0-15,0 0 16,8 1 0,7-9-16,8 8 15,14 0-15,9 1 16,7-1-16,0 0 15,-16 0 1,16 0-16,23 8 16,15-8-16,-16-15 15,1 0 1,7 0-16,15-8 16,-15-7-16,-22-1 15,7-7-15,15 0 16,23-7-1,-38-1-15,-15-7 16,22-8-16,9-15 16,-1-8-16,-23 0 15,-7-15 1,-8 0-16,8-23 16,-7 8-16,-16-1 15,0-6 1,0-24-16,-14 7 15,-16 24-15,-8 7 16,-15 1-16,-7-1 16,-8 16-1,-30 7-15,-83 8 16,0-8-16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7:1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7023 9113 0,'0'0'0,"0"0"0,0 0 0,0 0 16,8 0-16,7 0 16,15 0-16,30 7 15,16 1 1,0-8-16,7 8 15,8-8-15,14 0 16,-21 7 0,-24 1-16,23 0 15,8 7-15,0-7 16,-16-1-16,8 1 16,1-1-1,-1 1-15,-15-8 16,-15 0-16,0 0 15,-1 0 1,1 0-16,0-8 16,-7 1-16,-1 7 15,-7 0-15,-8 0 16,0 0 0,1 0-16,-9 0 15,-7 0-15,0 0 16,-7 0-16,-8 0 15,0 0 1,0 0-16,0 0 16</inkml:trace>
  <inkml:trace contextRef="#ctx0" brushRef="#br0" timeOffset="3727">9170 10403 0,'0'0'0,"0"0"15,0 0-15,0 0 16,0 0-1,8 0-15,7 0 16,0 0-16,0 0 16,15 0-16,8 7 15,15-7 1,7 0-16,1 0 16,-8 0-16,22 8 15,9-8 1,-1 0-16,-15 8 15,-15-8-15,30 0 16,23 0-16,0 0 16,-16 0-1,16 0-15,15 0 16,-38 0-16,23 0 16,15 0-16,-8 0 15,8 0 1,8 0-16,-23 0 15,0 7-15,37 1 16,-29-1 0,7 1-16,22 0 15,-45 7-15,8-7 16,38-8-16,-23 7 16,0-7-1,15 0-15,-53 0 16,30 0-16,61 8 15,-75-8 1,-9 0-16,99 8 16,-106-8-16,23 0 15,30 0-15,-30-8 16,0 8 0,15-8-16,-30 1 15,-31 7-15,8 0 16,8 0-16,-8 0 15,-8 7 1,-14 1-16,-16-8 16,-7 0-16,-1 0 15,-7 0 1,1 0-16,-1 8 16,-8-8-16,1 7 15,-1 1-15,1-1 16,-8 16-1,0-23-15</inkml:trace>
  <inkml:trace contextRef="#ctx0" brushRef="#br0" timeOffset="11003.55">13653 11319 0,'0'0'16,"0"0"-16,-8 0 15,1 0-15,-8 0 16,-8-8-1,-22 0-15,-31 1 16,8 14-16,23 1 16,-1 7-1,-14 8-15,-61 15 16,38 0-16,15-7 16,7-1-16,-22 1 15,-30 0 1,30-9-16,7-6 15,-53-1-15,16-7 16,45-8 0,-38 0-16,-30-8 15,30 0-15,-7-7 16,-31 7-16,46 1 16,-23-1-1,-30-7-15,37 0 16,-37-1-16,8-7 15,59 1-15,-82-9 16,22 8 0,24 0-16,-39-7 15,68 7-15,-22 0 16,-39 0 0,47 15-16,-1 1 15,-38-1-15,61 1 16,15 7-16,-38 0 15,0 0 1,23 0-16,8 7 16,-24-7-16,1 0 15,22 0-15,23 8 16,1-1 0,-17-7-16,-6 8 15,7 0-15,15-1 16,8 1-1,-1-8-15,8 0 16,-7 8-16,0-8 16,-1 0-16,1 0 15,7 0 1,0 0-16,16 0 16,-1 0-16,0 7 15,-7-7 1,-15 8-16,-8-1 15,-8 1-15,1 0 16,7-1-16,53-7 16</inkml:trace>
  <inkml:trace contextRef="#ctx0" brushRef="#br0" timeOffset="25139.42">4347 4457 0,'0'0'15,"0"8"-15,0 7 16,0 8-16,0 0 15,0 7-15,0 1 16,0-1 0,0 1-16,0 7 15,0-7-15,0-1 16,-8 1-16,1-8 16,-1 0-1,-7-1-15,0 1 16,-8-7-16,-7-1 15,-23 0 1,-15-7-16,-7-8 16,6-8-16,24 1 15,0-9-15,-1-7 16,-22-7 0,0-8-16,0-1 15,15 1-15,16 8 16,-9-8-1,8 7-15,8-7 16,7 0-16,8 0 16,8-8-16,7 0 15,0 0 1,7 8-16,1-8 16,-1 1-16,1-1 15,0 0 1,7 0-16,0 0 15,0 8-15,0 8 16,15-1-16,8 1 16,7 7-1,16 0-15,-8 8 16,0 7-16,15 0 16,7 16-16,9 7 15,-24 0 1,-15 8-16,8 23 15,15 15-15,0 0 16,8 0 0,-16-7-16,-60-54 15</inkml:trace>
  <inkml:trace contextRef="#ctx0" brushRef="#br0" timeOffset="26993.32">6373 3824 0,'0'0'0,"0"0"0,0 0 16,0 0 0,0 0-16,-15 0 15,-8-8-15,-7 8 16,-8 0 0,0 0-16,0 0 15,8 0-15,8 8 16,-1-1-1,0 9-15,8 7 16,0-1-16,-8 24 16,8-8-1,0 8-15,-8 0 16,1-8-16,-1 0 16,0 0-16,1 8 15,-9 15-15,1 0 16,8-15-1,-1 0-15,0 0 16,0 0-16,1-1 16,-1 9-16,8-8 15,0 7 1,0-7-16,7-16 16,1 1-16,-1-1 15,8 1 1,0-8-16,8 0 15,7 0-15,15 7 16,30 1 0,9-1-16,-9-15 15,-15 1-15,1-9 16,7-7-16,15 0 16,-8 0-16,-7-7 15,-8-1 1,-14 0-16,-1 1 15,0-8-15,8-1 16,0-7 0,0 0-16,-8 1 15,-8-1-15,1-15 16,0-8-16,-8 0 16,-8 0-1,-7 0-15,0 1 16,0-1-16,0 8 15,8-8 1,7-8-16,0 9 16,-7-1-16,-1 0 15,-7 0-15,-7 0 16,-16-7 0,-15 0-16,-7 7 15,0 0-15,14 15 16,-6 1-16,-47-1 15,-21 16 1,105 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9:16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4831 6388 0,'0'0'16,"0"0"-16,0 0 15,0 0-15,0 0 16,0 0-16,0 0 16,0 0-1,0 0-15,0 0 16,7 0-16,1 0 15,-1 0-15,1 0 16,0-7 0,7 7-16,7-8 15,9 8-15,6 0 16,9 0 0,-1 0-16,0 0 15,1 0-15,7 0 16,0 0-16,15 0 15,7 0 1,1 0-16,-23 0 16,15 0-16,15 0 15,15 0-15,-15 0 16,1 0 0,21 0-16,1 0 15,-38 0-15,15 0 16,23 0-1,0 0-15,0 0 16,7-8-16,1 1 16,-31 7-16,15 0 15,16 0 1,-9 0-16,1 0 16,8 0-16,-1 0 15,-30 7-15,0-7 16,23 0-1,0 8-15,0 0 16,0-8-16,7 7 16,-22-7-1,0 8-15,14-1 16,1-7-16,-7 0 16,6 8-16,9 0 15,-16-8 1,-30 0-16,30 0 15,8 0-15,0 0 16,0 0-16,0 0 16,0 0-1,-38 0-15,22 0 16,16 0-16,0 0 16,-23 0-1,23-8-15,0 0 16,-23 8-16,-7-7 15,22-1-15,8 1 16,-16-1 0,-6 0-16,14 1 15,-7-1-15,-16 0 16,-7 1-16,8-1 16,7 0-1,-7-7-15,-1 0 16,-7 7-16,0 1 15,0-1 1,0 0-16,-7 1 16,-8 7-16,-8-8 15,0 8-15,1 0 16,-1-7 0,0-1-16,1 8 15,-1-8-15,1 8 16,-9 0-1,1 0-15,0 0 16,0 0-16,-8 0 16,-7 0-16,-1 0 15,1 8 1,-8-8-16,0 0 16,0 8-16,0-1 15,-7 1-15,7-1 16,-7 1-1,-1 0-15,8-1 16,1 9-16,-1-1 16,-8 0-1,1 0-15,-1 8 16,1 8-16,7 15 16,0 15-16,-7 7 15,-1-7 1,1 8-16,-1 15 15,1 15-15,-8-15 16,7-7-16,1 14 16,-8 16-1,0-23-15,8-8 16,7 16-16,0 22 16,0-22-1,0-8-15,38 30 16,-30-7-16,-8-23 15,0 38-15,-8 8 16,-7-31 0,8 8-16,-8 30 15,-23-30-15,31 0 16,-8 23 0,-23-23-16,8-8 15,30 8-15,-30 0 16,8-23-1,22 0-15,0 7 16,0 16-16,-8-23 16,1 8-16,0 14 15,-8-6 1,0-16-16,0 0 16,0 22-16,-8-22 15,-15 0-15,8-7 16,23 7-1,-23 7-15,7-22 16,1 7 0,-1-7-16,8 30 15,0-23-15,-8-7 16,8-8-16,0-7 16,0 14-1,0 1-15,0-16 16,-7 1-16,7-1 15,0-7-15,0 15 16,0-7 0,0 14-16,0-14 15,0-9-15,7 1 16,1 0-16,7-8 16,0 8-1,0 0-15,-7-8 16,-1 0-16,1 0 15,0-15 1,-8 0-16,0 0 16,7 0-16,-7 0 15,0-8 1,0 0-16,0 1 16,0-9-16,0 1 15,0-1-15,0-7 16,0 0-1,0 0-15,0 0 16,0 8-16,-15 0 16,0-1-16,-8 1 15,-7 0 1,0-1-16,0 1 16,-1-1-16,-14 1 15,-16 0 1,-14-1-16,-1 1 15,1 0-15,-31-1 16,8 1-16,7 0 16,15-8-1,-30 0-15,1 0 16,6-8-16,-7-7 16,-22 7-1,22 0-15,0-7 16,-15 0-16,15 0 15,-15-1-15,1 1 16,6 0 0,31 7-16,-38-7 15,-15 7-15,15-7 16,-8 0-16,-7 7 16,38-7-1,-30 7-15,-16-7 16,23 7-16,-23 1 15,31-1-15,0 8 16,-39 0 0,24 0-16,7 0 15,-23 0-15,46 0 16,-15 0 0,-31 0-16,23 0 15,-8 8-15,1-8 16,45 0-16,-31 0 15,-22 0 1,23 0-16,-23 0 16,7 0-16,39-8 15,-16 8 1,-23 0-16,16-8 16,-1 8-16,-6 0 15,14 8-15,30-8 16,-30 8-1,-22-1-15,22-7 16,0 8-16,0 0 16,8-1-16,37 1 15,-7-1 1,-7 1-16,-1 0 16,1-1-16,7 1 15,15-8 1,0 8-16,0-1 15,7 1-15,1 0 16,7-8-16,8 7 16,7-7-1,1 0-15,7 0 16,-1 0-16,9 0 16,-1 0-1,1 0-15,-1 0 16,1 0-16,7 0 15,-8 0-15,8 0 16,0 0 0,0 0-16,-7-7 15,-1-1-15,0-15 16,1-15-16,-1-16 16,1-7-1,-1 8-15,1 7 16,-1 0-16,1-15 15,-1-7 1,0 7-16,-7-1 16,0 9-16,8 0 15,-9-24-15,-6-14 16,7 14 0,0 1-16,-1-16 15,1-22-15,0 22 16,0 8-1,0-30-15,0-1 16,7 32-16,1-1 16,-1-16-1,1 1-15,-1 23 16,8-23-16,0-16 16,0 8-16,0 8 15,0-23 1,8 15-16,-8 8 15,0-8-15,0-15 16,0 15-16,0 8 16,0-31-16,7 23 15,-7 0 1,8-30-16,-1 23 16,1-1-16,-1-22 15,1 22 1,7 8-16,0-22 15,0 14-15,0 8 16,1-23-16,-1 24 16,0 6-1,-8-6-15,1-1 16,-1 15-16,1 16 16,0-31-1,7 15-15,-8 16 16,1 7-16,-1 16 15,1-16-15,0-7 16,7 0 0,-8 22-16,1 8 15,-1-7-15,1 0 16,-8 7 0,0 0-16,0 15 15,0 9-15,0 6 16,0 16-16,0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9:06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5785 0,'0'0'0,"0"0"0,0 8 16,0 144-16,0-136 0,0-1 16,0-7-1,0-1-15,0 1 16,0 0-16,0-8 15,0 0-15,0 0 16,0 0 0,0 0-16,0 0 15,0 0-15,0 0 16,0 0 0,0 0-16,0 0 15,0 0-15,0 0 16,0 0-16,0 0 15,8 7 1,-1 1-16,8-8 16,0 0-16,1 0 15,6 7 1,8-7-16,16 8 16,-1-8-16,8 0 15,-8 0-15,1 0 16,-1 0-16,8 0 15,15-8 1,0 8-16,0-7 16,-15 7-16,-8 0 15,24-8 1,-1 1-16,15-1 16,-15 0-16,7 1 15,9-1 1,-1 0-16,7 8 15,-29 0-15,7 0 16,15 0-16,0 0 16,8 0-1,-8 0-15,8 0 16,7 0-16,-15 0 16,-15-7-16,23-1 15,7 8 1,-7-8-16,0 1 15,-8 7-15,15-8 16,-15 8-16,-15 0 16,0-7-1,23 7-15,0 0 16,7-8-16,-15 8 16,16 0-1,-9 0-15,-7 0 16,-15 0-16,16 0 15,-1 8 1,8-8-16,-8 0 16,7 7-16,1-7 15,0 0-15,-23 0 16,0 0-16,53 0 16,-46 0-1,-14 0-15,-8 0 16,7 0-16,46 8 15,-15-1 1,-23-7-16,-8 0 16,8 8-16,8 0 15,0-8-15,-8 7 16,-15 1 0,7-8-16,1 8 15,-9-8-15,9 7 16,-8 1-1,-8-8-15,-15 0 16,8 0-16,8 0 16,-1 0-16,-7 0 15,0 0 1,-8 0-16,0 0 16,-7 0-16,-1 0 15,-6 0 1,-1-8-16,-8 8 15,1 0-15,-1-7 16,1-1-16,-1 0 16,1 1-1,0-1-15,-1 0 16,1-7-16,-1 0 16,-7 0-1,8-8-15,-8 0 16,0 0-16,0-8 15,0 9 1,0-1-16,0 0 16,-15-8-16,15 31 15</inkml:trace>
  <inkml:trace contextRef="#ctx0" brushRef="#br0" timeOffset="1163.19">11045 6373 0,'0'0'0,"0"8"16,-8-1 0,1 16-16,-1 0 15,1 7-15,-1 9 16,-7-9-16,0 8 16,0-7-1,0-1-15,-1-7 16,1 8-16,-7-8 15,-1 0-15,8 0 16,0-1 0,0 1-16,0 0 15,-1 0-15,9-8 16,-1 1-16,1-1 16,7-7-1,0-8-15,0 0 16,0 0-16,0 0 15,0 0 1,7 0-16,8 0 16,8 0-16,7 0 15,1-8-15,-1 8 16,0 0 0,0 0-16,1 0 15,-1 8-15,0-1 16,0 1-16,0-1 15,8 9 1,-7-1-16,-1 0 16,0-7-16,0-1 15,-7 1 1,-8 0-16,-7-1 16,-8-7-16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9:29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10024 4885 0,'0'0'15,"0"0"-15,0 0 16,0 0 0,8 0-16,7-8 15,8 0-15,-1 1 16,1-1-1,0-7-15,-1 0 16,1-1-16,0 1 16,-1 0-16,1-1 15,0 1 1,7 0-16,0-8 16,1 8-16,-1 0 15,0-1-15,8 1 16,0 7-1,-1 1-15,-6-1 16,-9 0-16,1 1 16,0-1-1,7 1-15,0-1 16,8 0-16,7 1 16,1 7-16,7-8 15,-8 8 1,-7 0-16,0 0 15,-1-8-15,9 1 16,-1-1-16,0 8 16,1 0-1,-1 0-15,-15 0 16,1 0-16,-1 0 16,8 0-16,7 0 15,8 0 1,0 0-16,0 8 15,0-8-15,-8 0 16,0 7 0,1-7-16,-1 8 15,0 0-15,1-1 16,-1 1-16,1 0 16,-16-8-1,-8 7-15,1 1 16,7-1-16,1 1 15,-1 0 1,0-1-16,0 1 16,1 7-16,-1 1 15,0-1-15,0 0 16,-7 0 0,0 1-16,-1-1 15,1 0-15,0 8 16,-1-8-16,1 8 15,0-8 1,-8 1-16,8-1 16,-1 0-16,-7 1 15,0-9 1,1 8-16,-1-7 16,0 0-16,0-1 15,-8 1 1,1 0-16,0-1 15,-1 1-15,1-1 16,-8-7-16,0 0 16,0 0-1,0 0-15,0 0 16,0 0-16,0 0 16,0 0-16,0 0 15,0 0 1,0 0-16,0 0 15,0 0-15,-8-7 16,-7-1-16,0 1 16,0-1-1,0 0-15,7 1 16,-7-1-16,7 0 16,1 8-1,-1-7-15,1 7 16,7 0-16,0 0 15,0 0-15,0 0 16,0 0 0,0 0-16,0 0 15,0 0-15,0 0 16,0 0 0,0 0-16,0 0 15,0 0-15,7 0 16,1 0-16,-1 0 15,1 0 1,0 0-16,-8 0 16,7 0-16,-7 0 15,8 0-15,-8 0 16,7 0 0,-7 0-16,0 0 15,8-8-15,-8 8 16,0 0-1,0 0-15,0 0 16,0 0-16,0 0 16,-8-7-16,1-1 15,-8 0 1,-1 1-16,1-1 16,-7 0-16,-1 1 15,-7 7 1,0-8-16,-23 0 15,53 8-15</inkml:trace>
  <inkml:trace contextRef="#ctx0" brushRef="#br0" timeOffset="1342.88">10039 4885 0,'0'0'0,"0"0"15,0 0 1,0 0-16,0 0 16,0 0-16,0 0 15,0 0-15,0 0 16,0 0-1,0 0-15,0 0 16,0 0-16,8-8 16,0 0-16,7-7 15,0 0 1,0 0-16,8-8 16,-1 0-16,1 0 15,7-8-15,-7 8 16,0 8-1,-1 0-15,-7 0 16,0 7-16,-7 0 16,0 1-1,-8 7-15,0 0 16,0 0-16,0 0 16,0 0-16,0 0 15,0 7 1,0 9-16,0-1 15,-8 8-15,0 0 16,1 7-16,-8-7 16,0 0-1,7-8-15,1 1 16,-1-1-16,0 0 16,1-7-1,7-1-15,0-7 16,0 8-16,0-8 15,7 8-15,1-1 16,0 1 0,-1-8-16,1 0 15,7 0-15,0 0 16,0 0 0,0-8-16,0 1 15,0-1-15,1-7 16,-9 7-16,1 0 15,-1 1 1,1-1-16,-8 1 16,0-1-16,0-7 15,0-1-15,-8 1 16,1 0 0,-1 0-16,-7-8 15,15 23-15</inkml:trace>
  <inkml:trace contextRef="#ctx0" brushRef="#br0" timeOffset="4726.43">7144 6411 0,'0'0'16,"0"0"-16,0 0 15,8-8-15,7 8 16,0-7-16,8-1 15,-1 1 1,8-9-16,-7 1 16,0 0-16,-1-1 15,1 1 1,7-8-16,-7 0 16,7 1-16,1-1 15,6 0-15,1 0 16,-8 0-1,8 8-15,0-1 16,0 1-16,-16 0 16,1 0-16,0 7 15,7-7 1,0-1-16,8 9 16,0-8-16,7-1 15,1 1-15,-1 7 16,0-7-1,8 7-15,0 1 16,8-1-16,-1-7 16,-7 7-1,-8 1-15,1-1 16,-1 0-16,8 8 16,8 0-1,-9 0-15,9 0 16,-8 8-16,0-8 15,0 8-15,7-1 16,1 1-16,-8 0 16,-1-1-1,-14 1-15,-8-1 16,8 1-16,0 0 16,0-1-1,7 1-15,-7 0 16,7-1-16,-14 1 15,-1 0-15,0 7 16,0 0 0,1 0-16,-1 1 15,0 7-15,0-1 16,1 1 0,-1 0-16,-8-8 15,1 8-15,0-7 16,0-1-16,-1 0 15,1 0 1,-8 1-16,0-1 16,0-7-16,0-1 15,-7 1-15,-1-1 16,1 1 0,0 0-16,-8-8 15,0 0-15,0 0 16,0 0-1,0 0-15,0 0 16,0 0-16,0 0 16,0 0-1,0 0-15,0 0 16,0 0-16,0 0 16,0 0-16,-8-8 15,0 0-15,1 1 16,-8-1-1,0 1-15,0-1 16,-1 0-16,1 1 16,8-1-1,-1 8-15,1-8 16,-1 8-16,1 0 16,-1 0-16,8 0 15,0 0 1,0 0-16,0 0 15,0 0-15,0 0 16,0 0 0,8 8-16,-1 0 15,8 7-15,0 0 16,8 0-16,-8-7 16,0 0-1,0-1-15,-7 1 16,-1-8-16,1 0 15,0 0-15,-1 0 16,1 0 0,-8 0-16,0 0 15,0 0-15,7-8 16,1 1 0,-8-1-16,0 0 15,0 1-15,0-8 16,0-1-16,0 9 15,-8-1 1,1 0-16,-8 1 16,-1-1-16,-14 1 15,0-1-15,0 8 16,-8 0 0,-7 0-16,-1 0 15,-14 0-15,60 0 16</inkml:trace>
  <inkml:trace contextRef="#ctx0" brushRef="#br0" timeOffset="5973.94">7220 6411 0,'0'0'15,"0"0"-15,0 0 16,0 0-16,0 0 15,0 0 1,0 0-16,0 0 16,0 0-16,0 0 15,0 0-15,0 0 16,0 0 0,7-15-16,1 0 15,7-1-15,0-7 16,0 0-16,0 1 15,0-1 1,0 7-16,1 1 16,-9 0-16,1 0 15,-1 7 1,1 0-16,-8 8 16,7 0-16,-7 0 15,0 0-15,8 0 16,0 0-1,-1 0-15,1 8 16,-1 0-16,1-1 16,-1 1-16,1 0 15,-1-1 1,1 1-16,0-1 16,-8 1-16,0-8 15,0 8-15,0-8 16,0 0-1,0 0-15,0 0 16,0 0 0,0 0-16,0 0 15,0 0-15,-8 0 16,-7-8-16,0 0 16,-8 1-16,-15 7 15,38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49:53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10024 7724 0,'0'0'0,"0"0"16,0 0-1,0 0-15,-7 7 16,7-7-16,-8 8 16,1 0-16,-1-1 15,1 1 1,-9 0-16,1-1 15,0 1-15,-8-1 16,-7 9 0,0-1-16,0 8 15,-8 7-15,8 9 16,-1 6-16,1 1 16,8 0-1,6 0-15,1-8 16,8 0-16,-1 8 15,1-8-15,7 0 16,0 0 0,0 1-16,7-9 15,8 1-15,0-1 16,8 1-16,0-1 16,7 1-1,0-1-15,8 1 16,-8-8-1,1-8-15,-9 0 16,1 0-16,0-7 16,7 0-16,15-8 15,8-8 1,0 0-16,-8-7 16,8-8-16,-15 8 15,-15 0-15,-1 0 16,-6-8-16,-1-16 15,0-14 1,-8-8-16,-7 8 16,0-1-16,-7 1 15,-16-16 1,-15-7-16,-7-1 16,0 24-16,-8 7 15,15 16-15,0 14 16,-15 9-1,53 7-15</inkml:trace>
  <inkml:trace contextRef="#ctx0" brushRef="#br0" timeOffset="1563.17">5322 7907 0,'0'0'0,"0"0"16,0 0-16,0 0 16,0 0-1,-7 0-15,-1 8 16,0-1-16,-7 1 16,0 0-1,0-1-15,0 8 16,-8 8-16,1 0 15,-1 8-15,0-1 16,1 1 0,6-8-16,1 7 15,0 1-15,0-1 16,8 8 0,7 1-16,0-1 15,7 0-15,1 0 16,7-7-16,0-9 15,8 9 1,-1-8-16,1 0 16,0-8-16,7 0 15,0 1 1,8-9-16,0 1 16,-1-8-16,1 0 15,-7 0-15,-1 0 16,0-8-16,-7 1 15,-8-1 1,0-7-16,0-1 16,0-14-16,0-8 15,-7-8 1,-1 0-16,-7 8 16,0 0-16,-7 0 15,-8 0-15,-8-8 16,0-8-1,-7 9-15,0 6 16,0 1-16,-1 8 16,-6 7-1,-9 8-15,-29 7 16,75 8-16</inkml:trace>
  <inkml:trace contextRef="#ctx0" brushRef="#br0" timeOffset="7105.33">9767 7808 0,'0'0'0,"0"0"16,0 0-16,0 0 15,0 0-15,0 0 16,0 0-1,0 0-15,0 0 16,0 0-16,0 0 16,0 0-1,-7 7-15,7-7 16,0 0-16,0 0 16,-8 8-16,8-8 15,0 0 1,-7 0-16,7 0 15,0 0-15,0 0 16,0 0 0,0 0-16,0 0 15,0 0-15,0 0 16,0 0-16,0-8 16,7 1-1,1-9-15,7 1 16,0 0-16,8 0 15,-1-1-15,1 1 16,0 0 0,-1 0-16,1 7 15,7 0-15,1 1 16,14-9-16,8 9 16,0-1-1,0 1-15,-8-1 16,0 0-16,8 1 15,15-1 1,0 0-16,0 1 16,-22-1-16,7 1 15,15-1 1,7 0-16,1 1 16,-8-1-16,0 0 15,15 1-15,0 7 16,0-8-16,-37 8 15,7-8 1,15 8-16,0 0 16,0 0-16,-8 0 15,-7 8 1,0 0-16,8-8 16,-1 7-16,-7 1 15,0 0-15,-8-8 16,-7 0-1,-15 0-15,7 0 16,0 7-16,8 1 16,0 0-1,-8-1-15,8 1 16,0-1-16,-8 1 16,0 0-16,-7-1 15,7 1 1,-7 0-16,-1-1 15,1-7-15,7 8 16,-7-1-16,7-7 16,1 8-1,-1-8-15,0 0 16,0 0-16,0 0 16,1 0-1,-9-8-15,1 1 16,0-1-16,-1 1 15,9-9 1,-1 1-16,0 0 16,23-8-16,-15 8 15,-8-1-15,-7 1 16,-1 0 0,1-8-16,0 8 15,-8-1-15,0 1 16,0 0-16,-7 0 15,-1-1 1,1 9-16,-8 7 16,0 0-16,0 0 15,0 0 1,0 0-16,0 0 16,0 0-16,0 0 15,0 0-15,0 0 16,0 0-1,7 7-15,-7 9 16,0-1-16,8 0 16,0 0-1,-1 1-15,1-1 16,-1 0-16,1 0 16,7 1-16,0-1 15,30 8 1,-7-8-16,8 0 15,-9 1-15,-6-1 16,-1-7 0,8 7-16,15-8 15,15 1-15,0 0 16,0-1-16,0 1 16,0-8-1,7 0-15,9 0 16,-16 0-16,-16 0 15,32 0 1,14-8-16,-7 1 16,-16-1-16,8 0 15,1 1-15,6-1 16,-22 1 0,-15-1-16,23 0 15,7 1-15,0-1 16,0 0-16,-7-7 15,7 8 1,0-1-16,0-7 16,-30 7-16,15 0 15,0 1 1,15-1-16,-14 0 16,6 1-16,-7-1 15,0 8-15,8 0 16,-8-7-1,-15 7-15,-8 0 16,8 0 0,8 0-16,-9 0 15,9 7-15,-8-7 16,0 8-16,-8-8 16,-7 0-1,0 7-15,0 1 16,-1 0-16,1-1 15,-8 1-15,1 7 16,-1 1 0,-7-1-16,-1 0 15,1 0-15,-8 1 16,8-1-16,-8 0 16,0 8-1,0-8-15,0 1 16,-7-1-16,-1 0 15,1 0 1,-1-7-16,1 0 16,0-1-16,-1 1 15,1-1-15,-8-7 16,0 0 0,0 0-16,0 0 15,0 0-15,0 0 16</inkml:trace>
  <inkml:trace contextRef="#ctx0" brushRef="#br0" timeOffset="13788.94">12882 6770 0,'0'0'16,"0"0"-16,0 0 16,0 0-16,0 0 15,0 0-15,7 0 16,1 0-1,15-8-15,22 1 16,-7-1-16,-8-7 16,0 7-1,-7 0-15,0-7 16,-1 0-16,1 0 16,-8 7-16,0 0 15,0 1 1,-7-1-16,0 0 15,-8 8-15,7 0 16,1 0 0,-1-7-16,-7 7 15</inkml:trace>
  <inkml:trace contextRef="#ctx0" brushRef="#br0" timeOffset="14301.31">13215 6724 0,'0'0'0,"0"0"15,0 0-15,0 0 16,0 0-16,0 0 16,0 0-1,0 0-15,0 0 16,0 0-16,0 0 15,0 0 1,7 8-16,1 7 16,-1 0-16,1 8 15,-1 8-15,1-1 16,-1 8 0,1 0-16,0-7 15,-1-1-15,1-14 16,-1-1-1,1 0-15,-1 1 16,16-1-16,-8-8 16,-7 1-16,-1 0 15,-7-8 1</inkml:trace>
  <inkml:trace contextRef="#ctx0" brushRef="#br0" timeOffset="15105.37">13729 6945 0,'0'0'0,"0"0"16,0 0-16,0 0 15,0 0-15,0 0 16,7 8 0,1 7-16,-1 0 15,1 1-15,-1-1 16,1 0 0,0 1-16,-1-1 15,1 0-15,-8-15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7T16:56:29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6236 0,'0'0'0,"0"0"16,15 0-16,356-54 0,-288 46 15,0 8-15,-15 0 16,0 0-16,15-7 15,0-1 1,0 1-16,-30-1 16,8 0-16,14 1 15,9-1-15,-9-7 16,1 7 0,7 1-16,0-1 15,0 0-15,-7 8 16,-23 0-1,15 0-15,7 8 16,1 0-16,0 7 16,-16 0-1,-7-7-15,15 7 16,0 0-16,8 0 16,-16 1-16,-22-9 15,0 1 1,15 0-16,7-1 15,8-7-15,0 0 16,-15 0-16,0 0 16,0 0-1,15 0-15,8 0 16,-16-7-16,-15-1 16,-7 8-16,-7-8 15,-9 1 1,1 7-16,0-8 15,-8 8-15,7-8 16,1 1 0,0-1-16,-8 1 15,0-1-15,8-7 16,-1-1-16,1 1 16,0 0-1,-1-8-15,-7-8 16,8-7-16,-8 0 15,0 0 1,-7 0-16,0 0 16,-1-1-16,-7 9 15,0-1-15,0-7 16,8-8 0,-1 1-16,-7-1 15,0-8-15,8 16 16,-1 0-16,1 8 15,-1-1 1,1 1-16,0-1 16,-1-7-16,1 7 15,-1 8-15,-7 1 16,0 6 0,0 1-16,0 0 15,0 7-15,0 0 16,0 1-1,-7-8-15,-1-1 16,-7 1-16,-8 0 16,-14 0-16,-9 7 15,-14-7 1,7 7-16,0 0 16,-15 8-16,-23 0 15,0 0-15,1 0 16,-16 0-1,0 0-15,0-7 16,38-1-16,-23 0 16,-14 1-16,-1-1 15,0 1 1,-8-1-16,9 0 16,29 1-16,-22-1 15,-8-7 1,0 7-16,8-7 15,-8 0-15,0-1 16,31 9 0,-16-1-16,-15 0 15,8 1-15,15-1 16,7 1-16,-15-9 16,16 9-16,7-9 15,15 9 1,7-1-16,1 0 15,-8 1 1,8-1-16,-8 1 16,7-1-16,9 8 15,-1 0-15,8 0 16,-1 0 0,1 0-16,0 0 15,0 0-15,7 8 16,0-1-16,1 1 15,-1 7 1,8 0-16,0 8 16,0 0-16,-1 8 15,1 7-15,8 8 16,-1 30 0,8 8-16,0-15 15,8 7-15,7 31 16,0 7-1,0-7-15,0 92 16,-22-24-16,-1-15 16</inkml:trace>
  <inkml:trace contextRef="#ctx0" brushRef="#br0" timeOffset="9336.89">4838 7022 0,'0'0'0,"0"0"16,0-8-1,8-7-15,-1-1 16,1 1-16,0 8 15,-1-1-15,1 0 16,7 1 0,7-1-16,1 8 15,15 0-15,7 8 16,1-1 0,-1 1-16,8 7 15,0-7-15,0 7 16,15 0-16,0-7 15,0 0 1,-15-1-16,15-7 16,15 0-16,8 0 15,-1 0 1,-6-7-16,21 7 16,9-8-16,-46 8 15,30 0-15,31 0 16,-8 0-1,-8 0-15,46-8 16,-69 1-16,16-1 16,46 0-16,-47 1 15,1 7 1,38 0-16,-46 0 16,0 7-16,38 9 15,-15-1-15,-15 0 16,23 1-1,-23-1-15,-23-8 16,23 1-16,-1 0 16,-6 7-1,7 0-15,7-7 16,-7-1-16,-38 9 16,15-1-16,38 8 15,-15 0 1,-8 0-16,23 0 15,-8-1-15,-45-6 16,16-1-16,21 8 16,1-8-1,-23 0-15,16 1 16,7-1-16,-8-7 16,-30-1-16,30 1 15,8-8 1,-8 8-16,-15-8 15,8 7 1,0-7-16,-16 8 16,-29-8-16,7 0 15,15 0-15,0 0 16,-8 0 0,-7 0-16,-7 0 15,-9 0-15,-14 0 16,-23 0-16</inkml:trace>
  <inkml:trace contextRef="#ctx0" brushRef="#br0" timeOffset="25313.84">6116 2580 0,'0'0'16,"0"0"0,0 0-16,0 0 15,7 0-15,1 0 16,7-8-16,0 8 15,0 0 1,8-8-16,0 1 16,7 7-16,-7 0 15,7 0-15,15 0 16,31 7 0,7 1-16,0 0 15,0-1-15,23 1 16,8-8-1,-31 0-15,15 0 16,23 0-16,-15 0 16,7 0-16,31 0 15,-38-8 1,-1 1-16,39-1 16,-23 0-16,23 1 15,-1-1 1,-52-7-16,30 0 15,0 7-15,-15 0 16,0 1-16,0 7 16,-31 0-1,-22 0-15,-23 0 16,-7 0-16,-8 0 16,-15 0-16,0 0 15</inkml:trace>
  <inkml:trace contextRef="#ctx0" brushRef="#br0" timeOffset="34648.58">11264 9472 0,'0'0'0,"8"0"15,7-8-15,7 0 16,1 1-16,7-1 16,8-7-1,8 0-15,6 7 16,1 0-16,8-7 15,-8 7-15,22 1 16,16 7 0,7-8-16,-30 0 15,-68 8-15</inkml:trace>
  <inkml:trace contextRef="#ctx0" brushRef="#br0" timeOffset="35465.53">13555 9533 0,'0'0'0,"0"0"15,38 0 1,75 7-16,8 1 16,53 0-16,-46-8 15,-22-8 1,30 0-16,23-7 15</inkml:trace>
  <inkml:trace contextRef="#ctx0" brushRef="#br0" timeOffset="36486.15">6350 10296 0,'0'0'16,"0"0"-16,0 0 16,0 0-16,0 0 15,0 0 1,0 0-16,0 0 16,0 0-16,15 0 15,8 0 1,22 7-16,23 1 15,0 0-15,16-1 16,29 1-16,8 0 16,-23-8-1,53 0-15,1 0 16,22 7-16,-16-7 16,-22-7-16,68-9 15,-30 9 1,23-1-16,-76 0 15,68 1-15,-53-1 16,76 1 0,-91-1-16,37 0 15,16-7-15,-23 7 16,31-7-16,-91 8 16,67-1-1,-14 8-15,-38 0 16,22 0-16,-37 8 15,-38 7-15,-53-15 16</inkml:trace>
  <inkml:trace contextRef="#ctx0" brushRef="#br0" timeOffset="38586.58">6849 11532 0,'15'0'0,"31"0"16,7 0-16,15 0 16,37 0-1,32 0-15,-32 8 16,39 0-16,-8-1 15,0 8 1,38 1-16,-15 7 16,45-8-16,-60 8 15,67 0-15,-60-8 16,76 8 0,-113-16-16,120 9 15,-37-1-15,-1-7 16,1-1-1,-1-7-15,99 8 16,-174-8-16,144 8 16,-76-1-16,7-14 15,16 14 1,-16-7-16,77 8 16,-137-1-16,128 1 15,-75 7-15,-7-7 16,67 0-1,-90-1-15,83 1 16,-114-8-16,107 7 16,-39 1-1,16 0-15,0 7 16,14-7-16,16-1 16,-98 1-16,90 0 15,-52-8 1,14 7-16,-52-7 15,45 8-15,-23-16 16,31 16 0,-84-8-16,69 7 15,-46 1-15,15-8 16,8 8-16,-84-8 16,46 0-1,8 0-15,-23-16 16,-106 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1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2822"/>
              </p:ext>
            </p:extLst>
          </p:nvPr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01BFE6-D9FA-4FE9-AABF-9A402066DF1D}"/>
                  </a:ext>
                </a:extLst>
              </p14:cNvPr>
              <p14:cNvContentPartPr/>
              <p14:nvPr/>
            </p14:nvContentPartPr>
            <p14:xfrm>
              <a:off x="1662840" y="2239200"/>
              <a:ext cx="3053880" cy="234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01BFE6-D9FA-4FE9-AABF-9A402066D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480" y="2229840"/>
                <a:ext cx="307260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3380C3-DC03-43E4-9060-B4600D3ACAB9}"/>
                  </a:ext>
                </a:extLst>
              </p14:cNvPr>
              <p14:cNvContentPartPr/>
              <p14:nvPr/>
            </p14:nvContentPartPr>
            <p14:xfrm>
              <a:off x="3029040" y="2052360"/>
              <a:ext cx="2240280" cy="47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3380C3-DC03-43E4-9060-B4600D3AC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9680" y="2043000"/>
                <a:ext cx="225900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2145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DB4176-2F2B-4D81-9509-83B6FF13CDB4}"/>
                  </a:ext>
                </a:extLst>
              </p14:cNvPr>
              <p14:cNvContentPartPr/>
              <p14:nvPr/>
            </p14:nvContentPartPr>
            <p14:xfrm>
              <a:off x="2571840" y="1634760"/>
              <a:ext cx="2011680" cy="67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DB4176-2F2B-4D81-9509-83B6FF13C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1625400"/>
                <a:ext cx="2030400" cy="6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vendieron más de 10,000 boletos.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CDB030-D147-40D0-9EB0-8E61599BDAB7}"/>
                  </a:ext>
                </a:extLst>
              </p14:cNvPr>
              <p14:cNvContentPartPr/>
              <p14:nvPr/>
            </p14:nvContentPartPr>
            <p14:xfrm>
              <a:off x="1820880" y="2385000"/>
              <a:ext cx="4395600" cy="74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CDB030-D147-40D0-9EB0-8E61599BD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520" y="2375640"/>
                <a:ext cx="4414320" cy="7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482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1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1639"/>
              </p:ext>
            </p:extLst>
          </p:nvPr>
        </p:nvGraphicFramePr>
        <p:xfrm>
          <a:off x="1736333" y="2530750"/>
          <a:ext cx="5789200" cy="7386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4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39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se exhibieron en </a:t>
            </a:r>
            <a:r>
              <a:rPr lang="es-MX" dirty="0" err="1"/>
              <a:t>Cinemex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53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L además permite tener operaciones</a:t>
            </a:r>
          </a:p>
          <a:p>
            <a:pPr lvl="2"/>
            <a:r>
              <a:rPr lang="es-MX" sz="1800" dirty="0"/>
              <a:t>Aritmética básica (sumas, restas, multiplicaciones)</a:t>
            </a:r>
          </a:p>
          <a:p>
            <a:pPr lvl="2"/>
            <a:r>
              <a:rPr lang="es-MX" sz="1800" dirty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ED90B0-1426-4851-A72C-41E7FE65245A}"/>
                  </a:ext>
                </a:extLst>
              </p14:cNvPr>
              <p14:cNvContentPartPr/>
              <p14:nvPr/>
            </p14:nvContentPartPr>
            <p14:xfrm>
              <a:off x="1303560" y="898560"/>
              <a:ext cx="4975560" cy="340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ED90B0-1426-4851-A72C-41E7FE652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889200"/>
                <a:ext cx="4994280" cy="34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5244"/>
              </p:ext>
            </p:extLst>
          </p:nvPr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467F1F-DAEB-44F7-B7AE-D668ABA63610}"/>
                  </a:ext>
                </a:extLst>
              </p14:cNvPr>
              <p14:cNvContentPartPr/>
              <p14:nvPr/>
            </p14:nvContentPartPr>
            <p14:xfrm>
              <a:off x="1374480" y="1365480"/>
              <a:ext cx="2953080" cy="65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467F1F-DAEB-44F7-B7AE-D668ABA63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120" y="1356120"/>
                <a:ext cx="2971800" cy="6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10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2574"/>
              </p:ext>
            </p:extLst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51F3E0-8505-47A3-8494-A4F3193CAC16}"/>
                  </a:ext>
                </a:extLst>
              </p14:cNvPr>
              <p14:cNvContentPartPr/>
              <p14:nvPr/>
            </p14:nvContentPartPr>
            <p14:xfrm>
              <a:off x="1450440" y="1535760"/>
              <a:ext cx="5511600" cy="238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51F3E0-8505-47A3-8494-A4F3193CA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080" y="1526400"/>
                <a:ext cx="5530320" cy="24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83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/>
              <a:t>Profit</a:t>
            </a:r>
            <a:r>
              <a:rPr lang="es-MX" sz="1600" dirty="0"/>
              <a:t>: = </a:t>
            </a:r>
            <a:r>
              <a:rPr lang="el-GR" sz="1600" dirty="0"/>
              <a:t>π</a:t>
            </a:r>
            <a:r>
              <a:rPr lang="es-MX" sz="1600" baseline="-25000" dirty="0"/>
              <a:t>[Boletos*</a:t>
            </a:r>
            <a:r>
              <a:rPr lang="es-MX" sz="1600" baseline="-25000" dirty="0" err="1"/>
              <a:t>PrecioUnitario</a:t>
            </a:r>
            <a:r>
              <a:rPr lang="es-MX" sz="1600" dirty="0"/>
              <a:t> </a:t>
            </a:r>
            <a:r>
              <a:rPr lang="es-MX" sz="1600" baseline="-25000" dirty="0"/>
              <a:t>-&gt;Ganancia, </a:t>
            </a:r>
            <a:r>
              <a:rPr lang="es-MX" sz="1600" baseline="-25000" dirty="0" err="1"/>
              <a:t>NombrePelicula</a:t>
            </a:r>
            <a:r>
              <a:rPr lang="es-MX" sz="1600" baseline="-25000" dirty="0"/>
              <a:t>, Empresa]</a:t>
            </a:r>
            <a:r>
              <a:rPr lang="es-MX" sz="1600" dirty="0"/>
              <a:t>(Ganancias)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550D3E-0EE8-471E-A36B-650745E28ACB}"/>
                  </a:ext>
                </a:extLst>
              </p14:cNvPr>
              <p14:cNvContentPartPr/>
              <p14:nvPr/>
            </p14:nvContentPartPr>
            <p14:xfrm>
              <a:off x="2228760" y="2700720"/>
              <a:ext cx="3331800" cy="40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550D3E-0EE8-471E-A36B-650745E28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2691360"/>
                <a:ext cx="335052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0938CE-5380-43B8-8DCC-1392CE4DE8FE}"/>
                  </a:ext>
                </a:extLst>
              </p14:cNvPr>
              <p14:cNvContentPartPr/>
              <p14:nvPr/>
            </p14:nvContentPartPr>
            <p14:xfrm>
              <a:off x="5927400" y="2379240"/>
              <a:ext cx="2814480" cy="39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0938CE-5380-43B8-8DCC-1392CE4DE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8040" y="2369880"/>
                <a:ext cx="28332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6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/>
              <a:t>Profit</a:t>
            </a:r>
            <a:r>
              <a:rPr lang="es-MX" sz="1600" dirty="0"/>
              <a:t>: = </a:t>
            </a:r>
            <a:r>
              <a:rPr lang="el-GR" sz="1600" dirty="0"/>
              <a:t>π</a:t>
            </a:r>
            <a:r>
              <a:rPr lang="es-MX" sz="1600" baseline="-25000" dirty="0"/>
              <a:t>[Boletos*</a:t>
            </a:r>
            <a:r>
              <a:rPr lang="es-MX" sz="1600" baseline="-25000" dirty="0" err="1"/>
              <a:t>PrecioUnitario</a:t>
            </a:r>
            <a:r>
              <a:rPr lang="es-MX" sz="1600" dirty="0"/>
              <a:t> </a:t>
            </a:r>
            <a:r>
              <a:rPr lang="es-MX" sz="1600" baseline="-25000" dirty="0"/>
              <a:t>-&gt;Ganancia, </a:t>
            </a:r>
            <a:r>
              <a:rPr lang="es-MX" sz="1600" baseline="-25000" dirty="0" err="1"/>
              <a:t>NombrePelicula</a:t>
            </a:r>
            <a:r>
              <a:rPr lang="es-MX" sz="1600" baseline="-25000" dirty="0"/>
              <a:t>, Empresa]</a:t>
            </a:r>
            <a:r>
              <a:rPr lang="es-MX" sz="1600" dirty="0"/>
              <a:t>(Ganancias)</a:t>
            </a:r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9936"/>
              </p:ext>
            </p:extLst>
          </p:nvPr>
        </p:nvGraphicFramePr>
        <p:xfrm>
          <a:off x="2517169" y="2158134"/>
          <a:ext cx="2894601" cy="23147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867">
                  <a:extLst>
                    <a:ext uri="{9D8B030D-6E8A-4147-A177-3AD203B41FA5}">
                      <a16:colId xmlns:a16="http://schemas.microsoft.com/office/drawing/2014/main" val="3970979346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Ganancia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36,000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36,000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35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Aplicaciones?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89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  <a:p>
            <a:pPr lvl="1"/>
            <a:r>
              <a:rPr lang="es-MX" dirty="0"/>
              <a:t>Crear Datos nuevos</a:t>
            </a:r>
          </a:p>
          <a:p>
            <a:pPr lvl="1"/>
            <a:r>
              <a:rPr lang="es-MX" dirty="0"/>
              <a:t>Encriptación (no recomendable)</a:t>
            </a:r>
          </a:p>
          <a:p>
            <a:pPr lvl="1"/>
            <a:r>
              <a:rPr lang="es-MX" dirty="0"/>
              <a:t>Limitar el número de datos (normalización)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0FFC76-2448-472A-B48A-A688C55E75CF}"/>
                  </a:ext>
                </a:extLst>
              </p14:cNvPr>
              <p14:cNvContentPartPr/>
              <p14:nvPr/>
            </p14:nvContentPartPr>
            <p14:xfrm>
              <a:off x="1828800" y="2692800"/>
              <a:ext cx="4069080" cy="64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0FFC76-2448-472A-B48A-A688C55E7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440" y="2683440"/>
                <a:ext cx="4087800" cy="6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37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Limitaciones</a:t>
            </a:r>
          </a:p>
          <a:p>
            <a:pPr lvl="1"/>
            <a:r>
              <a:rPr lang="es-MX" dirty="0"/>
              <a:t>Los </a:t>
            </a:r>
            <a:r>
              <a:rPr lang="es-MX" dirty="0" err="1"/>
              <a:t>SMBDs</a:t>
            </a:r>
            <a:r>
              <a:rPr lang="es-MX" dirty="0"/>
              <a:t> no están diseñados para fuertes volúmenes de operaciones!</a:t>
            </a:r>
          </a:p>
          <a:p>
            <a:pPr lvl="1"/>
            <a:r>
              <a:rPr lang="es-MX" dirty="0"/>
              <a:t>No traten de hacer todo con proyecciones por que el sistema no va a aguantar.</a:t>
            </a:r>
          </a:p>
          <a:p>
            <a:pPr lvl="1"/>
            <a:r>
              <a:rPr lang="es-MX" dirty="0"/>
              <a:t>Usen cosas como Pandas, Excel,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8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5699F2-FABE-4535-9C97-14834AF63B22}"/>
                  </a:ext>
                </a:extLst>
              </p14:cNvPr>
              <p14:cNvContentPartPr/>
              <p14:nvPr/>
            </p14:nvContentPartPr>
            <p14:xfrm>
              <a:off x="5639040" y="1961640"/>
              <a:ext cx="288720" cy="3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5699F2-FABE-4535-9C97-14834AF63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9680" y="1952280"/>
                <a:ext cx="30744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0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Sistema matemático que consiste de:</a:t>
            </a:r>
          </a:p>
          <a:p>
            <a:pPr lvl="1"/>
            <a:r>
              <a:rPr lang="es-MX" dirty="0" err="1"/>
              <a:t>Operandos</a:t>
            </a:r>
            <a:r>
              <a:rPr lang="es-MX" dirty="0"/>
              <a:t>: Valores de los cuales se pueden construir nuevos valores</a:t>
            </a:r>
          </a:p>
          <a:p>
            <a:pPr lvl="1"/>
            <a:r>
              <a:rPr lang="es-MX" dirty="0"/>
              <a:t>Operadores: Símbolos que denotan procedimientos para construir los nuevos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2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se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[Nombre, Edad]</a:t>
            </a:r>
            <a:r>
              <a:rPr lang="es-MX" dirty="0"/>
              <a:t>(Personajes)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3DB04D-258E-4835-85EE-7CDF9BC1AB6D}"/>
                  </a:ext>
                </a:extLst>
              </p14:cNvPr>
              <p14:cNvContentPartPr/>
              <p14:nvPr/>
            </p14:nvContentPartPr>
            <p14:xfrm>
              <a:off x="1994760" y="2222640"/>
              <a:ext cx="2757240" cy="87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3DB04D-258E-4835-85EE-7CDF9BC1A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400" y="2213280"/>
                <a:ext cx="2775960" cy="8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/>
              <a:t>σ</a:t>
            </a:r>
            <a:r>
              <a:rPr lang="es-MX" baseline="-25000" dirty="0"/>
              <a:t>¬(</a:t>
            </a:r>
            <a:r>
              <a:rPr lang="es-MX" baseline="-25000" dirty="0" err="1"/>
              <a:t>LugarNacimiento</a:t>
            </a:r>
            <a:r>
              <a:rPr lang="es-MX" baseline="-25000" dirty="0"/>
              <a:t> ==</a:t>
            </a:r>
            <a:r>
              <a:rPr lang="es-MX" dirty="0"/>
              <a:t> </a:t>
            </a:r>
            <a:r>
              <a:rPr lang="es-MX" baseline="-25000" dirty="0"/>
              <a:t>NA)</a:t>
            </a:r>
            <a:r>
              <a:rPr lang="es-MX" dirty="0"/>
              <a:t>(Personajes)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00FF93-F615-45A3-A6D9-7E1C4601FD7C}"/>
                  </a:ext>
                </a:extLst>
              </p14:cNvPr>
              <p14:cNvContentPartPr/>
              <p14:nvPr/>
            </p14:nvContentPartPr>
            <p14:xfrm>
              <a:off x="2201760" y="2733840"/>
              <a:ext cx="111960" cy="13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00FF93-F615-45A3-A6D9-7E1C4601F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0" y="2724480"/>
                <a:ext cx="13068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en múltiples tablas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Hasta ahora sólo habíamos visto operaciones sobre una tabla.</a:t>
            </a:r>
          </a:p>
          <a:p>
            <a:pPr lvl="1"/>
            <a:r>
              <a:rPr lang="es-MX" dirty="0"/>
              <a:t>El verdadero poder del algebra relacional es poder relacionar diversas tablas.</a:t>
            </a:r>
          </a:p>
          <a:p>
            <a:pPr lvl="1"/>
            <a:r>
              <a:rPr lang="es-MX" dirty="0"/>
              <a:t>Se responden preguntas más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C es una condición que se refiere a atributos de R2</a:t>
            </a:r>
          </a:p>
          <a:p>
            <a:pPr lvl="2"/>
            <a:r>
              <a:rPr lang="es-MX" sz="1800" dirty="0"/>
              <a:t>Como si fuese un “</a:t>
            </a:r>
            <a:r>
              <a:rPr lang="es-MX" sz="1800" dirty="0" err="1"/>
              <a:t>if</a:t>
            </a:r>
            <a:r>
              <a:rPr lang="es-MX" sz="1800" dirty="0"/>
              <a:t>”</a:t>
            </a:r>
          </a:p>
          <a:p>
            <a:pPr lvl="1"/>
            <a:r>
              <a:rPr lang="es-MX" sz="1800" dirty="0"/>
              <a:t>R1 son todos los </a:t>
            </a:r>
            <a:r>
              <a:rPr lang="es-MX" sz="1800" dirty="0" err="1"/>
              <a:t>tuples</a:t>
            </a:r>
            <a:r>
              <a:rPr lang="es-MX" sz="1800" dirty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8178D7-8BA9-443D-B7BC-FEF1F435905B}"/>
                  </a:ext>
                </a:extLst>
              </p14:cNvPr>
              <p14:cNvContentPartPr/>
              <p14:nvPr/>
            </p14:nvContentPartPr>
            <p14:xfrm>
              <a:off x="1219320" y="1524960"/>
              <a:ext cx="1584360" cy="36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8178D7-8BA9-443D-B7BC-FEF1F4359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515600"/>
                <a:ext cx="1603080" cy="3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9344"/>
              </p:ext>
            </p:extLst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7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A7C90C-4EBD-46F4-B2C7-0E41191E8428}"/>
                  </a:ext>
                </a:extLst>
              </p14:cNvPr>
              <p14:cNvContentPartPr/>
              <p14:nvPr/>
            </p14:nvContentPartPr>
            <p14:xfrm>
              <a:off x="3864600" y="1728360"/>
              <a:ext cx="1682280" cy="40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A7C90C-4EBD-46F4-B2C7-0E41191E8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240" y="1719000"/>
                <a:ext cx="170100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69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6889"/>
              </p:ext>
            </p:extLst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AB5E52-1B8A-4C4E-94EC-727365CC51A9}"/>
                  </a:ext>
                </a:extLst>
              </p14:cNvPr>
              <p14:cNvContentPartPr/>
              <p14:nvPr/>
            </p14:nvContentPartPr>
            <p14:xfrm>
              <a:off x="3744720" y="1816200"/>
              <a:ext cx="2243160" cy="46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AB5E52-1B8A-4C4E-94EC-727365CC5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360" y="1806840"/>
                <a:ext cx="226188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Visión de 3 niveles en una base de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2148720"/>
              </p:ext>
            </p:extLst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9329449"/>
              </p:ext>
            </p:extLst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</a:p>
        </p:txBody>
      </p:sp>
    </p:spTree>
    <p:extLst>
      <p:ext uri="{BB962C8B-B14F-4D97-AF65-F5344CB8AC3E}">
        <p14:creationId xmlns:p14="http://schemas.microsoft.com/office/powerpoint/2010/main" val="2604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R1 se construye:</a:t>
            </a:r>
          </a:p>
          <a:p>
            <a:pPr lvl="2"/>
            <a:r>
              <a:rPr lang="es-MX" sz="1800" dirty="0"/>
              <a:t>Se analiza cada </a:t>
            </a:r>
            <a:r>
              <a:rPr lang="es-MX" sz="1800" dirty="0" err="1"/>
              <a:t>tuple</a:t>
            </a:r>
            <a:r>
              <a:rPr lang="es-MX" sz="1800" dirty="0"/>
              <a:t> de R2</a:t>
            </a:r>
          </a:p>
          <a:p>
            <a:pPr lvl="2"/>
            <a:r>
              <a:rPr lang="es-MX" sz="1800" dirty="0"/>
              <a:t>Se extraen los atributos de la lista L</a:t>
            </a:r>
          </a:p>
          <a:p>
            <a:pPr lvl="2"/>
            <a:r>
              <a:rPr lang="es-MX" sz="1800" dirty="0"/>
              <a:t>Se debe de seguir el orden en L</a:t>
            </a:r>
          </a:p>
          <a:p>
            <a:pPr lvl="2"/>
            <a:r>
              <a:rPr lang="es-MX" sz="1800" dirty="0"/>
              <a:t>Se crea un nuevo </a:t>
            </a:r>
            <a:r>
              <a:rPr lang="es-MX" sz="1800" dirty="0" err="1"/>
              <a:t>tuple</a:t>
            </a:r>
            <a:r>
              <a:rPr lang="es-MX" sz="1800" dirty="0"/>
              <a:t> de R1</a:t>
            </a:r>
          </a:p>
          <a:p>
            <a:pPr lvl="1"/>
            <a:r>
              <a:rPr lang="es-MX" sz="1800" dirty="0"/>
              <a:t>Se eliminan </a:t>
            </a:r>
            <a:r>
              <a:rPr lang="es-MX" sz="1800" dirty="0" err="1"/>
              <a:t>tuples</a:t>
            </a:r>
            <a:r>
              <a:rPr lang="es-MX" sz="1800" dirty="0"/>
              <a:t> duplicados, si existen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E23090-CD4E-4D97-9E64-86BF4182A962}"/>
                  </a:ext>
                </a:extLst>
              </p14:cNvPr>
              <p14:cNvContentPartPr/>
              <p14:nvPr/>
            </p14:nvContentPartPr>
            <p14:xfrm>
              <a:off x="1219320" y="1373760"/>
              <a:ext cx="4055400" cy="280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E23090-CD4E-4D97-9E64-86BF4182A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364400"/>
                <a:ext cx="4074120" cy="28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2316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998</Words>
  <Application>Microsoft Office PowerPoint</Application>
  <PresentationFormat>On-screen Show (16:9)</PresentationFormat>
  <Paragraphs>457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Roboto Condensed Light</vt:lpstr>
      <vt:lpstr>Roboto Condensed</vt:lpstr>
      <vt:lpstr>Arvo</vt:lpstr>
      <vt:lpstr>Salerio template</vt:lpstr>
      <vt:lpstr>Introducción a las Bases de Datos</vt:lpstr>
      <vt:lpstr>Clase Pasada</vt:lpstr>
      <vt:lpstr>Álgebra</vt:lpstr>
      <vt:lpstr>Selección</vt:lpstr>
      <vt:lpstr>Selección</vt:lpstr>
      <vt:lpstr>Selección</vt:lpstr>
      <vt:lpstr>Selección</vt:lpstr>
      <vt:lpstr>Vista</vt:lpstr>
      <vt:lpstr>Proyección</vt:lpstr>
      <vt:lpstr>Proyección</vt:lpstr>
      <vt:lpstr>Proyección</vt:lpstr>
      <vt:lpstr>Proyección</vt:lpstr>
      <vt:lpstr>Operaciones</vt:lpstr>
      <vt:lpstr>Algebra Relacional</vt:lpstr>
      <vt:lpstr>Operaciones</vt:lpstr>
      <vt:lpstr>Operaciones</vt:lpstr>
      <vt:lpstr>Operaciones</vt:lpstr>
      <vt:lpstr>Operaciones</vt:lpstr>
      <vt:lpstr>Proyección extendida</vt:lpstr>
      <vt:lpstr>Proyección Extendida</vt:lpstr>
      <vt:lpstr>Proyección Extendida</vt:lpstr>
      <vt:lpstr>Proyección Extendida</vt:lpstr>
      <vt:lpstr>Proyección Extendida</vt:lpstr>
      <vt:lpstr>PowerPoint Presentation</vt:lpstr>
      <vt:lpstr>Proyección Extendida</vt:lpstr>
      <vt:lpstr>Proyección Extendida</vt:lpstr>
      <vt:lpstr>Proyección Extendida</vt:lpstr>
      <vt:lpstr>Proyección Extendida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82</cp:revision>
  <dcterms:modified xsi:type="dcterms:W3CDTF">2020-09-17T23:06:58Z</dcterms:modified>
</cp:coreProperties>
</file>