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3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24"/>
  </p:notesMasterIdLst>
  <p:sldIdLst>
    <p:sldId id="256" r:id="rId2"/>
    <p:sldId id="550" r:id="rId3"/>
    <p:sldId id="524" r:id="rId4"/>
    <p:sldId id="594" r:id="rId5"/>
    <p:sldId id="596" r:id="rId6"/>
    <p:sldId id="501" r:id="rId7"/>
    <p:sldId id="554" r:id="rId8"/>
    <p:sldId id="599" r:id="rId9"/>
    <p:sldId id="597" r:id="rId10"/>
    <p:sldId id="601" r:id="rId11"/>
    <p:sldId id="602" r:id="rId12"/>
    <p:sldId id="603" r:id="rId13"/>
    <p:sldId id="604" r:id="rId14"/>
    <p:sldId id="605" r:id="rId15"/>
    <p:sldId id="606" r:id="rId16"/>
    <p:sldId id="612" r:id="rId17"/>
    <p:sldId id="614" r:id="rId18"/>
    <p:sldId id="607" r:id="rId19"/>
    <p:sldId id="608" r:id="rId20"/>
    <p:sldId id="609" r:id="rId21"/>
    <p:sldId id="611" r:id="rId22"/>
    <p:sldId id="371" r:id="rId23"/>
  </p:sldIdLst>
  <p:sldSz cx="9144000" cy="5143500" type="screen16x9"/>
  <p:notesSz cx="6858000" cy="9144000"/>
  <p:embeddedFontLst>
    <p:embeddedFont>
      <p:font typeface="Arvo" panose="020B0604020202020204" charset="0"/>
      <p:regular r:id="rId25"/>
      <p:bold r:id="rId26"/>
      <p:italic r:id="rId27"/>
      <p:boldItalic r:id="rId28"/>
    </p:embeddedFont>
    <p:embeddedFont>
      <p:font typeface="Roboto Condensed" panose="020B0604020202020204" charset="0"/>
      <p:regular r:id="rId29"/>
      <p:bold r:id="rId30"/>
      <p:italic r:id="rId31"/>
      <p:boldItalic r:id="rId32"/>
    </p:embeddedFont>
    <p:embeddedFont>
      <p:font typeface="Roboto Condensed Light" panose="020B060402020202020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ABFF"/>
    <a:srgbClr val="00338E"/>
    <a:srgbClr val="A50021"/>
    <a:srgbClr val="CC09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87CA831-11D2-4159-8545-C5A921CE741D}">
  <a:tblStyle styleId="{D87CA831-11D2-4159-8545-C5A921CE74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Estilo temático 1 - Énfasis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Estilo temático 1 - Énfasis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27102A9-8310-4765-A935-A1911B00CA55}" styleName="Estilo claro 1 - Acento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531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60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2.77109" units="1/cm"/>
          <inkml:channelProperty channel="T" name="resolution" value="1" units="1/dev"/>
        </inkml:channelProperties>
      </inkml:inkSource>
      <inkml:timestamp xml:id="ts0" timeString="2020-09-22T17:46:28.9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5640 5945 0,'0'0'16,"0"0"-16,0 0 16,0 0-16,0 0 15,0 0 1,0 0-16,0 0 15,7-7-15,16-8 16,0-8-16,14-8 16,1 1-1,15-9-15,-8 9 16,-7 7-16,0 0 16,-8 0-1,0 0-15,1 8 16,-9 0-16,1 0 15,-8-1 1,0 9-16,-7-1 16,-1 0-16,1 1 15,0-1-15,-1 1 16,1-1 0,-1 0-16,-7 8 15,8-7-15,-1-1 16,-7 8-16,0 0 15,8-8 1,-8 8-16,0 0 16,0 0-16,0 0 15,0 0-15,0 0 16,7-7 0,1-1-16,-8 0 15,8-7-15,-1 8 16,-7-1-1,0 0-15,0 1 16,8-1-16,-8 0 16,7 1-16,1-1 15,-1 1 1,1-1-16,-8 8 16</inkml:trace>
  <inkml:trace contextRef="#ctx0" brushRef="#br0" timeOffset="532.42">5625 5930 0,'0'0'0,"0"0"16,0 0-16,0 0 15,0 0 1,0 0-16,0 0 16,7-7-16,1-1 15,-1-7-15,8-8 16,0 0-1,1 0-15,-1 8 16,-8-1-16,1 9 16,-1-1-16,-7 8 15,0 0 1,0 0-16,0 0 16,0 0-16,0 0 15,0 0 1</inkml:trace>
  <inkml:trace contextRef="#ctx0" brushRef="#br0" timeOffset="1691.61">5625 7930 0,'0'0'0,"0"0"16,0 0-16,0 0 15,0 0 1,-8 0-16,0 8 16,1-8-16,-1 7 15,1 1-15,-1-1 16,8-7 0,0 0-16,0 0 15,0 0-15,0 0 16,0 0-16,0 0 15,0 0 1,8-7-16,7-8 16,0-1-16,23-14 15,22-16 1,16-23-16,-8 8 16,-15 8-16,-8 7 15,8 8-15,0 0 16,-15 7-1,0 8-15,-38 23 16</inkml:trace>
  <inkml:trace contextRef="#ctx0" brushRef="#br0" timeOffset="2084.36">5504 8090 0,'0'0'16,"0"0"-16,0 0 15,0 0-15,7-7 16,1-9 0,-1 1-16,1 0 15,-1-8-15,8 0 16,-7 8-1,0 7-15,-1 8 16,-7 0-16,0 0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60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2.77109" units="1/cm"/>
          <inkml:channelProperty channel="T" name="resolution" value="1" units="1/dev"/>
        </inkml:channelProperties>
      </inkml:inkSource>
      <inkml:timestamp xml:id="ts0" timeString="2020-09-22T17:47:44.0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14711 6663 0,'0'0'0,"0"0"0,0 0 0,-15 8 16,-7 22-16,-9 16 16,-6 7-16,6 8 15,1 0 1,0 8-16,15-8 15,7-7-15,8-1 16,8-7-16,-1 0 16,8-8-1,8 8-15,15 22 16,0 1-16,22 7 16,16-7-1,-1-23-15,-29-23 16,-8-8-16,-1-7 15,-6-1 1,14-7-16,15-7 16,1-1-16,-8-7 15,-15-1-15,-1 1 16,-6-8 0,-1-7-16,-7-8 15,-8-8-15,-8 0 16,-7-7-16,0-9 15,-15 1 1,0 8-16,0 7 16,-8 0-16,-15-7 15,1 0 1,-16-1-16,15 16 16,8 0-16,-8 0 15,-8-1 1,-6 1-16,-24-7 15,8-1-15,7 0 16,61 46-16</inkml:trace>
  <inkml:trace contextRef="#ctx0" brushRef="#br0" timeOffset="12492.43">6388 6358 0,'0'0'0,"0"0"0,0 0 16,0 0 0,0 0-16,0 0 15,0 0-15,0 0 16,0 0-1,0 0-15,0 0 16,0 0-16,8 7 16,-1 1-16,1 0 15,-1-1 1,8 1-16,1-1 16,6 1-16,8-8 15,1 0 1,-1 0-16,0 0 15,0 0-15,1 0 16,6 0-16,9 0 16,-1 0-1,1 0-15,6 0 16,-6 0-16,-16 0 16,0 0-16,8 0 15,7 0 1,1 0-16,-1-8 15,1 8-15,-1-7 16,-7 7 0,-1 0-16,-6 0 15,7 0-15,-1 0 16,1 0-16,-8 0 16,1 0-1,-1 0-15,-8 0 16,9 0-16,-9 0 15,1 0 1,0 0-16,-8 0 16,0 0-16,0 0 15,0 0-15,0 0 16,0 0 0,1 0-16,-1 0 15,7 0-15,1 0 16,0 0-16,-1 0 15,1 0 1,0-8-16,-1 1 16,1-1-16,0 0 15,0 1-15,-1 7 16,1-8 0,-8 8-16,0 0 15,-7 0-15,-1 0 16,1 0-1,-1 0-15,1 0 16,-8 0-16,0 0 16,0 0-16,0 0 15,0 0 1,0 0-16,0 0 16,0 0-16,0 0 15,0 0 1,0 0-16,0 0 15,0 0-15,0 0 16,0 0-16,0 0 16,0 0-1,0 0-15,0 0 16,0 0-16,0 0 16,0 0-1,0 0-15,0 0 16,0 0-16,0 0 15,0 0-15,0 0 16</inkml:trace>
  <inkml:trace contextRef="#ctx0" brushRef="#br0" timeOffset="13966.06">8407 6335 0,'0'0'0,"0"0"15,0 0-15,0 0 16,0 0 0,0 0-16,0 0 15,7 0-15,1 0 16,-1 0 0,1 0-16,-1 0 15,1 0-15,-1 0 16,9 0-1,-1 0-15,0 0 16,0 0-16,8 0 16,-1 0-16,1 0 15,0 0 1,-1-8-16,1 8 16,0 0-16,-1 0 15,1 0 1,-23 0-16</inkml:trace>
  <inkml:trace contextRef="#ctx0" brushRef="#br0" timeOffset="14688.78">9057 6319 0,'0'0'16,"0"0"-16,0 0 15,0 0-15,0 0 16,0 0 0,0 0-16,7 8 15,8-8-15,0 0 16,8 8-16,0-1 15,-8-7 1,0 0-16,0 0 16,0 0-16,8 8 15,0-8 1,-1 0-16,-7 0 16,-15 0-16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60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2.77109" units="1/cm"/>
          <inkml:channelProperty channel="T" name="resolution" value="1" units="1/dev"/>
        </inkml:channelProperties>
      </inkml:inkSource>
      <inkml:timestamp xml:id="ts0" timeString="2020-09-22T17:49:43.2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13615 7670 0,'0'0'0,"0"0"16,0 0-16,0-45 0,0 29 15,0 1-15,-7 0 16,-1 0 0,1-1-16,-1 1 15,0 0-15,1-1 16,-8-6-1,0-1-15,-8 0 16,-30-8-16,8 1 16,7-1-16,0-7 15,8 7 1,7 1-16,0-1 16,1 1-16,-1 7 15,0 0-15,1 0 16,-16-7-1,8-1-15,-8 1 16,8-1-16,-8 1 16,8-1-1,7 8-15,0 0 16,8 0-16,0 0 16,-8 1-1,-7 6-15,7 1 16,-7 0-16,8 0 15,-9-1-15,-7 1 16,1 0 0,6-1-16,1-6 15,0 6-15,0 1 16,0 0-16,-8-8 16,0 8-1,0-1-15,0 1 16,1 7-16,6 1 15,1-8-15,0 7 16,0 0 0,-1 1-16,-14-1 15,0 0-15,-1 1 16,-7-1 0,8 8-16,0 0 15,-1 0-15,-7 0 16,0 0-16,0 0 15,1 0 1,-1 0-16,15 0 16,0 8-16,-15-1 15,0-7 1,-15 8-16,8 0 16,7-1-16,7 1 15,1 0-15,-8-1 16,-7 1-1,7-1-15,-8 1 16,16 0-16,7-1 16,0 1-1,-7 0-15,-8-1 16,0 1-16,-7 7 16,-1 0-16,16 1 15,-1 7-15,9-8 16,-16 8-1,0 0-15,7 7 16,-6 1-16,-1 7 16,15 0-1,8 0-15,-1 0 16,1-7-16,7-1 16,-7 1-16,0-8 15,0 0 1,7 0-16,-7 7 15,0 1-15,-1-1 16,1 16 0,7 0-16,8-8 15,0 0-15,8 0 16,-9 8-16,9 7 16,-1 16-1,8-8-15,0-7 16,8-9-16,-1-6 15,9-1-15,-1 0 16,0 8 0,0-8-16,8 8 15,7 7-15,0-15 16,8 0 0,0 1-16,-8-9 15,8 16-15,7-8 16,16 8-16,7-8 15,-8 0 1,1-7-16,7-1 16,15 1-16,-8-8 15,1 0-15,-31-8 16,16 0 0,22 0-16,0 1 15,0-1-15,0 0 16,1-7-1,6 7-15,-7-7 16,-22-1-16,7-7 16,15 0-16,8 0 15,-8 0 1,-7 8-16,7-8 16,0 0-16,8-8 15,-31 8 1,-7-7-16,23-1 15,7 0-15,0-7 16,-7 8-16,-8-1 16,15-7-1,-15-1-15,0 1 16,-15 0-16,-8-8 16,8-15-1,7-8-15,31-15 16,-30 23-16,-24 7 15,1 1-15,-7-1 16,-1-7 0,8-15-16,-1-8 15,16 7-15,-7 1 16,-9 7-16,1-8 16,-8-7-1,1-7-15,-9-1 16,-6 16-16,-1 7 15,-8 8 1,1-16-16,-8 1 16,-8-16-16,1 16 15,-1 7 1,-7-8-16,15 54 16</inkml:trace>
  <inkml:trace contextRef="#ctx0" brushRef="#br0" timeOffset="2205.86">3833 7083 0,'0'0'0,"0"0"16,-8 7-1,1 1-15,-8 7 16,-1 0-16,1 1 16,0 7-1,0 7-15,0 8 16,0 0-16,0 1 16,0-9-16,7 1 15,1-8 1,-1 0-16,0 7 15,1-7-15,7 0 16,0 0-16,0 7 16,0 1-1,7-8-15,1 7 16,0-7 0,7 0-16,0 0 15,7 0-15,1 0 16,0 0-16,-1-1 15,1 1-15,0 0 16,7 0 0,0 0-16,1-8 15,-1 1-15,0-1 16,8-7 0,0-1-16,-8 1 15,0-1-15,0 1 16,8-8-16,7 0 15,8 0 1,-7-8-16,-1 1 16,0-1-16,-7 1 15,-7-1-15,6-7 16,1-1 0,0-7-16,0-7 15,0-8-15,-8-8 16,0-7-1,0-9-15,-7 17 16,0 7-16,-8-8 16,0-8-16,-8 1 15,1-8 1,0 0-16,-1 15 16,-7 8-16,0 0 15,0-1-15,-7-6 16,-9-9-1,-6 1-15,-1 7 16,-7 8-16,-8 7 16,0 1-1,0-1-15,1 16 16,-1 0-16,-8 0 16,-6 7-16,-17 8 15,17 0 1,6 0-16,8 8 15,-15-1-15,-22 8 16,-1 8-16,8 0 16,8 8-1,-1 7-15,-7 0 16,8 0-16,-8 8 16,7-8-1,23-7-15,1-1 16,-1 24-16,0 7 15,8 7-15,-8 1 16,38-69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60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2.77109" units="1/cm"/>
          <inkml:channelProperty channel="T" name="resolution" value="1" units="1/dev"/>
        </inkml:channelProperties>
      </inkml:inkSource>
      <inkml:timestamp xml:id="ts0" timeString="2020-09-22T17:54:23.5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2472 2671 0,'0'0'0,"0"0"15,0 0-15,30 0 0,8 0 16,7 0-16,-7 0 16,-8 8-16,-7 0 15,15-1 1,7 1-16,8-1 15,0 1-15,0 0 16,0-8-16,0 7 16,0-7-1,22 8-15,9-8 16,-9 0-16,-29 8 16,14-1-1,16 1-15,7-1 16,-15-7-16,0 0 15,-8 0-15,8 0 16,-7 0 0,-1 0-16,-7 0 15,-7 0-15,-9 0 16,9 0-16,7 0 16,0 0-1,7 0-15,-7 0 16,0-7-16,-8 7 15,1 0-15,-1 0 16,0 0 0,1 0-16,-1 0 15,0 0-15,-7 0 16,-8 0 0,-7 0-16,0 0 15,7 0-15,0 0 16,1 0-16,-1 0 15,0 0 1,0-8-16,1 8 16,-1 0-16,-8-7 15,1 7 1,0-8-16,-1 0 16,1 8-16,-8 0 15,0 0-15,1 0 16,-1 0-1,0 0-15,-8 0 16,1 0-16,-1 0 16,1 0-16,0 0 15,-1 0 1,1 0-16,-1 0 16,-7 0-16,0 0 15,8 0 1,-8 0-16,0 0 15,7-7-15,1-1 16,-8 8-16</inkml:trace>
  <inkml:trace contextRef="#ctx0" brushRef="#br0" timeOffset="1402.96">5307 2709 0,'0'0'0,"0"0"16,0 0-16,0 0 16,0 0-16,0-15 15,0 0-15,0-8 16,0-8-1,0 1-15,0-1 16,0-7-16,0 0 16,0 0-1,0 0-15,0-8 16,0-7-16,0 7 16,0 0-16,0 8 15,0 0 1,0-1-16,0 9 15,0-1-15,0 1 16,0-1-16,0 8 16,0 1-1,0-1-15,0 7 16,-8 1-16,1 0 16,-1 0-16,1 7 15,-1-7 1,-7-1-16,0 1 15,-8 0-15,1 0 16,-9 7 0,1 0-16,0-7 15,0 8-15,-1-1 16,1 0 0,0-7-16,-8 0 15,-7-1-15,-16 1 16,-7-8-16,0 0 15,0 1 1,-23-1-16,-7 0 16,7 0-16,31 0 15,-31 0-15,-15 8 16,1 7 0,6 0-16,-14 1 15,0-1-15,44 1 16,-14-1-1,-23 0-15,16 1 16,7-1-16,-23 0 16,7-7-16,16 8 15,23-9 1,-8 9-16,0-1 16,0 0-16,15 1 15,0-1-15,8 0 16,7 8-1,8 0-15,7 0 16,0 0-16,0 0 16,1 0-1,7 8-15,0 0 16,-1 7-16,1 23 16,-7 23-16,7 8 15,-1 15-15,-6 15 16,-1 31-1,0-16-15,-7 39 16,0-23-16,7-1 16,-7 47-1,7-16-15</inkml:trace>
  <inkml:trace contextRef="#ctx0" brushRef="#br0" timeOffset="7116.27">5806 4846 0,'0'0'16,"0"0"-16,0 0 16,0 0-1,-8 8-15,1-8 16,-1 8-16,-7-1 16,0 1-16,7 0 15,-7-1 1,8 1-16,-1 7 15,-7 0-15,0 8 16,7 8-16,1 7 16,-1 0-1,1 8-15,7-8 16,0-7-16,0-1 16,7-7-1,1 0-15,-1 0 16,1-8-16,7 0 15,0 1-15,0-1 16,8-7 0,7-1-16,-7 1 15,7-1-15,0-7 16,-7 0 0,0 0-16,-8 0 15,0 0-15,-7-7 16,7-1-16,-8 1 15,1-1 1,7-7-16,0-1 16,0-7-16,0-7 15,0-1-15,1 1 16,-1-8 0,-8 7-16,1 8 15,-1 8-15,-7 0 16,0 0-16,0 7 15,0 0 1,0 1-16,-7-1 16,-1 0-16,1 1 15,-1-1 1,-7 0-16,0 1 16,0-1-16,-8 1 15,-7 7-15,0 7 16,-8 8-1,-8 1-15,46-16 16</inkml:trace>
  <inkml:trace contextRef="#ctx0" brushRef="#br0" timeOffset="8220.15">5980 4824 0,'0'0'0,"0"0"16,0 0 0,7-8-16,8-7 15,8-8-15,7-8 16,16-15 0,-1 8-16,0 8 15,1-1-15,-16 1 16,0-1-16,8-7 15,7 0 1,8 0-16,-7 7 16,-1 1-16,0-1 15,-7 1 1,-7 7-16,-9 0 16,-7 8-16,0 7 15,-7 0-15,-8 8 16,0 0-1</inkml:trace>
  <inkml:trace contextRef="#ctx0" brushRef="#br0" timeOffset="8757.98">6055 4724 0,'0'0'0,"0"0"16,0 0-16,0 0 15,0 0 1,0 0-16,0 0 16,8-7-16,0-9 15,7 1 1,7-8-16,9-7 16,-1 7-16,-8 0 15,-6 8-15,-1 7 16,-8 0-1,1 1-15,-8 7 16,0 0-16,0 0 16,0 0-1,0 0-15,-8 7 16,-7 1-16,0 0 16,0-1-16,0 1 15,7 0 1,1-1-16,7-7 15,0 0-15,0 0 16,0 0-16,0 0 16</inkml:trace>
  <inkml:trace contextRef="#ctx0" brushRef="#br0" timeOffset="19807.81">6925 4717 0,'0'0'16,"7"-8"-16,1 0 16,7-7-1,0 0-15,8 0 16,0-1-16,-1 1 16,1 0-1,0-8-15,14-8 16,16-7-16,8 0 15,-8 0-15,-8 0 16,-15 7 0,1 1-16,6 7 15,-6 0-15,-1 0 16,-8 8 0,-22 15-16</inkml:trace>
  <inkml:trace contextRef="#ctx0" brushRef="#br0" timeOffset="20748.53">7008 4595 0,'0'0'0,"0"0"16,0 0-1,0 0-15,0 0 16,0 0-16,0 0 15,0 0-15,0 0 16,0 0 0,0 0-16,0 0 15,0 0-15,0 0 16,0 0-16,0 0 16,0 0-1,0 0-15,0 0 16,0 0-16,0 0 15,0 0 1,0 0-16,0 0 16,0 0-16,0 0 15,-8 7-15,1 1 16,-1-1 0,1 1-16,-1 0 15,1-1-15,-1 1 16,8 0-1,0-8-15,0 0 16,0 0-16,0 0 16,0 0-16,0 0 15,0 0 1,8 0-16,-1 0 16,1-8-16,-1 0 15,-7 8-15,8-7 16,-8 7-1,0 0-15,0 0 16,0 0-16</inkml:trace>
  <inkml:trace contextRef="#ctx0" brushRef="#br0" timeOffset="21963.27">5352 4663 0,'0'0'0,"0"0"16,0 0 0,0 0-16,0 0 15,8 0-15,-1 0 16,9-7-1,-1-1-15,7-7 16,1-1-16,15-6 16,-8 6-16,-7-7 15,7-7 1,0-1-16,1-14 16,14-1-16,-7 8 15,7-8-15,-7 15 16,7-7-1,-7 8-15,0-1 16,0-7-16,-1 0 16,-6 7-16,-1 1 15,-7 14 1,-8 1-16,0 0 16,-8 7-16,1 8 15,-8 0-15,0 0 16</inkml:trace>
  <inkml:trace contextRef="#ctx0" brushRef="#br0" timeOffset="22519.64">5451 4595 0,'0'0'0,"0"0"16,0 0-16,0 0 15,0 0 1,0 0-16,0 0 16,0 0-16,0 0 15,0 0 1,0 0-16,7-8 15,1 0-15,-1 1 16,1-1-16,-1 0 16,-7 8-1,0 0-15,0 0 16,0 0-16,0 0 16,0 0-16,0 0 15,0 0 1,0 0-16,0 0 15,0 0-15,0 0 16,0 0 0,0 0-16,0 0 15</inkml:trace>
  <inkml:trace contextRef="#ctx0" brushRef="#br0" timeOffset="24860.62">4203 4648 0,'0'0'16,"0"0"-16,0 0 15,0 0 1,0 0-16,0 0 15,0 0-15,0 0 16,0 0-16,0 0 16,0 0-1,0 0-15,0 0 16,0 0-16,15-8 16,8-7-1,15-8-15,15-15 16,0-8-16,0-7 15,-8-1-15,0 1 16,8 0 0,8 7-16,7-15 15,-8 0-15,-14 7 16,-16 16 0,0 0-16,0 7 15,-7 8-15,0 1 16,-8 6-16,0 1 15,-15 15 1</inkml:trace>
  <inkml:trace contextRef="#ctx0" brushRef="#br0" timeOffset="25336.34">4241 4518 0,'0'0'0,"0"0"15,8-7 1,7-16-16,15-15 16,0-1-16,0 9 15,-14 7-15,-1 8 16,-8 7 0,-7 8-16,0 0 15,8 15-15,-8-15 16</inkml:trace>
  <inkml:trace contextRef="#ctx0" brushRef="#br0" timeOffset="73988.07">20132 5312 0,'0'0'16,"0"8"-16,7 37 0,137 940 0,-152-794 16,1-61-1,-1 45-15,1-45 16,7 22-16,15 9 16,0-31-1,23 45-15,-16-68 16,9 15-16,-9-23 15,-22-99 1</inkml:trace>
  <inkml:trace contextRef="#ctx0" brushRef="#br0" timeOffset="75219.91">20215 4991 0,'0'0'16,"0"0"0,15 0-16,8 0 15,15 0-15,7 0 16,8-7-16,15-1 16,0 1-1,15-1-15,-15 0 16,23 1-16,37-1 15,8 0 1,16 1-16,-1-1 16,-53-7-16,61 0 15,-8-1-15,8-7 16,-16-7 0,-37 7-16,45 0 15,-14 0-15,-1 0 16,22 0-1,-67 8-15,-8 8 16,46-1-16,-16 0 16,-22 1-16,15 7 15,0 0 1,-23 0-16,-38-8 16,0 8-16,1 0 15,-1 0 1,1 0-16,-9 0 15,-6 0-15,-1 0 16,-8 0-16,1 0 16,-8 0-1,0 8-15,1-1 16,-1 1-16,0 0 16,-8 7-1,8 8-15,1 7 16,-1 16-16,-8 0 15,1 7-15,-1 24 16,1 14 0,-1-7-16,1-8 15,7 16-15,-7 30 16,-1-23 0,1 8-16,-1 31 15,1-32-15,0 1 16,-1 0-16,1-15 15,-1-8 1,-7 0-16,0 7 16,8 1-16,-1-16 15,1 0-15,-1 8 16,1 16 0,0-32-16,-1-7 15,-7 8-15,-7 0 16,7-69-1</inkml:trace>
  <inkml:trace contextRef="#ctx0" brushRef="#br0" timeOffset="75975.83">20691 7999 0,'0'0'0,"0"0"16,8 0-1,7 0-15,0 0 16,8-8-16,15 0 16,22-7-16,16 0 15,7 0 1,0-1-16,23-7 16,15 0-16,-38 8 15,38 0 1,30 0-16,-22-1 15,14 9-15,-14-1 16,-23 0-16,52 1 16,-22-8-1,23-1-15,-8 9 16,-83-1-16,38 0 16,23 8-1,-39 0-15,-6 0 16,-16 0-16,-68 0 15</inkml:trace>
  <inkml:trace contextRef="#ctx0" brushRef="#br0" timeOffset="79493.47">20238 5549 0,'0'0'16,"0"0"-16,0 0 15,7 7-15,8 1 16,0 0 0,8-1-16,7-7 15,1 0-15,6 0 16,9 0-16,22-7 15,30-1 1,-37 0-16,14-7 16,76 0-16,-37-1 15,29-6 1,31-1-16,-91 7 16,76 1-16,-8 8 15,8-1 1,15 0-16,-53 8 15,60-7-15,-22 7 16,38-8-16,-84 8 16,31-8-1,30 1-15,-16 7 16,9-8-16,-69 8 16,30 0-16,9 0 15,-47 0 1,-14 8-16,-16-1 15,-22 1-15,-38-8 16</inkml:trace>
  <inkml:trace contextRef="#ctx0" brushRef="#br0" timeOffset="80396.06">21296 3740 0,'0'0'16,"0"0"-16,0 0 15,0 0 1,0 0-16,0 0 16,0 0-16,0 0 15,0 0 1,0 0-16,0 0 15,-8 7-15,1 9 16,-8 7-16,7 7 16,-7 16-1,8 23-15,-1-8 16,0-8-16,8-15 16,0-7-1,0-1-15,0-7 16,0 0-16,0 8 15,0-8-15,8-8 16,0 0 0,7 0-16,-15-15 15</inkml:trace>
  <inkml:trace contextRef="#ctx0" brushRef="#br0" timeOffset="81183.21">21394 3801 0,'0'0'0,"0"0"15,0 0-15,0 0 16,0 0-16,0 0 16,-7 0-1,-1 0-15,8 0 16,0 0-16,0 0 15,0 0 1,0 0-16,8-8 16,-1 1-16,8-1 15,1 0 1,-1 8-16,0 0 16,0 8-16,-8 0 15,1-1-15,0 8 16,-1 16-1,1 7-15,-1 0 16,-7 0-16,0-7 16,0-8-1,-7 0-15,-1-8 16,1 0-16,-1-7 16,0 0-16,1-1 15,7-7 1,0 0-16,0 0 15,0 0-15,0 0 16,0 0-16,0 0 16,7-7-1,-7 7-15,0 0 16,8 0-16,0 7 16,7 1-1,0-1-15,0 9 16,0-1-16,0 0 15,8 1 1,0-9-16,-1 1 16,-7-1-16,0 1 15,-7 0-15,0-8 16,-1 7 0,-7-7-16</inkml:trace>
  <inkml:trace contextRef="#ctx0" brushRef="#br0" timeOffset="81495.87">21923 4137 0,'0'0'0,"0"0"16,0 0-16,8 15 15,0 23-15,-1 38 16,1 1-16,-1-24 15,1 1 1,-8-54-16</inkml:trace>
  <inkml:trace contextRef="#ctx0" brushRef="#br0" timeOffset="82623.61">21946 8556 0,'0'0'15,"0"0"-15,0 0 16,0 0-16,0 0 16,0 0-1,0 0-15,0 0 16,0 0-16,0 0 15,0 15 1,0 23-16,8 16 16,-1 7-16,-7-16 15,0-14-15,0-1 16,0-7 0,0 0-16,0-7 15,0-1-15,0-8 16,0-7-16,0 0 15,0 0 1,0 0-16</inkml:trace>
  <inkml:trace contextRef="#ctx0" brushRef="#br0" timeOffset="83275.35">22044 8426 0,'0'0'0,"0"0"16,0 0-16,0 0 15,0 0-15,0 0 16,0 0-16,0 0 15,0 0 1,0 0-16,0 0 16,8-8-16,0 1 15,7-1 1,7-7-16,1 7 16,-8 8-16,0 0 15,8 15 1,0 16-16,-8-1 15,0 1-15,-8 7 16,1 8-16,0 0 16,-8-8-1,0-8-15,-8 1 16,0-8-16,1-8 16,-1 0-1,1 1-15,-1-9 16,8 1-16,0-8 15,0 0-15,0 0 16,0 0 0,0 0-16,0 0 15,8 8-15,7-1 16,0 1 0,8 7-16,-1 0 15,-7-7-15,1 0 16,-9-1-16,8 1 15,-7 0 1,-1-1-16,1 1 16,7-8-16,-15 0 15</inkml:trace>
  <inkml:trace contextRef="#ctx0" brushRef="#br0" timeOffset="83716.32">22732 8823 0,'0'0'15,"0"0"-15,0 0 16,0 0-1,0 0-15,0 0 16,15-8-16,8 1 16,7-9-16,1 9 15,-9-1 1,-7 8-16,1 0 16,-9 0-16,1 8 15,-1-1 1,1 9-16,-8-1 15,-8 0-15,1 0 16,-1-7-16,8 0 16,0 7-1,0-7-15,8-1 16,7 8-16,7 1 16,16-9-1,8 1-15,7-8 16,-53 0-16</inkml:trace>
  <inkml:trace contextRef="#ctx0" brushRef="#br0" timeOffset="84461.79">21508 9349 0,'0'0'0,"0"0"16,0 0-1,0 0-15,0 0 16,0 0-16,0 23 16,0 31-16,7 14 15,-7-6 1,0 21-16,0 17 15,0-1-15,0-30 16,-7 7 0,7 8-16,-8 7 15,8-22-15,-7-15 16,-1 7 0,8 7-16,0 1 15,0 0-15,0-16 16,0-7-16,0 7 15,8 1 1,-1-1-16,1 1 16,-1-16-16,-7-15 15,8 0 1,-8-8-16,7-8 16,-7 1-16,8 0 15,-8-8 1,0 0-16</inkml:trace>
  <inkml:trace contextRef="#ctx0" brushRef="#br0" timeOffset="85248.75">21545 9433 0,'0'0'16,"0"0"-1,0 0-15,8 0 16,15 0-16,30 8 16,15-8-1,0 0-15,0 0 16,22-8-16,9 1 16,-16-1-16,23-7 15,30 7 1,0 1-16,23-9 15,-16 1-15,-60 0 16,46 0-16,15-1 16,-23 1-1,22 0-15,-22 0 16,-38 7-16,31-7 16,7 7-1,-38 0-15,8 1 16,14 7-16,-14-8 15,-23 0-15,-23 1 16,1 7 0,-1-8-16,-7 8 15,-15 0-15,-8 0 16,-8 0 0,-7 0-16,0 0 15,0 8-15,0 7 16,-7 8-16,-8 23 15,0 38 1,-1 15-16,-6-15 16,7 15-16,0 8 15,-8-15 1,0-8-16,0 7 16,1-15-16,-1-15 15,0-7-15,8-16 16,-7 15-1,-1 9-15,-7-1 16,30-61-16</inkml:trace>
  <inkml:trace contextRef="#ctx0" brushRef="#br0" timeOffset="85747.62">21553 10822 0,'0'0'15,"0"0"-15,23 8 16,45 0-16,7-1 16,9 1-16,21 0 15,24-8 1,-46 0-16,61-16 15,30 1-15,15-8 16,-16 0-16,-6-7 16,44-8-1,-14 15-15,-38 0 16,-23 0-16,53-8 16,-76 16-1,46 0-15,-53 0 16,-38 7-16,0-7 15,7-1 1,-75 16-16</inkml:trace>
  <inkml:trace contextRef="#ctx0" brushRef="#br0" timeOffset="87249.32">20412 6182 0,'0'0'0,"0"0"16,0 0-16,0 0 16,0 0-1,0 0-15,0 0 16,0 0-16,7 0 16,1-8-1,7 8-15,15-7 16,15-1-16,16 8 15,7 0-15,-23 0 16,1 0-16,22 0 16,30 0-1,0-7-15,-15-1 16,31 0-16,14 1 16,-45-1-1,46-7-15,22 7 16,-15 1-16,15-1 15,-45 0-15,15 1 16,15-1 0,-7 0-16,14 1 15,1-1-15,-68 0 16,7 1 0,23-8-16,-1 7 15,-6 0-15,-9-7 16,9 7-16,-16 1 15,-30-1 1,-15 8-16,-16 0 16,1 0-16,0 0 15,-1 0 1,1 0-16,-8 0 16,0 0-16,0 0 15,1 0 1,-9 0-16,1 0 15,-8 0-15,0 0 16,0 0-16</inkml:trace>
  <inkml:trace contextRef="#ctx0" brushRef="#br0" timeOffset="88068.01">20419 7045 0,'0'0'0,"0"0"16,0 0-1,0 0-15,0 0 16,0 0-16,8 0 16,7 0-16,7-8 15,16 0 1,8-7-16,7 7 16,-1-7-16,-6 7 15,7 1 1,45-8-16,8-1 15,-15 1-15,29 0 16,32 0 0,-62-1-16,77-14 15,7 7-15,30 0 16,-46 0-16,47 8 16,6-8-1,31 15-15,-136-7 16,128 0-16,-52 7 15,45 0 1,-122 1-16,92-1 16,-68 1-16,52-1 15,-68 8-15,-45 0 16,0 0 0,16 8-16,-84-8 15</inkml:trace>
  <inkml:trace contextRef="#ctx0" brushRef="#br0" timeOffset="89061.91">21493 9823 0,'0'0'0,"0"0"15,7 0-15,16 0 16,22-8-16,38 8 16,-15 0-1,0-8-15,16 1 16,21 7-16,-14-8 15,-8 0 1,53-14-16,31-1 16,14 0-16,-30 8 15,-22-1-15,60-7 16,-38 16 0,38-9-16,-83 9 15,22-1-15,46-7 16,-60 7-1,29 1-15,-29-1 16,-54 0-16,-15 8 16,1-7-1,-1-1-15,1 1 16,-16-1-16,-15 0 16,-15 8-16</inkml:trace>
  <inkml:trace contextRef="#ctx0" brushRef="#br0" timeOffset="89861.44">21530 10303 0,'0'0'15,"0"0"1,0 0-16,0 0 16,0 0-16,0 0 15,0 0-15,0 0 16,0 0-1,15 0-15,23 0 16,15 8-16,15-8 16,0-8-1,23 1-15,30-1 16,-15-7-16,-15 0 16,82-16-16,-44 8 15,60-7 1,-61 7-16,-7 8 15,61-1-15,-39 9 16,54-9 0,-91 16-16,15 0 15,38 0-15,-31 0 16,31 0-16,-46 0 16,-45 0-1,15 0-15,8-7 16,0 7-16,-23-8 15,-68 8 1</inkml:trace>
  <inkml:trace contextRef="#ctx0" brushRef="#br0" timeOffset="100991.53">19724 5358 0,'0'0'0,"0"0"16,0 0-16,0 0 16,0 0-16,0 0 15,0 0 1,0 0-16,0 0 16,0 0-16,0 7 15,-8 9 1,0-1-16,-7 16 15,-7-1-15,-1 8 16,0 0-16,8-15 16,0 8-1,0-8-15,7 7 16,1-7-16,7 8 16,0-1-16,0 8 15,7-7 1,8-1-16,1 1 15,6-8-15,1-8 16,0 0 0,-1-7-16,9 0 15,6-1-15,1 1 16,0-8 0,0 0-16,-8 0 15,-7 0-15,-1 0 16,-7 0-16,1 0 15,-9 0 1,-7 0-16,0 0 16,0 0-16,0 0 15,0 0-15,0 0 16,0 0 0,0 0-16,0 0 15,0 0-15,0 0 16,0 0-1,0 0-15,0 0 16,8-15-16,-1 7 16,8-7-16,-7 7 15,0 0 1,-8 8-16,0 0 16,0 0-16,0 0 15,0 0 1,0 0-16,0 0 15,0 0-15,0 0 16</inkml:trace>
  <inkml:trace contextRef="#ctx0" brushRef="#br0" timeOffset="115194.21">20941 5617 0,'0'0'16,"0"0"-16,0 0 16,0 0-1,0 0-15,0 0 16,-8 0-16,1 0 16,-9 0-16,1 0 15,0 0 1,0 0-16,-8 8 15,-14 0 1,-1-1-16,-8 1 16,9-1-16,-1 1 15,0 0-15,8-1 16,0 1 0,7 0-16,0-1 15,1 1-15,-1 0 16,0-1-16,8-7 15,0 8 1,7-8-16,1 7 16,-1 1-16,1 0 15,-1-1-15,-7 16 16,7-8 0,1 8-16,-1-7 15,1-1 1,7 0-16,0 0 15,0 1-15,0-1 16,7 0-16,1 0 16,7 1-1,0-1-15,0 0 16,0-7-16,8 0 16,7 7-16,1-8 15,6 1 1,1 0-16,0-1 15,0 1-15,0-8 16,-8 0-16,-8 0 16,1 0-1,7 0-15,8 0 16,8 0 0,-1 0-16,0 0 15,1 0-15,-1 0 16,-7 0-16,7-8 15,0 8 1,8 0-16,0 8 16,0-8-16,0 0 15,-15 0 1,-8 0-16,16 8 16,6-8-16,9 0 15,7 0-15,-8 0 16,1 0-1,7 0-15,8 0 16,7 0-16,-15 0 16,-23-8-16,8 0 15,23 8 1,7-7-16,0-1 16,-7 0-16,-1 8 15,8 0 1,16 0-16,-31 0 15,-23-7-15,8-1 16,15 8 0,0 0-16,0 0 15,0-7-15,-7-1 16,-9 0-16,9 8 16,-1-7-16,1 7 15,-8-8 1,-15 8-16,-8-8 15,-7 1-15,-1-1 16,8 0 0,1 1-16,7-1 15,-1 1-15,1-9 16,0 1-16,-8 0 16,0 0-1,1-1-15,-9 1 16,1 0-16,-8 7 15,0-7 1,0 7-16,0-7 16,1 7-16,-9 1 15,1-9 1,-1 9-16,1-1 16,-1-7-16,1 7 15,-8-7-15,0 7 16,0-7-1,-8 0-15,-7-8 16,0 0-16,-8 0 16,-14 0-16,-9 0 15,-7 8 1,0 0-16,8 0 16,0 7-16,-8 0 15,-8-7 1,-7 7-16,-7 8 15,-1 0-15,1-7 16,-24 7 0,1 0-16,22 0 15,1 0-15,-16 0 16,-15-8-16,8 8 16,15 0-1,-8 0-15,0 0 16,16 8-16,7-1 15,0-7-15,-8 8 16,-22-8 0,15 0-16,-8 0 15,-15 8-15,15-8 16,23 7 0,-7 1-16,-8 0 15,-8-1-15,8 1 16,15 7-1,-16 0-15,9 1 16,-1 7-16,8-1 16,8-6-16,-23 14 15,-8-7 1,8 8-16,7-1 16,-22 8-16,98-38 15</inkml:trace>
  <inkml:trace contextRef="#ctx0" brushRef="#br0" timeOffset="116008.68">21810 5793 0,'0'0'0,"0"0"16,0 7 0,0 9-16,8 7 15,-1 0-15,1-1 16,-8 1-16,0-7 15,0 6 1,0-6-16,0-1 16,7 0-1,1-7-15,-8 0 16,7-1-16,-7 1 16,8-1-16,-8-7 15,8 8 1,-8-8-16,0 0 15,7 0-15,-7 0 16,0 0-16,0 0 16</inkml:trace>
  <inkml:trace contextRef="#ctx0" brushRef="#br0" timeOffset="116404.59">21780 5945 0,'0'0'16,"0"0"-16,0 0 15,0 0 1,7 0-16,9 0 15,6-7-15,1-1 16,7 1-16,8-9 16,0 1-1,-38 15-15</inkml:trace>
  <inkml:trace contextRef="#ctx0" brushRef="#br0" timeOffset="116678.68">22249 5778 0,'0'0'0,"0"0"16,0 0-1,0 0-15,0 22 16,0 17-16,0-39 16</inkml:trace>
  <inkml:trace contextRef="#ctx0" brushRef="#br0" timeOffset="121663.41">22362 9846 0,'0'0'15,"0"0"-15,0 0 16,0 0-16,0 0 16,0 0-16,-8 0 15,1 0 1,-1-8-16,1 0 15,-1 8-15,1 0 16,-1 0 0,0-7-16,1 7 15,-1-8-15,1 0 16,-8 1-16,0-1 16,-8 0-1,-7 8-15,-8 0 16,0 0-16,0 0 15,8 0-15,0 0 16,0 8 0,-1 0-16,1-1 15,0 1-15,-8 7 16,0 1 0,0-1-16,8 0 15,-8 0-15,8 1 16,7-1-1,8 0-15,0 0 16,0 1-16,8-1 16,-1 0-1,0 0-15,1 1 16,-1-1-16,8 8 16,0 0-16,0 0 15,0 0 1,8-1-16,-1 1 15,9 0-15,-1 0 16,0 0-16,7-8 16,9 1-1,6-1-15,-6 0 16,7-7-16,-1 7 16,9-7-1,-1-1-15,8 1 16,7-8-16,-7 0 15,-15 0-15,-8 0 16,16 0 0,22 0-16,0-8 15,15 8-15,-15-7 16,8-1 0,7 0-16,0 1 15,-15-1-15,-23 0 16,1 1-16,14 7 15,23-8 1,0 1-16,-14-1 16,-17 0-16,16 8 15,1 0-15,14 0 16,-15-7 0,-23 7-16,0 0 15,8 0-15,31 0 16,-1 0-1,-15-8-15,-15 0 16,7 1-16,8-1 16,0 1-16,-7-9 15,-16 1 1,-7 7-16,-8-7 16,8 0-16,7 0 15,8-1 1,-8 1-16,-7 7 15,0 1-15,-8-8 16,-7 7 0,0 0-16,-8 1 15,0-1-15,-8 0 16,1 1-16,0-1 16,-8 0-1,0 1-15,0-8 16,0-8-16,-8 0 15,0-8 1,-7 8-16,-7 0 16,-9-7-16,-6-1 15,-16-7-15,22 15 16,9 0 0,-8 1-16,-16-1 15,-14-8-15,-1 8 16,-7 8-1,15 7-15,-15 1 16,0-1-16,-15 0 16,7 8-16,24-7 15,-1 7 1,-15 0-16,0 0 16,-8 0-16,0 0 15,8 7-15,0-7 16,-7 8-1,-1 0-15,8-1 16,23 1-16,-1-8 16,-7 0-1,-15 0-15,0 0 16,0 8-16,15-1 16,0 1-16,-15-1 15,0 1 1,8 7-16,-1 1 15,16-1-15,7 0 16,-7 8 0,0 0-16,-1 0 15,-14 7-15,60-30 16</inkml:trace>
  <inkml:trace contextRef="#ctx0" brushRef="#br0" timeOffset="124441.95">22861 9708 0,'0'0'0,"0"0"16,0 0-16,0 0 16,0 0-1,0 0-15,0 0 16,0 0-16,0 0 16,0 0-16,0 8 15,0 7 1,0 16-16,0 14 15,0 9-15,0-1 16,-8 1 0,1-1-16,-1-7 15,8-16-15,0 1 16,0-8-16,0-8 16,0 0-1,0-7-15,8 0 16,-1-1-1,1 1-15,-8-8 16,7 0-16,1 0 16,0 0-16,-1 0 15,1 0-15,7-8 16,0 1 0,8-9-16,-23 16 15</inkml:trace>
  <inkml:trace contextRef="#ctx0" brushRef="#br0" timeOffset="124997.56">22823 9937 0,'0'0'16,"0"0"-16,0 0 16,0 0-16,0 0 15,15 0-15,0 0 16,0 0 0,1 0-16,-9 0 15,1 0-15,-1 0 16,1 0-16,7-7 15,0-1 1,-15 8-16</inkml:trace>
  <inkml:trace contextRef="#ctx0" brushRef="#br0" timeOffset="125970.02">23231 9884 0,'0'0'16,"0"0"-16,0 0 16,0 0-1,0 0-15,0 0 16,0 0-1,0 0-15,8 0 16,-1 0-16,9 0 16,-1 0-16,-8 0 15,1 0-15,-1-8 16,1 8 0,-1 0-16,1 0 15,-8 0-15,0 0 16,0 0-1,0 0-15,0 0 16,8 8-16,-8-1 16,0 1-16,0 0 15,0-1 1,0 1-16,0 0 16,0-1-16,0 1 15,0-1 1,0 1-16,0 0 15,0-1-15,0-7 16,0 8 0,0-8-16,0 0 15,7 8-15,1-1 16,-1 1-16,8-1 16,1-7-1,6 8-15,1 0 16,-23-8-16</inkml:trace>
  <inkml:trace contextRef="#ctx0" brushRef="#br0" timeOffset="131690.04">19194 10647 0,'0'0'0,"0"0"16,0 0-16,0 0 15,0 0-15,0 0 16,0 0 0,0 0-16,0 0 15,0 0-15,0 0 16,0 0-16,0 0 16,0 0-1,0 0-15,0 0 16,-7 8-16,-1 7 15,8 0 1,0 0-16,-7 8 16,-1 0-16,1 8 15,-1-1-15,0 1 16,8 7 0,0-8-16,-7 1 15,-1-8-15,1 0 16,7-8-1,0 0-15,0 1 16,0-1-16,0 0 16,0-7-1,0-1-15,0 1 16,0 0-16,7-1 16,1 1-16,-1-1 15,1 1 1,7 0-16,-7-8 15,-1 0-15,1 0 16,-8 0-16,0 0 16,0 0-1,0 0-15,0 0 16,0 0-16,0 0 16,0 0-1</inkml:trace>
  <inkml:trace contextRef="#ctx0" brushRef="#br0" timeOffset="131994.45">18975 10990 0,'0'0'0,"0"0"16,0 0-16,0 0 15,0 0-15,15-7 16,8-1-16,15 0 16,0 1-1,-8-1-15,0 1 16,0-1-16,1 0 15,-9 1 1,-22 7-16</inkml:trace>
  <inkml:trace contextRef="#ctx0" brushRef="#br0" timeOffset="132420.76">19587 11013 0,'0'0'0,"0"0"15,0 0-15,0 0 16,0 0 0,0 0-16,0 8 15,0 7-15,0 0 16,0 1-16,-7-1 15,-1 0 1,1 0-16,-1 8 16,1 0-16,-1 0 15,8-8 1,0-15-16</inkml:trace>
  <inkml:trace contextRef="#ctx0" brushRef="#br0" timeOffset="133094.95">19958 10601 0,'0'0'15,"0"0"1,0 0-16,0 0 16,0 0-16,0 0 15,0 8-15,-8 7 16,1 0-1,-1 8-15,1 8 16,-1-1-16,1 1 16,-1 7-16,0 8 15,8-8 1,0 0-16,0-7 16,0-9-16,8 1 15,0 0 1,-1-7-16,1-1 15,-1 0-15,8-7 16,-7-1 0,7 1-16,-7 0 15,-1-8-15,1 0 16,-1 0-16,-7 0 16,8-8-1,-1 0-15,1 1 16,-8 7-16</inkml:trace>
  <inkml:trace contextRef="#ctx0" brushRef="#br0" timeOffset="133343.97">19761 10975 0,'0'0'0,"0"0"15,0 0-15,0 0 16,15-8 0,16-7-16,7 0 15,-1 0-15,-6 7 16,-31 8-16</inkml:trace>
  <inkml:trace contextRef="#ctx0" brushRef="#br0" timeOffset="133723.04">20109 11029 0,'0'0'0,"0"0"15,0 0-15,8-8 16,14 0 0,16-7-16,0 0 15,0-1-15,-8 9 16,-15-1-1,-7 8-15,-1 0 16,-7 0-16,0 0 16,0 0-16,0 0 15,0 0 1,0 8-16,0-1 16,0 1-16,8 0 15,-1-1 1,8 1-16,-15-8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60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2.77109" units="1/cm"/>
          <inkml:channelProperty channel="T" name="resolution" value="1" units="1/dev"/>
        </inkml:channelProperties>
      </inkml:inkSource>
      <inkml:timestamp xml:id="ts0" timeString="2020-09-22T17:57:20.89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4279 4908 0,'0'0'0,"0"0"0,-8 7 0,-249 245 16,219-199-16,8-14 16,0 6-16,0 1 15,0 15-15,-1 0 16,9-7-1,-1-8-15,8 15 16,-8 0-16,8 7 16,0 1-1,0-8-15,0 0 16,0 15-16,-1 8 16,1 0-16,0 0 15,0 8 1,-8 15-16,8-8 15,0-23-15,8-7 16,-1 15-16,8 0 16,0-8-1,8-15-15,-1 0 16,8 8-16,0 7 16,8-15-16,7 0 15,1-7 1,6 7-16,1 0 15,7-8-15,1 1 16,14-8 0,1-8-16,7 0 15,-15-8-15,7 1 16,8 0-16,8 7 16,7-8-1,0 1-15,-7-8 16,7 7-16,-7-7 15,-1 0 1,-22 0-16,23 0 16,-1 0-16,1 0 15,-1-8-15,1 0 16,7 0 0,8 1-16,-8-9 15,-15-7-15,8 8 16,14-8-1,9 0-15,-16 0 16,0-8-16,15 1 16,-7-9-16,-8 1 15,-30 0 1,23-23-16,7 0 16,8-16-16,-16 1 15,1-1-15,-1-7 16,-7-15-1,-7 0-15,-1-8 16,-14 7-16,-8-7 16,-8-15-16,-8 7 15,1 9 1,0-32-16,-16-7 16,-7 23-16,0-23 15,-7-8 1,-8 23-16,-8-7 15,-7-24-15,-8 31 16,-15-7-16,-7-16 16,-1 23-1,-15-15-15,-7 0 16,0 30-16,0 8 16,7-15-16,-14 0 15,-9 15 1,-14 8-16,0-1 15,-1 9-15,1 7 16,-1 7 0,-14 16-16,7 0 15,-23 15-15,1 15 16,37 1-16,-60 22 16,7 23-1,-8 16-15,-22 30 16,61-16-16,-16 9 15</inkml:trace>
  <inkml:trace contextRef="#ctx0" brushRef="#br0" timeOffset="2578.9">5375 8525 0,'0'0'16,"-8"0"-16,-7 0 15,-7 0 1,-9 0-16,-6-7 16,-1-1-16,0 0 15,-7 1 1,-1 7-16,1 0 15,15 0-15,-1 0 16,-6 7-16,-9 9 16,-7-1-1,0 8-15,1 0 16,-1 0-16,0 7 16,0 8-16,-8 8 15,1 7 1,-1-7-16,8 0 15,8 0-15,0 15 16,-1 23 0,1-8-16,0 0 15,-1-7-15,-7 7 16,8 8-16,0-7 16,14-9-1,-6 9-15,-1 7 16,0-8-16,8-7 15,0-1 1,7 9-16,0 7 16,1 0-16,-1-8 15,8-15-15,0 15 16,-1 8 0,9-15-16,-1 0 15,8 7-15,0 8 16,8 0-16,7 0 15,0-15 1,0 7-16,16 15 16,-1 1-16,-8-31 15,9 8-15,-1-1 16,8 9 0,7 7-16,0-16 15,1-14-15,7-1 16,0 1-1,-8 7-15,0 0 16,16-8-16,-1 1 16,8-16-16,0 0 15,8 8 1,-8-8-16,0 0 16,-7-7-16,7-1 15,-23-7-15,8 0 16,7 8-1,8-9-15,-7 1 16,7-7-16,0-1 16,0 0-1,8 0-15,-1-7 16,1 0-16,-23-1 16,0 1-1,15 0-15,0-1 16,7-7-16,-7 0 15,-15 0-15,8 0 16,-1 0 0,8-7-16,0-9 15,-15 9-15,-15-9 16,22-7-16,8-7 16,16-23-1,-1-9-15,-15 9 16,-15 7-16,15-15 15,0-23 1,0 0-16,-8 0 16,-14 8-16,-8-8 15,-1-15-15,-22 22 16,8-29 0,0-24-16,-8 31 15,-8 15-15,1-31 16,0-7-16,-8 31 15,0-16 1,-8-8-16,0 16 16,-7 15-16,0-23 15,0-7 1,0 30-16,-8 7 16,-7-14-16,-15-1 15,-1 8-15,-7 8 16,-7-8-1,7 0-15,-15-8 16,-8 16-16,8 15 16,0-8-1,15-7-15,-15-8 16,0 15-16,-15 8 16,8 8-16,-1 0 15,-7-1 1,-8 1-16,16 7 15,14 15-15,-7 1 16,-23-1-16,-7 16 16,7 0-1,-22 7-15,-23 16 16,-23-1-16</inkml:trace>
  <inkml:trace contextRef="#ctx0" brushRef="#br0" timeOffset="6358.96">5466 6075 0,'0'0'15,"-23"0"-15,-7 8 16,0 0 0,-1-8-16,1 0 15,0 0-15,0 0 16,-1 0 0,1 0-16,0 0 15,-8 0-15,0 0 16,8-8-16,0 8 15,7 0 1,0 0-16,-14 0 16,-1 0-16,0 8 15,-15-1 1,-7 8-16,7 8 16,0 0-16,0 8 15,0 7-15,8-8 16,-1 9-1,8-9-15,8 1 16,8-8-16,6-1 16,1 1-16,8 0 15,7 15 1,0 1-16,7-9 16,16 8-16,0-7 15,7-1 1,8 1-16,7-1 15,0 1-15,16-1 16,-1 1-16,1-1 16,-8-7-1,7 0-15,16 0 16,-1-8-16,9-7 16,6 0-16,-6-8 15,14-16 1,0 1-16,-15 0 15,8 0-15,7-1 16,8 1 0,-15 0-16,-8 0 15,8-1-15,-8-7 16,-23 8-16,-7-8 16,23 0-1,-1 0-15,-7-7 16,-7-1-16,-16 1 15,-7-1 1,-8 1-16,-15 7 16,-7 0-16,-8 0 15,-15-7-15,-23-24 16,-30 1 0,-8-1-16,24 16 15,-17 0-15,-29 0 16,7 7-1,-14 8-15,-9 8 16,1 8-16,15-1 16,-16 8-16,-14 0 15,14 8-15,-14 7 16,-1 0 0,46 8-16,-8 0 15,1 7-15,90-30 16</inkml:trace>
  <inkml:trace contextRef="#ctx0" brushRef="#br0" timeOffset="7790.1">5655 7228 0,'0'0'0,"0"0"16,0 0-16,-15-8 15,-8-7-15,-15 0 16,0-1 0,-15 1-16,-7 0 15,7-8-15,-7 0 16,-8 0-16,-8 8 15,0 0 1,23-1-16,-7 1 16,-8 7-16,0 8 15,-8 8 1,1 0-16,7 7 16,7 0-16,-7 16 15,15-8-15,0 7 16,8 16-1,7 0-15,8-8 16,7 8-16,8-16 16,7 1-16,1-8 15,7 0 1,7-1-16,9 9 16,-1-1-16,15 1 15,15 7 1,8 0-16,0 0 15,8 1-15,14-1 16,8-8-16,1 1 16,-24-8-1,16 0-15,14 7 16,9 1-16,-9-8 16,1 0-16,15-1 15,0-6 1,-23-1-16,23 0 15,7-7-15,-7-1 16,0-7 0,7 0-16,-7 8 15,-38-8-15,23 0 16,15-15-16,-16 0 16,-6-1-1,-9-7-15,-14 1 16,-8-1-16,-8 7 15,-7-7-15,-16 8 16,1 0 0,-8-8-16,-7 8 15,-8-8-15,-8-8 16,-7-7 0,-15-8-16,-16 1 15,-6-1-15,-17 0 16,-14 0-16,0 8 15,0 0 1,15 7-16,-30-7 16,-1 8-16,9-1 15,-16 8 1,-8 0-16,9 8 16,29 0-16,-37 0 15,-1-1-15,16 9 16,0-1-1,-8 8-15,0 0 16,38 15-16,-30 23 16,98-38-16</inkml:trace>
  <inkml:trace contextRef="#ctx0" brushRef="#br0" timeOffset="10394.87">6358 9815 0,'0'0'0,"0"0"16,0 0-16,-8-8 15,-14-7 1,-1 0-16,-7 0 15,-8-1-15,-8 1 16,1 0 0,0-8-16,-8 0 15,-15 0-15,0 8 16,-8 0-16,16 7 16,7 0-1,-8 1-15,-7-1 16,0 8-16,-7 0 15,7 0-15,-8 0 16,-7 0 0,-15 0-16,30 8 15,15-1-15,-15 1 16,7 0-16,1-1 16,7 1-1,0-1-15,0 1 16,0 0-16,0-1 15,0 1 1,8 0-16,7-1 16,8 1-16,-1 7 15,9 0-15,7 1 16,0-1 0,-1 0-16,1 8 15,0 0-15,0 8 16,7-1-1,1-7-15,-1 0 16,1 0-16,7-8 16,0 8-16,0 0 15,0 0 1,0 0-16,7 7 16,1 8-16,-1-7 15,9 7-15,6 0 16,1 0-1,0-7-15,7-1 16,0 1-16,8-1 16,0 1-16,7-1 15,0 1 1,16 0-16,-1-1 16,8 1-16,0-1 15,8-7 1,15 0-16,7-8 15,-7-7-15,0-1 16,14 1-16,-14 0 16,-23-1-1,15-7-15,23 0 16,-8 0-16,1 0 16,6-7-16,9-1 15,-23 0 1,-23-7-16,15 0 15,8-16-15,-8 9 16,-15-1 0,0-8-16,-15 1 15,0 7-15,-16-8 16,1 8 0,-15 0-16,0-7 15,-8-8-15,0-8 16,-15-8-16,-8 9 15,1 6 1,-16-6-16,-15-1 16,-15-8-16,-45-14 15,-38-9-15,45 39 16,-45-8 0,0 16-16,15 15 15,-23 15-15,31 15 16,22 8-16,-37 15 15,14 8 1,114-46-16</inkml:trace>
  <inkml:trace contextRef="#ctx0" brushRef="#br0" timeOffset="12239.58">5405 10662 0,'0'0'16,"-22"0"-16,-9-7 15,-14-1 1,-8 0-16,-7 1 15,7-1-15,0 0 16,7 1-16,9-1 16,-9 1-1,-14-1-15,-8 16 16,0 7-16,0 0 16,7 8-1,1 7-15,-1 1 16,1 0-16,7 7 15,7 0-15,1 8 16,15 7 0,7-7-16,8-16 15,7 9-15,1-1 16,-1 7 0,8 1-16,8 8 15,15-1-15,14 1 16,16-16-16,8 0 15,7-8-15,23 1 16,14-8 0,-6 0-16,-9 0 15,31-8-15,8 0 16,-23 8 0,7 0-16,1 0 15,-39-8-15,23 8 16,16 0-1,-8-15-15,-1-1 16,16-7-16,0-15 16,-53 0-16,23-8 15,7-8-15,-7 1 16,-15 7 0,-16 0-16,8-8 15,-7 1-15,-8-8 16,-8-8-1,-15 0-15,0-7 16,-14 7-16,-1 0 16,-8 0-16,-14 0 15,-8-7 1,-16-16-16,-14 1 16,-15 7-16,-16 0 15,-15 15 1,-30-15-16,38 15 15,-30-7-15,-8 14 16,0 1-16,-8 8 16,1 14-1,22 16-15,-53 8 16,16 7-16,-9 23 16,-22 24-1,91-24-15,-30 23 16,113-61-16</inkml:trace>
  <inkml:trace contextRef="#ctx0" brushRef="#br0" timeOffset="13532.33">5791 11540 0,'0'0'0,"-8"-8"16,-7 1-16,-8-9 15,1 1 1,-8-8-16,-16 0 16,-14-7-16,-8-1 15,0 1 1,0-1-16,7 8 15,-14 0-15,-1 8 16,0 8-16,23-1 16,-15 8-1,-7 8-15,-8 7 16,-8 8 0,15 15-16,1 0 15,-8 8-15,-1 7 16,24 1-16,-1 14 15,16 1-15,7-16 16,8 1 0,7-8-16,1 7 15,7-7-15,7 0 16,8-1 0,8-6-16,7-9 15,7 8-15,9-7 16,21 7-16,24 0 15,7 0 1,16 0-16,6 1 16,1-1-16,-30-15 15,22 7-15,15-7 16,-7-8 0,0 1-16,23-1 15,-16-7-15,-30-1 16,38-7-1,15-7-15,-30-1 16,0-7-16,22-8 16,-37 0-16,-15 0 15,22-15 1,-7 7-16,-1 1 16,-29 7-16,-1 0 15,-7-8 1,-15 1-16,0-1 15,-8-7-15,-7-15 16,-8 7-16,-7-7 16,-8-1-16,-16 1 15,-14-16 1,-15-7-16,-16 7 16,-29 8-16,-24 15 15,46 16 1,-53-1-16,-38 16 15,-14 7-15,-24 23 16,1 8-16,37 0 16</inkml:trace>
  <inkml:trace contextRef="#ctx0" brushRef="#br1" timeOffset="22414.39">6282 9578 0,'0'0'16,"0"0"-16,0 0 15,-15 0-15,0 0 16,-8-7-16,-15-1 15,1-7 1,-1 0-16,-7-1 16,-1-7-16,-7 1 15,0-1-15,-7 0 16,-1 0 0,8 8-16,-7-1 15,-23 1-15,0 7 16,0 1-1,-8 7-15,-7 0 16,7 7-16,8 1 16,-1 7-16,-21 8 15,-16 8 1,15 7-16,15 8 16,8-8-16,7 0 15,16-7-15,15-1 16,7 1-1,0 14-15,0 9 16,8-8-16,7-8 16,8 0-1,0 0-15,7 0 16,8 0-16,8 8 16,0-8-16,7 8 15,7 0 1,9 0-16,21-8 15,9 0-15,22-7 16,8-1 0,15-7-16,7 0 15,-15-8-15,1 0 16,22 8-16,0-7 16,0-9-1,7 1-15,-7-8 16,-8-8-16,8 1 15,0-9-15,0-7 16,15 1 0,-30 6-16,-15-7 15,0-7-15,-1-1 16,-7 1-16,-30-1 16,-7 1-1,-16-1-15,-7 1 16,-8-1-1,-8 8-15,-14-22 16,-23-17-16,-23-21 16,-38-1-16,15 15 15,-45-7-15,-68-24 16,-15 9 0,8 14-16,7 24 15,45 22-15,23 16 16,0 15-1,15 15-15,16 31 16,-46 31-16,-1 7 16</inkml:trace>
  <inkml:trace contextRef="#ctx0" brushRef="#br1" timeOffset="23568.75">6290 10761 0,'0'0'0,"-8"0"15,-14-7 1,-24-8-16,-22-8 16,-7 7-16,-16-7 15,-7-7-15,7-1 16,-23-7-1,-14 0-15,-1 8 16,16-1-16,15 8 16,15 8-1,15 0-15,-8 7 16,-30 0-16,0 8 16,8 8-16,15 0 15,-8 14 1,8 9-16,15 7 15,15 0-15,8 8 16,14-8-16,-6 8 16,6 8-1,9 7-15,14-8 16,8-7-16,8 0 16,7-16-16,0 1 15,15-1 1,31 8-16,22 0 15,15-7-15,23 7 16,0-7 0,-15-1-16,0-7 15,22 8-15,-14-8 16,14-8-16,8-8 16,-22-7-1,14 0-15,31 0 16,-16-7-16,9-1 15,-31-7-15,-16 7 16,32-7 0,-17-8-16,-14 0 15,0 0-15,-23 0 16,-22 1-16,-23 6 16,-8 1-1,-15 0-15,0-1 16,0 1-1,-7 0-15,-1-8 16,-7-15-16,-7-8 16,-23-15-16,-39 0 15,-14 0 1,-30-23-16,-23 8 16,30 22-16,-30 1 15,-61 7-15,-14 15 16,14 16-1,-67 15-15,44 8 16,16 22-16,-7 16 16,-1 31-16,15-16 15,99-23 1,98-38-16</inkml:trace>
  <inkml:trace contextRef="#ctx0" brushRef="#br1" timeOffset="24700.52">6093 11532 0,'0'0'16,"0"0"-16,-15-7 15,-8-1 1,-22-7-16,-23-1 16,-8 1-16,8 8 15,15-1 1,-15-7-16,-7-1 16,-16 1-16,0 8 15,-14-1-15,-16 8 16,7 0-1,39 0-15,-1 8 16,0-1-16,8 8 16,0 1-1,8-1-15,-1 8 16,8 0-16,1 15 16,6 15-16,8 8 15,8-15 1,15-8-16,0-7 15,7 7-15,8 0 16,15 0-16,8 8 16,7 8-1,8-9-15,8 1 16,6-8-16,16 8 16,8-8-1,0-7-15,-8-8 16,22 0-16,16-8 15,-7-8 1,-1-7-16,8-7 16,0-1-16,-38 1 15,0-9-15,22 1 16,9 0-16,-9 0 16,-7-8-1,8 0-15,0 0 16,-8-8-16,-30-7 15,-8 8 1,1-9-16,-9 9 16,-6-1-16,-9 9 15,-6 6-15,-9 1 16,-7-16 0,-7-14-16,-16-16 15,0 0-15,-15-1 16,-30 1-1,-22 8-15,-1 0 16,-23-8-16,-14 7 16,30 16-16,-8 7 15,-38 24 1,38 7-16,106 0 16</inkml:trace>
  <inkml:trace contextRef="#ctx0" brushRef="#br0" timeOffset="36204.35">5496 5198 0,'0'0'16,"0"0"-16,0 0 15,0 0-15,0 0 16,0 0-16,0 0 16,-8 0-1,1 0-15,-8 0 16,0 7-16,15-7 16</inkml:trace>
  <inkml:trace contextRef="#ctx0" brushRef="#br0" timeOffset="38781.12">4861 5312 0,'0'0'15,"0"0"-15,0 0 16,0 0-16,0 0 16,0 0-1,8-8-15,-1-7 16,1 0-16,7-8 16,7-8-16,9-7 15,14-8 1,8 1-16,0-1 15,-8 8-15,1 0 16,-1-8 0,8-8-16,7-14 15,-7 14-15,15 1 16,-22 15-16,-16 7 16,-7 8-1,-1-7-15,-7 14 16,-7 1-16,0 8 15,-8 7-15,0 0 16,0 0 0,0 0-16,-23 7 15,-15 1-15,-15 15 16,0 0 0,0 7-16,8 8 15,7 0-15,8 1 16,0-9-16,7 1 15,0-8 1,8-1-16,0-6 16,7-9-16,1 1 15,7-8-15,0 0 16,0 0 0,0 0-16,0 0 15,0 0-15,0 0 16,0 0-1,0 0-15,0 8 16,0 7-16,0-15 16</inkml:trace>
  <inkml:trace contextRef="#ctx0" brushRef="#br0" timeOffset="39486.83">5987 5167 0,'0'0'16,"0"0"-16,0 0 16,0 0-16,0 0 15,8-8 1,7-7-16,15-15 16,8-9-16,15-14 15,15-8-15,0-15 16,-7-8-1,7 7-15,22 1 16,-29 23-16,-8-1 16,0 1-16,-8 7 15,-15 15 1,-7 1-16,0 7 16,-16 8-16,1 7 15,-8 8 1</inkml:trace>
  <inkml:trace contextRef="#ctx0" brushRef="#br0" timeOffset="39837.86">5980 5190 0,'0'0'16,"0"0"-16,0 0 16,0 0-16,0 0 15,0 0 1,7-8-16,8-7 16,8-8-16,7-15 15,1 7 1,-9 16-16,-7 0 15,-7 7-15,-8 8 16,0 0-16,0 0 16,0 8-1,0 7-15,0 8 16,0 8-16,0-1 16,0-30-1</inkml:trace>
  <inkml:trace contextRef="#ctx0" brushRef="#br1" timeOffset="42849.14">4763 8838 0,'0'0'0,"0"0"16,0 0-16,7 0 16,8-8-1,8-7-15,0-8 16,-1 0-16,9 1 16,14-17-16,8 1 15,15 0 1,-8 0-16,1-8 15,-8 0-15,0 0 16,-8 1 0,-7 14-16,0 1 15,0-1-15,-8 8 16,0 0-16,-7 8 16,-8 7-1,-15 8-15</inkml:trace>
  <inkml:trace contextRef="#ctx0" brushRef="#br1" timeOffset="43288.9">4816 8876 0,'0'0'0,"0"0"16,0 0-1,0-7-15,7-9 16,1-14-16,7-1 15,0 1-15,-7-1 16,-1 8 0,1 8-16,-8 7 15,0 8-15,0 0 16,0 0-16,0 8 16,0 0-1,0-1-15,0 9 16,0-9-16,0 1 15,0-8 1,7 8-16,1-1 16,-8-7-16</inkml:trace>
  <inkml:trace contextRef="#ctx0" brushRef="#br1" timeOffset="43966.96">6373 8678 0,'0'0'0,"0"0"16,0 0 0,7-8-16,16-15 15,7-7-15,16-1 16,7-7-16,0-15 16,7-1-1,8-7-15,0 8 16,15-1-16,-15 16 15,-15 0 1,-7-8-16,-9 8 16,-6 8-16,-9 7 15,-7 7-15,-7 9 16,-8 7 0,0 0-16,0 0 15</inkml:trace>
  <inkml:trace contextRef="#ctx0" brushRef="#br1" timeOffset="44369.55">6320 8769 0,'0'0'0,"0"0"16,0 0-16,0 0 15,0 0-15,0 0 16,8-7 0,-1-8-16,8-8 15,8-8-15,7-7 16,0 7-1,-7 9-15,-8 6 16,-7 9-16,-8 7 16,0 0-16,0 0 15,0 0 1,0 0-16,0 7 16,0 1-16,0 0 15,0-1-15,0 1 16,0-8-1</inkml:trace>
  <inkml:trace contextRef="#ctx0" brushRef="#br1" timeOffset="56922.09">15543 5572 0,'0'0'16,"-8"7"-16,-7 1 15,0-1-15,0 1 16,0 0 0,0-1-16,0 1 15,0 0-15,-1-1 16,1 1-1,-7-1-15,-1 1 16,-7 7-16,0-7 16,-8 7-16,7 1 15,1-1 1,0 15-16,0 1 16,7-1-16,0 9 15,8-9 1,0 8-16,0 0 15,0 1-15,0 6 16,0 9-16,0-1 16,7-7-1,0-8-15,1-7 16,7-1-16,0-7 16,0 0-1,0 0-15,7 15 16,1-7-16,7 7 15,-7-8-15,7 1 16,0-1 0,8-7-16,7 0 15,8 0-15,7-8 16,0 1 0,1-9-16,-8 1 15,7-1-15,8-7 16,0 0-16,7 0 15,-7-7 1,0-1-16,-15 1 16,0-1-16,7-7 15,8-8-15,0 0 16,-8-8 0,1 1-16,-1-1 15,-7 1-15,-1 7 16,-6 0-1,-1 0-15,-7-7 16,-8-1-16,0 8 16,0-7-1,-7-9-15,-1 9 16,-7-1-16,0 1 16,0 7-1,-7 0-15,-1 0 16,0 0-16,1 0 15,-8 0-15,0-7 16,-8-1-16,-7-7 16,-16-8-1,-7 8-15,1 8 16,6-1-16,16 8 16,-8 0-1,-7 8-15,-16 0 16,-14 7-16,7 8 15,0 0-15,-31 16 16,-6 14 0,29-7-16,76-23 15</inkml:trace>
  <inkml:trace contextRef="#ctx0" brushRef="#br1" timeOffset="58461.01">14023 5785 0,'0'0'15,"0"0"-15,0 0 16,-7-7-16,7 7 15,-8-8 1,1 0-16,-1 1 16,-7-1-16,0 0 15,0 1-15,-8-1 16,1 1-16,-1-1 16,0 0-1,0 8-15,1 0 16,-8 0-1,-1 0-15,1 0 16,7 0-16,1 0 16,-1 0-16,0 0 15,-14 0-15,-1 8 16,-30 7 0,22 0-16,16 1 15,-8-1-15,16 0 16,-9 0-1,9 8-15,-1 0 16,0 0-16,8 0 16,0 0-1,0-8-15,0 8 16,0 0-16,7 0 16,1 7-16,-1 1 15,8 15 1,0-8-16,8 8 15,-1-8-15,1-8 16,-1 1-16,8-1 16,8 9-1,0-1-15,7 8 16,38 7-16,-7-7 16,-9-8-1,-14-8-15,0 1 16,7-8-16,1 0 15,7-8-15,0 0 16,0-7 0,-1 0-16,1-1 15,8-7-15,7 0 16,-8-7 0,1-1-16,-23-7 15,-1-8-15,9-8 16,7-7-1,-15 0-15,-1 0 16,-6 0-16,-1-1 16,0 1-16,-7 0 15,-8 0 1,0-8-16,-7 0 16,-8 8-16,-8 0 15,0 8-15,-7-9 16,-15 1-1,0 8-15,-8-16 16,8 0-16,-8-7 16,-15-1-16,-7 16 15,-8 8 1,0 14-16,-16 16 16,84 0-1</inkml:trace>
  <inkml:trace contextRef="#ctx0" brushRef="#br0" timeOffset="110170.24">6418 5404 0,'0'0'0,"0"0"16,0 0-1,0 0-15,0 0 16,-7-8-16,-1 0 16,1 1-16,-9-1 15,-14-7 1,0 0-16,-8-1 15,-7 1-15,-1 7 16,1 1 0,0-1-16,-1 0 15,-7 1-15,-7-1 16,-8 1-16,0 7 16,15 0-1,-15 0-15,-8 0 16,1 0-16,7 0 15,0 0-15,0 0 16,0 0 0,0 7-16,7 1 15,1-1-15,22 1 16,-8 0-16,-6-8 16,-1 7-1,-8 1-15,8 0 16,0-1-16,8 1 15,0 7 1,-1 0-16,8 1 16,-7 7-16,7 0 15,8-1-15,0 1 16,7 0 0,0 0-16,1 0 15,7-8-15,0 1 16,7-1-16,0 0 15,1 8 1,7 0-16,0 0 16,7 0-16,1 0 15,7-1 1,8 1-16,-1 0 16,1 0-16,7 8 15,8-8-15,0-1 16,0-6-1,0-1-15,7 0 16,0 0-16,1 1 16,7-9-16,-8 9 15,-7-9 1,7 9-16,0-1 16,8-8-16,8 9 15,-1-9 1,1 1-16,-8 0 15,7-1-15,8 1 16,0-8-16,0 0 16,-15 0-1,15-8-15,8 1 16,15-9-16,-8 1 16,0-8-1,0-7-15,-15-1 16,15-15-16,-22 1 15,-16-1-15,0 8 16,-7-1 0,8-6-16,-16 6 15,0-6-15,-7-9 16,-8 8-16,-15 8 16,-15-7-1,-8 6-15,-7 1 16,-23-8-16,-23 16 15,-22 15 1,-23 22-16,-23 16 16,31 8-16,113-31 15</inkml:trace>
  <inkml:trace contextRef="#ctx0" brushRef="#br0" timeOffset="112487.73">14424 5846 0,'0'0'0,"0"0"16,0 0-16,0 0 16,0 0-16,0 0 15,0-7 1,-7-1-16,-1 0 16,0-7-16,1 0 15,-1 0 1,-7-1-16,8 1 15,-8 0-15,-8 0 16,-15-8 0,0-8-16,-15 8 15,0-7-15,-7-1 16,7 8-16,-15-7 16,0 7-1,-15 0-15,7 0 16,1 0-16,-69-7 15,53 14-15,16 9 16,-1-1 0,-52 0-16,22 8 15,30 0-15,-30 0 16,16 8 0,-16 0-16,15-1 15,0 9-15,-7-1 16,22 0-1,-7 8-15,-7 8 16,-1-1-16,0 1 16,8-1-16,7-7 15,8 0 1,0 7-16,15-7 16,16 8-16,-1-1 15,0 9-15,8-1 16,7 8-1,0-8-15,1 0 16,7 0-16,-8 8 16,8 7-16,0 8 15,7-7 1,0-1-16,8-7 16,0 0-16,8 0 15,0-1-15,-1 9 16,8-1-1,8 1-15,0-9 16,14 1-16,16 0 16,15 0-1,8 0-15,7-1 16,15-6-16,1-9 16,-9 1-16,16-9 15,8 1 1,29-7-16,-14-9 15,7 1-15,-23 0 16,91-1-16,-90-7 16,-8 0-1,98-7-15,-106-1 16,38-7-16,8-1 16,-23-7-1,7 1-15,-7-9 16,-53 8-16,8-7 15,-1-1 1,-7 1-16,-15-1 16,0-7-16,-15 0 15,-8-8-15,-7 0 16,0 0 0,-16 1-16,1 6 15,-8-14-15,-8 0 16,-14-9-16,-16-6 15,-23-1 1,1 8-16,7 8 16,-30-31-16,-23 0 15,-15 7 1,-23 16-16,-45 8 16,46 22-16,-69 16 15,8 30-15,45-7 16</inkml:trace>
  <inkml:trace contextRef="#ctx0" brushRef="#br1" timeOffset="115984.96">6524 8579 0,'0'0'0,"-23"-8"16,-7 0-16,0-7 15,-15 0-15,-16 0 16,1-8-1,7 0-15,0 0 16,0 8-16,0-1 16,-15 1-16,-8 7 15,1 8 1,7 0-16,0 8 16,-8 0-16,-7-1 15,7 1-15,1 0 16,-1 7-1,-7 8-15,-23 0 16,31 0-16,-1-1 16,-15 9-16,8 7 15,0 0 1,15 0-16,-15 8 16,7 8-16,8-9 15,8-14 1,14 0-16,16-9 15,0 9-15,7-8 16,0 7-16,8 1 16,8-1-1,7 9-15,0 6 16,7-14-16,16 7 16,7 0-16,23 8 15,23 0 1,-8-8-16,22 8 15,9-8-15,-9-8 16,1 1 0,38-8-16,-1-15 15,8-8-15,8-8 16,-23-7-16,7-8 16,1-15-1,-1 7-15,8-7 16,1 7-16,-47 8 15,1-7 1,22-16-16,1 0 16,-31 1-16,-15-1 15,-15 0-15,-8 8 16,-7 7 0,-15 1-16,-8-1 15,-8 1-15,-14-16 16,-23-15-16,-54-23 15,-82 0 1,15 31-16,-114 7 16,23 30-16,61 9 15,22 22-15,46 0 16,22 1 0,-7 22-16,0 30 15,22-14-15,76-54 16</inkml:trace>
  <inkml:trace contextRef="#ctx0" brushRef="#br1" timeOffset="117910.63">16874 5808 0,'0'0'0,"-8"-8"16,-15-7-1,-15-8-15,-22-7 16,-16-8-16,16-1 15,-1 9-15,-22-8 16,-23 0 0,23 7-16,15 16 15,0 7-15,-15 8 16,0 0 0,15 0-16,0 8 15,-15-1-15,-8 9 16,15-1-16,-7 8 15,8 0 1,-1 0-16,8 0 16,7-1-16,9 1 15,14 8-15,0-1 16,0 9 0,0 6-16,8-6 15,0-1-15,0 0 16,-1-8-1,9 9-15,-1-1 16,0 0-16,8 0 16,8 0-1,7 0-15,0 1 16,7-1-16,8-8 16,8 8-16,7 1 15,1-1 1,-1-8-16,8 16 15,14-8-15,1 0 16,15 0 0,16-7-16,-1-8 15,7 0-15,24 0 16,-31-8-16,0-7 16,23 7-1,0 0-15,-15-7 16,7-1-16,8 1 15,0-8-15,-38 0 16,37 0 0,16 0-16,-7-8 15,-8 1-15,22-1 16,-22 8 0,-8-15-16,8 7 15,0-7-15,-8 0 16,-7-1-16,7-14 15,-22 7 1,-16-8-16,-22 1 16,0-1-16,-8 1 15,0-1 1,1 1-16,-9-1 16,1-7-16,-8-8 15,-7 1 1,-16-9-16,-7 8 15,0 1-15,-8 6 16,-15-22-16,-30 0 16,-15-7-1,-15 7-15,0 7 16,-38 8-16,22 8 16,-37 8-16,7 7 15,-30 0 1,-15 8-16,31 15 15,-92 15-15,-14 8 16,120-16 0</inkml:trace>
  <inkml:trace contextRef="#ctx0" brushRef="#br0" timeOffset="129901.07">5745 6365 0,'0'0'0,"0"0"16,0 0-16,-7-7 16,-1-1-16,-7-7 15,0-8 1,8 8-16,-1-8 15,0 0-15,1 0 16,7 23 0</inkml:trace>
  <inkml:trace contextRef="#ctx0" brushRef="#br0" timeOffset="130798.41">5761 6068 0,'0'0'15,"0"0"-15,0 0 16,0 0-16,0 0 16,0 0-1,0 0-15,-8-8 16,-7 0-16,0 1 16,0-1-1,-8-7-15,-15 0 16,-15-1-16,0 9 15,-15-1 1,15 0-16,-7 8 16,-8 0-16,0 0 15,0 0-15,0 0 16,22 0 0,1 0-16,-23 8 15,8 0-15,-9 7 16,1 0-16,8 0 15,7 1 1,8-1-16,-1 8 16,1 0-16,7 7 15,8 1-15,0-1 16,-1 1 0,9-1-16,7 1 15,7-8-15,1 7 16,7 1-1,7 7-15,1 0 16,7 0-16,7 8 16,1-8-1,7 0-15,8 1 16,8-9-16,6 1 16,24-1-16,0-7 15,-1-8-15,-14 8 16,29 0-1,9-8-15,-1 1 16,0-9-16,16-7 16,7 0-1,-23-15-15,15-8 16,8 0-16,-15 0 16,15-7-16,-8-1 15,-22-7 1,-30 0-16,14-15 15,1-1-15,-16 8 16,1 1 0,-23 6-16,-8 1 15,-7 8-15,-16-8 16,-14-1-16,-24 1 16,-29-15-1,-1 7-15,-67 8 16,-39 15-16,-37 31 15,15 37-15,-15 62 16,23 0 0,-1 23-16,54-39 15</inkml:trace>
  <inkml:trace contextRef="#ctx0" brushRef="#br0" timeOffset="133217.88">14167 7106 0,'0'0'15,"0"0"-15,0 0 16,0 0 0,-7-8-16,-9-7 15,-6-1-15,-1-6 16,0-1-1,-7-8-15,0 1 16,0-1-16,-1 1 16,1-1-1,-8 8-15,-15 0 16,1 0-16,6 8 16,8 7-16,-7-7 15,-23 0 1,-30 7-16,30 1 15,15 7-15,7 0 16,-7 0-16,1 0 16,-54 0-1,30 7-15,23-7 16,-7 0-16,-16 0 16,1 8-1,6-8-15,1 0 16,0 8-16,-7-1 15,-8 1-15,0-1 16,22 1 0,-7 7-16,0 1 15,-8-1-15,1 15 16,14-7-16,8 0 16,8 0-1,0 8-15,-1-9 16,1 1-16,0 0 15,-1 0 1,8 0-16,8-8 16,7 1-16,-7 14 15,0 1 1,7-8-16,-7 7 16,7 1-16,1-1 15,-1 1-15,8-8 16,0-1-1,7-6-15,8-1 16,0 8-16,8 0 16,-1-8-16,1 8 15,7 0 1,8 7-16,-1 9 16,9-1-16,6 0 15,16 0-15,8-7 16,-1 7-1,16-8-15,0-7 16,7 0-16,15-8 16,-30-7-16,8 0 15,29 7 1,9-8-16,-1-7 16,1 8-16,-1-8 15,-30 0 1,23 0-16,38 0 15,-61-8-15,0 1 16,45-1 0,-7-7-16,-53 0 15,38-8-15,23-8 16,-31-7-16,-22 0 16,7 0-1,-8 0-15,1-1 16,-15 9-16,-24 7 15,-6 0-15,-1-7 16,0-9 0,-7 1-16,-8 0 15,-15 0-15,0-8 16,-8 16 0,1-1-16,-16-15 15,-30-15-15,-30 0 16,0 0-1,-15 8-15,-31-1 16,31 24-16,-8 7 16,-68 8-16,68 7 15,0 8 1,-75 8-16,83-1 16,-46 16-16,-15 0 15</inkml:trace>
  <inkml:trace contextRef="#ctx0" brushRef="#br1" timeOffset="140530.01">17388 7098 0,'0'0'0,"0"0"16,0 0 0,0 0-16,-8-15 15,0-1-15,-7-6 16,-7-9-16,-9 0 16,1 1-1,-8-8-15,-7 7 16,-8 8-1,-7-7-15,7 15 16,-8-1-16,-7 9 16,-7-1-16,-16 0 15,8 1-15,15-1 16,-38-7 0,-30 7-16,30-7 15,-7 7-15,7 8 16,30 0-1,23 8-15,-7 0 16,-16-1-16,-7 1 16,0 7-1,-8 8-15,0 0 16,1 0-16,6 7 16,24 1-16,7-8 15,0 7 1,-7 8-16,-1 1 15,8-9-15,8 1 16,7-1 0,0 8-16,8 1 15,0 6-15,7-7 16,0 8-16,8-15 16,8-1-1,-1-7-15,8 8 16,0-1-16,8 8 15,14 1 1,1 6-16,15 9 16,7-8-16,1-8 15,7-8-15,-8 1 16,0-8 0,16 7-16,14 1 15,24-1-15,-9-14 16,24-1-1,7 0-15,-31-7 16,1-1-16,23-7 16,-1 0-16,-7 0 15,7-7 1,8 7-16,-45-8 16,7-7-16,23 0 15,-8-1-15,-7-7 16,-1 1-1,1-1-15,0-8 16,-23 1-16,-15 7 16,-8-8-1,8 1-15,0-9 16,-15 9-16,-8-1 16,-7 9-1,-1-9-15,-6 0 16,-9-14-16,-7-9 15,-7 1-15,-9 7 16,1 8 0,0 0-16,-7 7 15,-9-7-15,1 0 16,-15-8-16,-38-15 16,-31-8-1,-7 16-15,-60-8 16,75 38-16,-106-15 15,16 23 1,-46 15-16,91 0 16</inkml:trace>
  <inkml:trace contextRef="#ctx0" brushRef="#br0" timeOffset="155822.78">14235 8021 0,'0'0'0,"0"0"16,0 0-1,0 0-15,0 0 16,0 0 0,0 0-16,-7-7 15,-1-1-15,0 1 16,1-9-16,-8 1 16,-8 0-1,-7 0-15,-15-1 16,-1 1-16,-7 0 15,-15-1 1,0 1-16,0 0 16,15 7-16,15 1 15,-15-1-15,-22-7 16,-31-1 0,30 9-16,8-1 15,8 1-15,-46-1 16,8 8-16,30 0 15,0 0 1,-8 0-16,1 0 16,-1 0-16,8 0 15,0 0 1,0 8-16,0-1 16,0 1-16,15-1 15,15 1-15,8 0 16,-8 7-1,-7 0-15,-1 8 16,1 0 0,-8 15-16,15-7 15,0 7-15,8-8 16,7 1-16,1-8 16,7 0-1,0 0-15,-1 0 16,9-8-16,-1 0 15,1 8-15,7 8 16,0-1 0,0 8-16,7 0 15,1-7-15,7-1 16,8 9-16,-1-9 16,9 1-1,-1-1-15,8 1 16,7-1-16,-7-7 15,0 0-15,7 8 16,23-1 0,15 1-16,-7-16 15,-1 0-15,24 0 16,-1 1 0,-15-16-16,-15 7 15,38-7-15,15 0 16,-38-7-16,-7-9 15,75 1 1,-45-8-16,-46 8 16,23-8-16,8-7 15,0-1 1,-16 8-16,-7-7 16,0-1-16,8-15 15,-8 0-15,-15 1 16,-23 7-1,-7-1-15,0 9 16,-8-1-16,0-7 16,-8-8-1,-7-7-15,-15 0 16,-7-1-16,-9 8 16,-6 1-16,-9 6 15,-7 1 1,-22-15-16,-39-8 15,-7 15-15,31 23 16,-107 0 0,91 23-16,-83 15 15,53 8-15,-8 0 16,-14 0-16</inkml:trace>
  <inkml:trace contextRef="#ctx0" brushRef="#br0" timeOffset="157217.42">14039 8930 0,'0'0'16,"0"0"-16,0 0 15,-8 0 1,-7-8-16,-8-7 16,-7-8-16,-23-15 15,-23-16 1,1 9-16,14 6 15,16 9-15,-15-8 16,-39 0 0,24 7-16,7 0 15,7 1-15,-7 7 16,-83-15-16,75 23 16,-30-1-1,-37 16-15,22 0 16,-23 23-16,1 0 15,59 0 1,-21 15-16,-9 0 16,8 1-16,38-1 15,-15 15-15,0 8 16,23-15-16,14-8 16,16 0-1,0 8-15,7 7 16,8 9-16,15-1 15,7-8 1,9-7-16,14 0 16,15 7-16,8 0 15,0-14 1,8 6-16,22 1 16,23-8-16,-38-15 15,-16-7-15,62 6 16,22-6-1,-23-1-15,39-7 16,-47-8-16,1 0 16,68-8-16,-61 0 15,39-7 1,-1 0-16,-53-8 16,46-23-16,-1 0 15,-29 1-15,29-9 16,-37 1-1,-30 7-15,-1-23 16,9 8-16,-16 8 16,-8-1-1,-22 1-15,-8 7 16,-7-15-16,-23-8 16,-30 1-16,-31-1 15,-7 0 1,-23-22-16,-128-31 15,-15 53-15,37 31 16,-143 15 0,121 23-16,30 15 15,-53 16-15,30 14 16,23 16-16,-38-7 16,76-16-1</inkml:trace>
  <inkml:trace contextRef="#ctx0" brushRef="#br1" timeOffset="162276.82">17304 7915 0,'0'0'0,"0"0"15,-7-8-15,-8-7 16,-8-1 0,-22-14-16,-38-16 15,-8-7-15,8 7 16,-16-8-16,-14 16 15,22 8 1,38 15-16,0-1 16,-15 1-16,-30 7 15,-8 8-15,8 0 16,-23 0 0,0 0-16,45 0 15,-52 0-15,7 8 16,15 7-1,15 1-15,-14 14 16,21 8-16,24-7 16,7 7-16,0 0 15,-7 0 1,7 0-16,7 8 16,1 0-16,7 0 15,16 0 1,-1-1-16,15-14 15,1-1-15,7 1 16,7 7 0,1 0-16,7 0 15,15 8-15,8 0 16,7 0-16,-7-8 16,-8-8-1,23 1-15,15 0 16,16-1-16,-9-7 15,1 0-15,7 0 16,8-8 0,-1 8-16,-14-15 15,15-1-15,14-7 16,1 0 0,-7-15-16,14 0 15,-7-1-15,-38 1 16,15-8-16,23 0 15,-8 0 1,-7-7-16,-8-1 16,8-14-16,-1-1 15,-21 8 1,-9-1-16,8 1 16,0 8-16,-7-1 15,-1-7 1,-15 8-16,-7-1 15,-8 1-15,-14-1 16,-1 0-16,-15 1 16,-8-8-1,-30-16-15,-37-14 16,-16-1-16,-30 8 16,-23 15-16,8 23 15,-60 8 1,60 23-16,-84 22 15,69 8-15,-45 8 16,44-15 0</inkml:trace>
  <inkml:trace contextRef="#ctx0" brushRef="#br1" timeOffset="163816.35">17531 8846 0,'0'0'15,"0"0"1,-15-8-16,-23-15 15,-22-15-15,-8 0 16,7 7 0,-29-7-16,-24-8 15,16 16-15,-31-1 16,-7 1-16,46 7 16,14 8-1,-30-1-15,0 1 16,23 7-16,8 1 15,-39-1-15,8 1 16,31 7 0,-8 0-16,-31 0 15,1 7-15,30 8 16,-16 8-16,-6 0 16,14 0-1,45 0-15,-14 8 16,-16 14-16,-14 16 15,14 1 1,16-17-16,7 1 16,7 0-16,1 7 15,7 8-15,0 0 16,16-7 0,7-8-16,7-1 15,8-6-15,8 6 16,14 1-1,8 0-15,1 0 16,22 7-16,22 1 16,16-9-1,-23-22-15,23 8 16,22-1-16,0-7 16,8-7-16,23-9 15,-38 1 1,22-8-16,39 7 15,-24-7-15,31-15 16,-60 8 0,22-1-16,30-15 15,-30 0-15,30 0 16,-52 8-16,-16-8 16,53-15-1,-30 0-15,-15-8 16,23 0-16,-39 8 15,-29 0-15,-16 7 16,8-7 0,-8-8-16,-7 1 15,-15 6-15,-8 1 16,-15 0 0,-8 0-16,-14-16 15,-39-22-15,-97-46 16,-16 30-1,-53 16-15,30 23 16,-52-1-16,-54 16 16,54 30-16,-76 39 15,60 0 1,122-16-16</inkml:trace>
  <inkml:trace contextRef="#ctx0" brushRef="#br0" timeOffset="169595.55">7114 7480 0,'0'0'0,"0"0"15,7 0-15,24-8 16,29-7-1,8-1-15,0 1 16,8 0-16,-1 0 16,-7-1-16,-7 1 15,-23 7 1,-16 1-16,-7-1 16,-7 1-16,-8 7 15</inkml:trace>
  <inkml:trace contextRef="#ctx0" brushRef="#br0" timeOffset="169941.47">6955 7548 0,'0'0'15,"0"0"-15,0 0 16,0 0-16,0 0 15,0 0-15,0 0 16,0 0-16,0 0 16,0 0-1,8 0-15,7-7 16,0-1-16,0 0 16,-7 1-1,-1 7-15,1 0 16,-1 0-16,-7 0 15,0 0-15,0 0 16,0 0 0,8 0-16,-1 0 15,8 7-15,-15-7 16</inkml:trace>
  <inkml:trace contextRef="#ctx0" brushRef="#br0" timeOffset="171755">14258 9891 0,'0'0'16,"0"0"-16,0 0 16,0 0-16,0 0 15,0 0 1,0 0-16,0-7 16,-8-9-16,-7 1 15,-8-8 1,-7 0-16,-15-7 15,0 7-15,-1 8 16,-14-1-16,-23-6 16,-16-1-1,31 7-15,8 1 16,-39-8-16,-29 0 16,52 16-1,-14-9-15,-77 1 16,61 23-16,-45-1 15,8 1-15,22 7 16,-15 8 0,22 0-16,46-8 15,-23 16-15,-14 7 16,6 8 0,24 0-16,14-8 15,1 0-15,7 0 16,7-7-1,9-1-15,6 1 16,1 7-16,15 8 16,8 7-16,7-7 15,7 0-15,8-8 16,8 0 0,7 0-16,15-7 15,16 7-15,30-8 16,15 1-1,-23-8-15,45 7 16,16-7-16,-16 0 16,39 0-16,-54-8 15,46 1 1,30-9-16,-68-7 16,106 8-16,-122-16 15,69-7 1,-45-8-16,-1-7 15,1-1-15,-54 8 16,-14-7-16,7-1 16,-8 8-1,1 0-15,-8 0 16,-8-7-16,-15 7 16,-7-8-1,-8 1-15,-7-1 16,-16-7-16,-14-15 15,-31-1-15,-8-7 16,-7-7 0,-76-32-16,-14 24 15,-31 15-15,60 30 16,1 9 0,-39 14-16,62 8 15,-84 15-15,52 23 16,-29 8-16,7-8 15</inkml:trace>
  <inkml:trace contextRef="#ctx0" brushRef="#br0" timeOffset="174292.04">13562 10677 0,'0'0'15,"-15"-7"-15,-53-24 16,0 1 0,8-1-16,-1 8 15,-52 0-15,-16 8 16,54 8-1,-61-1-15,-31 23 16,1 0-16,-8 1 16,83-1-1,-37 23-15,22-15 16,23 0-16,15 0 16,0 7-16,15-7 15,7 8 1,1 7-16,7 8 15,8 15-15,15-8 16,7 1 0,8 7-16,16 7 15,14 16-15,0-23 16,8-7-16,0-8 16,-1-16-16,16 8 15,0-7 1,15-1-16,0-7 15,-15-7-15,23-1 16,30 0-16,7-7 16,-7-1-1,15-7-15,-8 0 16,-37 0-16,7 0 16,46-15-1,-46 7-15,-15-7 16,15 0-16,38-8 15,-30 8-15,-23-1 16,0-6 0,15-9-16,8 1 15,-8-1-15,-23 0 16,1-7 0,7 8-16,-8-1 15,-14 1-15,-1-1 16,-15 8-16,-7 0 15,-1-7 1,-14-16-16,-16-15 16,-22-8-16,-53-15 15,-38 0 1,-83-38-16,91 54 16,-114-9-16,98 47 15,-120-1 1,128 31-16,-61 8 15,61 15-15,-7 23 16,-16 30-16,69-30 16,75-46-16</inkml:trace>
  <inkml:trace contextRef="#ctx0" brushRef="#br0" timeOffset="175369.39">13585 11540 0,'0'0'15,"-8"-8"-15,-14-7 16,-31 0-1,-38-8-15,23 8 16,-15-8-16,-76 0 16,76 8-16,7 7 15,-22 0 1,-15 8-16,30 0 16,-23 16-16,-38-1 15,53 0 1,16 0-16,-23 8 15,22-8-15,-7 16 16,15 0-16,22-1 16,9 8-1,6 0-15,1 1 16,7-1-16,16 0 16,-1 15-1,16 8-15,-1 8 16,16 7-16,7-7 15,16 0-15,14 7 16,23 8 0,-30-31-16,15 9 15,31 6-15,22-14 16,-8-9-16,15-6 16,-7-17-1,0-6-15,53-9 16,-30-14-16,30-1 15,-53-15 1,0 0-16,53-7 16,-61-1-16,38-7 15,-37 0 1,-24-8-16,-7-23 16,1 1-16,14-9 15,-30 16-15,-15-23 16,-23 16-1,-15 7-15,-7 7 16,-16-22-16,-45-23 16,-38-8-16,-7 8 15,-113-39 1,14 47-16,-52 14 16,-46 32-16,-15 29 15,60 24 1,99 0-16</inkml:trace>
  <inkml:trace contextRef="#ctx0" brushRef="#br1" timeOffset="179379.45">17365 9907 0,'0'0'0,"0"0"16,-8-16 0,1 1-16,-16-15 15,-7-1-15,7 0 16,1 1-16,-16-1 16,-15-7-1,-8 0-15,-14-8 16,7 16-16,-31-8 15,-29-1 1,22 1-16,-22 15 16,-46 1-16,15 14 15,0 8-15,53 0 16,16 15 0,-16 8-16,0 0 15,15 7-15,-22 16 16,-1 0-1,24-8-15,29 0 16,-7 8-16,0 15 16,15-7-1,15-1-15,8-7 16,15-8-16,7 0 16,1 8-16,14 7 15,24 1 1,7 7-16,-1-8 15,1-15-15,23 8 16,29 8 0,9-1-16,-9-7 15,39 0-15,-1-8 16,-29-8-16,59 1 16,1-16-1,15 0-15,-30-15 16,-16 0-16,38-7 15,-45-8-15,23-16 16,-8-7 0,-53 0-16,31-8 15,-1 8-15,-22 0 16,-8-8 0,-7-8-16,-8 1 15,-15 7-15,-16 8 16,-14 7-16,-8 1 15,-22-16 1,-46-38-16,-61-38 16,-105-15-16,30 53 15,-68 15 1,-30 31-16,128 38 16,-60 15-16,7 23 15,76 8-15,-8 23 16,8-1-1,-7 1-15</inkml:trace>
  <inkml:trace contextRef="#ctx0" brushRef="#br1" timeOffset="180446.46">17168 10884 0,'0'0'0,"0"0"16,-7-8-16,-16-7 15,-22-16 1,-31-15-16,8 16 16,-7-8-16,-46-8 15,7 8 1,46 7-16,-23 1 15,-14 14-15,6 1 16,-7 7 0,-37 8-16,29 8 15,-7 15-15,-52 8 16,52-9-16,-31 9 16,24 7-1,52-15-15,-14 15 16,-16 8-16,0 23 15,30-1-15,8-7 16,15 0 0,8 0-16,15 1 15,15 6-15,7-7 16,16-7-16,14 7 16,9 0-1,14-8-15,53 24 16,16-24-16,-46-22 15,90 7 1,1-23-16,23 0 16,-16-7-16,8-16 15,15-7 1,7 0-16,-37-16 16,7-7-16,39-15 15,-16 14-15,-38 1 16,-45 0-1,60-15-15,-30-1 16,-15 1-16,15-16 16,-60 23-16,-16 1 15,-22 14 1,0-15-16,-16 0 16,-14-7-16,-23-16 15,-68-30 1,-99-38-16,-90-16 15,68 77-15,-114 7 16,69 31 0,-61 30-16,15 16 15,144 22-15,-8 9 16</inkml:trace>
  <inkml:trace contextRef="#ctx0" brushRef="#br1" timeOffset="181545.93">17554 11708 0,'0'0'0,"0"0"15,0 0-15,-15-15 16,-31-16 0,-29-15-16,-1 0 15,1 1-15,-69-39 16,-22-16-16,14 24 16,9 23-1,67 30-15,-22 8 16,-8 7-16,0 8 15,-22 8-15,-23 14 16,45 1 0,-53 23-16,0 8 15,16-9-15,-16 9 16,61-16 0,7 8-16,-15 15 15,0 15-15,38-15 16,8-7-16,14-1 15,16 0 1,15 9-16,7-9 16,16-7-16,-1-8 15,16 0 1,23 8-16,22-8 16,15 0-16,0-7 15,45 7 1,24-8-16,37 16 15,-31-15-15,-6-8 16,52-8-16,-8 0 16,-37-7-16,7-16 15,23-7 1,-30-8-16,15-15 16,-68 7-16,22-15 15,8 8 1,-15 0-16,8 8 15,-23-1-15,-38-7 16,-15 0 0,-16 0-16,-6-1 15,-9 9-15,-14 7 16,-8-7 0,-15-16-16,-53-38 15,-83-31-15,-69 8 16,16 31-16,-181-31 15,52 31 1,-105 7-16,44 62 16,-157 37-16,513-30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60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2.77109" units="1/cm"/>
          <inkml:channelProperty channel="T" name="resolution" value="1" units="1/dev"/>
        </inkml:channelProperties>
      </inkml:inkSource>
      <inkml:timestamp xml:id="ts0" timeString="2020-09-22T18:04:51.326"/>
    </inkml:context>
    <inkml:brush xml:id="br0">
      <inkml:brushProperty name="width" value="0.05292" units="cm"/>
      <inkml:brushProperty name="height" value="0.05292" units="cm"/>
      <inkml:brushProperty name="color" value="#002060"/>
    </inkml:brush>
    <inkml:brush xml:id="br1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2533 2595 0,'0'0'0,"0"0"0,0 0 0,68 0 16,-38 0-16,-8 0 16,1 0-16,7 0 15,8 0-15,8 0 16,14 8-1,-7-1-15,-8 1 16,1-8-16,-9 0 16,9 0-1,-1 0-15,8 0 16,15-8-16,-15 1 16,-8-1-1,-14 0-15,6 1 16,16-1-16,15 0 15,0 8-15,-7 0 16,-8 0 0,-8 0-16,1-7 15,-1 7-15,8 0 16,7-8-16,-7 8 16,-7-7-1,-16 7-15,0 0 16,0 0-16,16-8 15,-1 0-15,8 8 16,0 0 0,-8 0-16,-7 0 15,0 0-15,-8 0 16,8 0 0,7 0-16,8 0 15,0 0-15,0 0 16,-8 0-16,-7 0 15,0 0 1,15-7-16,7-1 16,8 0-16,-7 1 15,-1-1-15,-7 0 16,15 1 0,-7 7-16,-8 0 15,7 0-15,-14-8 16,-16 8-1,0 8-15,0-8 16,1 7-16,-1 1 16,8 7-1,7 1-15,-45-16 16</inkml:trace>
  <inkml:trace contextRef="#ctx0" brushRef="#br0" timeOffset="12649.2">6721 4663 0,'0'0'0,"0"0"15,0 0-15,0 0 16,0 0-16,0 0 16,7-7-1,1-1-15,7 0 16,0 1-16,0-9 16,8 1-16,7-8 15,8 0 1,0 1-16,-1-1 15,-6-8-15,-1 1 16,-7-1-16,-1 1 16,1-1-1,0 8-15,7-7 16,0 7-16,0 0 16,-7 8-1,0-1-15,-8 1 16,0 7-16,0-7 15,0 7-15,0 1 16,-7-1 0,-1 1-16,1-1 15,-8 8-15,0 0 16,0 0-16,0 0 16</inkml:trace>
  <inkml:trace contextRef="#ctx0" brushRef="#br0" timeOffset="21315.97">5700 4259 0,'0'0'0,"0"0"15,0 0-15,0 0 16,0 0-16,0 0 16,0 0-16,0 0 15,8 0 1,7-8-16,15-7 15,15 0-15,8-8 16,-7 0 0,-9 0-16,9-8 15,-1 1-15,23-16 16,-7 8-16,-8 0 16,-16 15-1,-6 0-15,-1 8 16,0-8-16,-30 23 15</inkml:trace>
  <inkml:trace contextRef="#ctx0" brushRef="#br0" timeOffset="22333.96">7688 4175 0,'0'0'15,"0"0"1,0 0-16,0 0 16,0 0-16,0 0 15,0 0-15,0 0 16,0 0-1,0 0-15,8 0 16,7-8-16,0 1 16,0-1-16,0-7 15,8-8 1,7-15-16,16-8 16,-9 8-16,1 7 15,8 1 1,-9-1-16,-6 8 15,-9 0-15,-22 23 16</inkml:trace>
  <inkml:trace contextRef="#ctx0" brushRef="#br0" timeOffset="23118.91">5738 4274 0,'0'0'0,"0"0"16,0 0-1,0 0-15,0 0 16,0 0-16,0 0 16,0 0-16,0 0 15</inkml:trace>
  <inkml:trace contextRef="#ctx0" brushRef="#br0" timeOffset="49180.88">7446 7380 0,'0'0'15,"0"0"-15,0 0 16,0 0-16,0 8 15,-7 0 1,-1-1-16,1 1 16,-1 0-16,8-1 15,-7 1-15,7 7 16,0 8 0,0 0-16,0 0 15,0 0-15,7 0 16,1-1-1,-1-6-15,1-1 16,7-7-16,0-1 16,8 1-16,7-8 15,8 0 1,0-8-16,-1 1 16,-6-1-16,-9 0 15,1-7 1,-8 7-16,-7-7 15,-1 0-15,1 0 16,-8-8-16,0 0 16,-8 0-1,-7 0-15,0 8 16,0 0-16,-8 7 16,1 8-16,-16 8 15,7 7 1,31-15-16</inkml:trace>
  <inkml:trace contextRef="#ctx0" brushRef="#br0" timeOffset="51656.4">7741 7647 0,'0'0'16,"0"0"-16,0 0 15,0 0 1,0 0-16,0 0 16,0 0-16,8 0 15,-1 8 1,8 0-16,8 15 16,15 7-16,7 1 15,16 7 1,-1 0-16,8 0 15,-7 0-15,14 1 16,16-9-16,-15-7 16,-23 0-1,15-8-15,38-7 16,-16-1-16,-22-7 16,15 8-16,46-16 15,-23 8 1,-38 0-16,7-7 15,46-9-15,-15 1 16,-30 8 0,30-9-16,-1-7 15,-21 8-15,-31 8 16,22-9-16,16-7 16,0 0-1,-16 8-15,8 8 16,1-9-16,6 1 15,-14 0-15,-23-1 16,15-6 0,15-9-16,23-7 15,-23 7-15,-15-7 16,23-8 0,7 8-16,-22 8 15,-16-1-15,8-7 16,23-8-16,15-15 15,-31 8 1,1-1-16,-1 9 16,1-17-16,7-21 15,-22-9-15,-24 23 16,1-15 0,0-38-16,-8 23 15,1 7-15,-16-14 16,0-17-16,-8 32 15,-7-8 1,-15-24-16,0 17 16,-8 22-16,8-23 15,-7 0 1,-9 23-16,-14 15 16,-31-22-16,1-1 15,-1 16-15,-22 0 16,-15 14-1,22 17-15,8-1 16,-69 0-16,47 8 16,-24 7-1,-30 8-15,69 8 16,-62 8-16,1 7 16,15 0-1,-38 7-15,76-7 16,-38 0-16,-30 15 15,52-7-15,-37 7 16,30 1 0,45-1-16,-60 8 15,8 0-15,30-8 16,-8 0-16,0 8 16,23-8-1,15-7-15,-23 7 16,-7 8-16,22-8 15,8 1-15,-15 7 16,0 0 0,7-1-16,8 1 15,23-7-15,7-1 16,-15 8 0,-7-8-16,-1 8 15,1-8-15,7 0 16,7-7-16,1 0 15,7-1 1,0-7-16,1 8 16,-1-8-16,0 0 15,8 8-15,0-8 16,-1 0 0,9 0-16,-1 0 15,8 0-15,0 0 16,7 0-1,1 0-15,-1 0 16,0 0-16,1 0 16,-1 0-16,8 0 15,0 0 1,0 0-16,0 0 16,0 0-16,0 0 15,0 0 1,0 0-16,-7 7 15,7-7-15,0 0 16,0 0-16,0 0 16,0 0-16,0 0 15,0 0 1,0 0-16,0 0 16,0 0-16,0 0 15,0 0 1,0 0-16,0 0 15,0 0-15,0 0 16,0 0 0,0 0-16,0 0 15,0 8-15,0 7 16,0 0-16,0 1 16,0-1-1,0-7-15,0-8 16,0 0-16,0 0 15,0 0-15,0 0 16,0 0 0,0-8-16,0 0 15,0 1-15,0 7 16,0 0 0,22 0-16,-22 0 15</inkml:trace>
  <inkml:trace contextRef="#ctx0" brushRef="#br0" timeOffset="70437.11">14961 9197 0,'0'0'0,"0"0"15,0 0-15,0 0 16,0 0-16,0 0 16,-8 7-1,1 1-15,-8 0 16,0 7-16,-8 8 16,0 0-16,0 0 15,1 0 1,-8 30-16,7 0 15,8 1-15,7-1 16,1 1-16,-1-1 16,8 8-1,8 8-15,7-16 16,7-7-16,1 0 16,7-8-1,1-7-15,-1-9 16,0-6-16,-7-1 15,7-7 1,0-8-16,8-8 16,7-7-16,1-8 15,-8 0-15,-1-8 16,-6-14 0,-9 6-16,-14-6 15,-8-1-15,-8 0 16,-14-7-1,-9-16-15,-14 0 16,7 8-16,16 15 16,-1 8-16,0 8 15,0-8 1,1 15-16,-1 0 16,0 15-16,-7 8 15,-8 31 1,-15 45-16,53-76 15</inkml:trace>
  <inkml:trace contextRef="#ctx0" brushRef="#br1" timeOffset="20374.37">4014 11983 0,'0'0'15,"0"0"-15,8 0 16,7 0-16,8 7 16,-1-7-16,1 8 15,15-1 1,15 1-16,30 0 16,0-1-16,-7 1 15,7 0 1,30-1-16,-7-7 15,-38-7-15,30-1 16,31-7-16,-23 7 16,0 0-1,52-7-15,-59 0 16,44 0-16,31-1 16,-23 9-1,31-8-15,-84 7 16,61 0-16,7 1 15,0-1-15,-7 16 16,-53-8 0,75 7-16,-37-7 15,15 8-15,-8-8 16,-38 0-16,54 0 16,-16 0-1,23-8-15,-38 8 16,30-7-16,16-1 15,-1 0 1,-15 1-16,-14 7 16,37-8-16,0 8 15,-8-8-15,-30 8 16,38 0 0,0 0-16,0-7 15,-53 7-15,46-8 16,-24 8-1,31 0-15,-53 0 16,53-7-16,-22-9 16,22 9-16,-53-1 15,38 0-15,0 1 16,15 7 0,-31-8-16,-22 8 15,69-7-15,-84 7 16,105-8-1,-127 0-15,90-7 16,-23 0-16,23-1 16,-53 1-1,38-8-15,15 0 16,-23-7-16,16 7 16,-31 8-16,53-1 15,-23 1 1,1 0-16,-16 7 15,23 1-15,-15 7 16,0 0 0,-46 0-16,46 7 15,-38-7-15,16 0 16,-24 0-16,-52 0 16,7 8-1,15-8-15,-22 0 16,-8 0-16,-15 0 15,0 0 1,-8-8-16,-7 1 16,-16-1-16,1 0 15,-23 8-15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60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2.77109" units="1/cm"/>
          <inkml:channelProperty channel="T" name="resolution" value="1" units="1/dev"/>
        </inkml:channelProperties>
      </inkml:inkSource>
      <inkml:timestamp xml:id="ts0" timeString="2020-09-22T18:09:13.140"/>
    </inkml:context>
    <inkml:brush xml:id="br0">
      <inkml:brushProperty name="width" value="0.05292" units="cm"/>
      <inkml:brushProperty name="height" value="0.05292" units="cm"/>
      <inkml:brushProperty name="color" value="#002060"/>
    </inkml:brush>
    <inkml:brush xml:id="br1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13691 9983 0,'0'0'0,"0"0"0,0 8 16,-15 457-16,0-350 16,-1-31-16,9 0 15,-1 15-15,1-15 16,7-16 0,0 9-16,15 30 15,0-8-15,8-8 16,7 31-16,-7 8 15,-8-23 1,0 15-16,-8-15 16,-7-38-16,0-16 15,0-15-15,-7 0 16,-1-15 0,1 0-16,7-7 15,0-1-15,-8-8 16,8 1-1,0 0-15,-7-1 16,-1 9-16,1-1 16,-1 15-1,0 1-15,8 7 16,0 0-16,0-7 16,0-1-16,-7-7 15,-1-8 1,1 1-16,7-16 15</inkml:trace>
  <inkml:trace contextRef="#ctx0" brushRef="#br0" timeOffset="1628.65">12413 11120 0,'0'0'0,"0"0"15,0 0 1,0 0-16,0 8 15,8 7-15,-1 8 16,1 0 0,-1 7-16,1 1 15,0-8-15,-1 0 16,1-8-16,-1 0 16,-7-7-1,0-1-15,0 1 16,0-8-16,0 0 15</inkml:trace>
  <inkml:trace contextRef="#ctx0" brushRef="#br0" timeOffset="2170.98">12602 11029 0,'0'0'0,"0"0"16,0 0 0,0 0-16,0 0 15,0 0-15,15-8 16,8-7-1,0-1-15,7-7 16,0 8-16,-7 0 16,0 0-16,-8 7 15,-8 8 1,1 0-16,-1 8 16,1 7-16,-1 15 15,1 1-15,0-8 16,-8 0-1,0 0-15,0 0 16,0-1-16,0 1 16,0 0-1,0-7-15,7-1 16,1 0-16,-1-7 16,1-1-16,-1 1 15,8 0 1,-7-8-16,0 0 15,-1 0-15,1 0 16,-1 0 0,1 0-16,-8 0 15</inkml:trace>
  <inkml:trace contextRef="#ctx0" brushRef="#br0" timeOffset="3326.46">14205 10067 0,'0'0'16,"7"0"-16,9 0 16,6 0-1,24 0-15,37 0 16,15 0-16,-22 0 16,7 0-1,23-8-15,-8 1 16,-30-1-16,30 0 15,16 1-15,14-1 16,-7 8 0,30 0-16,-45-8 15,38 1-15,30-8 16,-8-1-16,8 1 16,-46-8-1,84-7-15,-53-1 16,68-7-16,-122 15 15,100 0 1,-39 0-16,38 0 16,-83 16-16,60-1 15,-22 8-15,15-8 16,-38 8 0,-45 0-16,52-7 15,-14 7-15,-23 0 16,15 0-1,-15 7-15,-38 1 16,-8 0-16,8-8 16,15 0-16,0 7 15,-22-7 1,-16 0-16,1 0 16,-9 0-16,-6 0 15,-9 0 1,1 0-16,-8 0 15,0 0-15,0 0 16,1 0-16,-9 0 16,1 0-1,7 8-15,-8 0 16,8 22-16,1 16 16,-1 15-1,7 31-15,1 37 16,0-7-16,-1 39 15,-14 7 1,0 76-16,-16-46 16,-7 1-16,7-8 15,1-62-15,-1-45 16,8-84 0</inkml:trace>
  <inkml:trace contextRef="#ctx0" brushRef="#br0" timeOffset="3932.86">13661 10662 0,'0'0'15,"0"0"-15</inkml:trace>
  <inkml:trace contextRef="#ctx0" brushRef="#br0" timeOffset="4484.97">13502 10769 0,'0'0'0,"0"0"0,0 0 16,0 0 0,0 0-16,7 0 15,9 0-15,6 0 16,8 0-16,23 0 16,31 8-1,-1-8-15,15 7 16,15-7-16,-7 8 15,-23-8 1,23 0-16,60-8 16,-37 1-16,37-9 15,-52 1-15,29 0 16,39-8 0,-23 8-16,37-1 15,-90 1-15,106-15 16,-61 7-1,83-8-15,-120 16 16,120 0-16,-83 7 16,83-15-16,-128 8 15,121 0 1,-68-1-16,45 1 16,-91 0-1,76 7-15,-30 8 16,7 0-16,-37 0 15,-31 0-15,38 0 16,0 8 0,-7 7-16,15 0 15,-61 1-15,-23-9 16,-14 1-16,-9-8 16,-14 0-1,-8 0-15,-15 0 16</inkml:trace>
  <inkml:trace contextRef="#ctx0" brushRef="#br0" timeOffset="25524.87">13184 10731 0,'0'0'0,"0"0"16,0 0-16,0 0 16,0 0-1,0 0-15,0 0 16,0 0-16,0 0 15,0 0 1,0 0-16,0 0 16,0 0-16,0 0 15,0 0-15,0 0 16,0 0 0,0 0-16,0 0 15,0 0-15,0 0 16,0 0-16,0 0 15,0 0 1,0 0-16,0-8 16,0 8-16,0-7 15,8-1 1,-8 8-16,7-8 16,9 1-16,-1-1 15,0 0 1,38-7-16,0 0 15,0 7-15,-8 1 16,-15-1-16,-7 0 16,0 1-1,-1-1-15,1 1 16,0 7-16,-8 0 16,0 0-16,-8 0 15,-7 0 1,0 0-16,0 0 15,0 0-15,0 0 16,0 0 0,0 0-16,0 0 15,0 0-15,-7-8 16,7 8-16,-8 0 16,1-8-1,7 8-15,0 0 16,0 0-16,0 0 15,0 0 1,0 16-16,7-1 16,1 0-16,7 0 15,8 1-15,-8-1 16,-8-8 0,1 1-16,-1 0 15,-7-8-15,0 0 16,0 0-1,0 0-15,0 0 16,0 0-16</inkml:trace>
  <inkml:trace contextRef="#ctx0" brushRef="#br0" timeOffset="26389.12">13668 10677 0,'0'0'16,"0"0"0,0 0-16,15 8 15,16 0-15,21-1 16,1-7-16,-7 8 15,22 0 1,30-1-16,-15 1 16,-15 0-16,23 7 15,53-8 1,-16 1-16,38 7 16,-30-7-16,-30-8 15,68 8 1,-23-8-16,23-8 15,-23 8-15,8 0 16,30 8-16,23-1 16,-46 24-1,61 7-15,-30 8 16,29-23-16,-82-23 16,30 0-16,38-8 15,-39-15 1,9 8-16,45-8 15,-61 8-15,23-1 16,-83 1 0,98 7-16,-68 1 15,53-1-15,-83 1 16,0-9-16,22-7 16,1-7-1,-39 7-15,31-23 16,-37 8-16,-16 0 15,-68 38 1</inkml:trace>
  <inkml:trace contextRef="#ctx0" brushRef="#br0" timeOffset="83667.87">11960 5831 0,'0'0'0,"0"0"0,0 0 15,90 0-15,-67 0 16,-8 0-16,8 0 15,7 0-15,0 0 16,16-8-16,-1 1 16,0-1-1,-7 8-15,0 0 16,0 0-16,0-8 16,-1 8-16,9-7 15,-8-1 1,-1 8-16,1 0 15,-8 0 1,1 0-16,-9 0 16,1 8-16,0-8 15,-8 0-15,0 0 16,0 0-16,0 0 16,0 0-1,0 0-15,-7 0 16,-1 0-1,1 0-15,-8 0 16,0 0-16,0 0 16,0 0-16,0 0 15,0 0-15,0 0 16,0 0 0,0 0-16,0 0 15,0 0-15,0 0 16,0 0-1,0 0-15,0 0 16,0 0-16,0 0 16,0 0-16,0 0 15,8 0 1,7-8-16,7 1 16,-6-1-16,14 0 15,-8 8 1,-6 0-16,-9 0 15,-7 0-15,0 0 16,0 0 0,0 0-16</inkml:trace>
  <inkml:trace contextRef="#ctx0" brushRef="#br0" timeOffset="85246.16">11831 6029 0,'0'0'0,"0"0"16,0 0-16,0 0 15,8 0-15,7 8 16,0 0-1,0-1-15,8 1 16,-1 0-16,9-1 16,-1 1-16,0 0 15,-7 7 1,-1 0-16,1 0 16,0 1-16,0 6 15,7 1 1,-8 0-16,9 0 15,-1 0-15,0 0 16,-7 0-16,7-8 16,0 0-1,-7 8-15,0-7 16,-1 6-16,1 1 16,0-7-16,-8-1 15,0 0 1,0 0-16,0 1 15,0-1-15,0 0 16,1 0 0,6 1-16,-7-1 15,8 8-15,0 0 16,-1-8 0,9 0-16,-9 1 15,1-1-15,0 0 16,-8-7-16,0-1 15,8 9-15,7-1 16,0 0 0,31 8-16,-24-8 15,-6 1-15,-1-1 16,0 0 0,-7 0-16,-1 1 15,-6-1-15,-1 0 16,0-7-16,-8-1 15,1 1 1,-1 0-16,-7-8 16,0 0-16,0 0 15,0 0 1,0 0-16,0 0 16,0 0-16,0 0 15,0-8 1,-7-7-16,-1 0 15,-7-1-15,8 1 16,-8 0-16,-8-1 16,8 1-1,7 8-15,1-1 16,-1 8-16,8 0 16,0 0-16,0 0 15,0 0 1,0 0-16</inkml:trace>
  <inkml:trace contextRef="#ctx0" brushRef="#br0" timeOffset="86280.2">12058 6297 0,'0'0'15,"0"0"1,7 15-16,9 8 15,-1 7-15,0 8 16,0 8 0,15 15-16,-7-15 15,0 0-15,-1-8 16,1 0-16,0 0 16,7 1-1,0-1-15,0 0 16,1 8-16,6 7 15,-6-15 1,-9 8-16,9-8 16,-9 8-16,1 0 15,0 7-15,-1 1 16,8-1 0,-7-7-16,0-8 15,-1 8-15,9 7 16,-1 8-16,0 0 15,-7-15 1,-8-8-16,0 8 16,8-8-16,-1 0 15,-6 1 1,6-1-16,1 0 16,0 0-16,14 0 15,-6-7-15,-9-1 16,1-7-1,-8 0-15,8 8 16,-8-9-16,0 1 16,0-7-1,0-1-15,-7 0 16,-1-7-16,1-1 16,0 1-16,-8-8 15,0 0 1,0 0-16,0 0 15,0 0-15,0 0 16,0 0-16,0 0 16,0 0-1,0 0-15,0 0 16,0 0-16,0 0 16,0 0-1,0 0-15,0 0 16,0 0-16,0 0 15,0 0-15,0 0 16,0 0 0</inkml:trace>
  <inkml:trace contextRef="#ctx0" brushRef="#br1" timeOffset="94482.27">11846 6968 0,'0'0'16,"0"0"-16,0 0 15,0 0-15,0 0 16,8 0-1,7 0-15,8-7 16,7-1-16,0 8 16,0-8-1,1 1-15,-1 7 16,-8 0-16,9-8 16,22 0-16,15 1 15,0-1 1,0 8-16,-15 0 15,7 0-15,16-7 16,-8-1-16,0 0 16,-23 1-1,-7 7-15,-8 0 16,8-8-16,-8 0 16,0 1-1,1-1-15,-9 0 16,16 1-16,-15 7 15,-8 0 1,-7 0-16,-8 0 16,0 0-16,0 0 15,0 0-15,-8 0 16,0 0 0,1 7-16,-1-7 15,8 0-15,0 0 16,0 0-16,0 0 15,15 8 1,8 0-16,0-1 16,-8 1-16,0 0 15,-7-8 1,-1 7-16,-7-7 16,0 8-16,-15 7 15,15-15-15</inkml:trace>
  <inkml:trace contextRef="#ctx0" brushRef="#br1" timeOffset="95464.1">11687 7083 0,'0'0'0,"0"0"16,0 0-16,0 0 15,0 0 1,0 0-16,8 0 16,7 7-16,0 1 15,0 0-15,8 7 16,7 0-1,8 16-15,15 14 16,0 9-16,0-8 16,-15-8-16,-1 0 15,-6 0 1,14 8-16,16 7 16,14 8-16,-14-7 15,-8-16 1,-16-7-16,16 7 15,-7-8-15,-1 1 16,0-1-16,1 8 16,7 1-1,-23-9-15,0 1 16,-7-8-16,-1-1 16,1 9-16,0-8 15,-1 7 1,9 1-16,-9-8 15,9 15-15,14 8 16,0 0 0,-14-8-16,-1 0 15,0-8-15,0 1 16,-7-8-16,0 0 16,7 7-1,0 1-15,0-8 16,-7-8-16,0 0 15,-8 1 1,0-9-16,-7 1 16,-8-8-16,0 0 15,0 0-15,0 0 16,-16-23 0,-6 0-16,-8-8 15,7 9-15,0 6 16,8 1-1,0 7-15,0 1 16,7-1-16,1 8 16,-1 0-16,1-8 15,-1 1 1,0-8-16,-7-8 16,15 23-16</inkml:trace>
  <inkml:trace contextRef="#ctx0" brushRef="#br1" timeOffset="96357.29">11945 6915 0,'0'0'0,"0"0"16,0 0-16,0 0 15,0 0 1,0 0-16,7 0 15,8-8-15,0-7 16,8 0-16,0-1 16,-1-7-1,1 1-15,0-1 16,22-15-16,8-16 16,15 1-16,0-8 15,-15 15 1,0 8-16,7-8 15,16 0-15,7-7 16,-22-1-16,-16 8 16,-7 8-1,7 0-15,-7 8 16,0-1-16,15 8 16,-16 0-1,-14 8-15,0 0 16,-8-1-16,0 1 15,0 0-15,0 7 16,0-7 0,1 7-16,-9 1 15,1-1-15,-1 0 16,-7 8 0,0 0-16,0 0 15,0 0-15,0 0 16,0 0-16,0 0 15,-7 8 1,7-8-16,0 0 16,0 0-16,0 0 15,0 0 1,0 0-16,0 0 16,0 0-16,0 0 15,0 0-15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60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2.77109" units="1/cm"/>
          <inkml:channelProperty channel="T" name="resolution" value="1" units="1/dev"/>
        </inkml:channelProperties>
      </inkml:inkSource>
      <inkml:timestamp xml:id="ts0" timeString="2020-09-22T18:11:55.054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9072 8289 0,'0'0'0,"0"0"0,0 0 0,98-23 15,-75 23-15,-1-8 16,16 8-16,8-8 16,6 1-16,1-1 15,0 1 1,-7-1-16,7 0 16,15 1-16,0-1 15,0 0 1,-15 1-16,-16-1 15,1 0-15,8 1 16,7-1-16,15 1 16,0-9-1,-8 9-15,-7-1 16,0 0-16,0 1 16,7-8-1,8 7-15,-15 0 16,-7 1-16,-9 7 15,1 0-15,8-8 16,7 8 0,-8 8-16,8-1 15,-8-7-15,0 8 16,-7 0-16,0-1 16,7 1-1,1-1-15,-8 1 16,7 0-16,0-1 15,-7 1-15,-8 0 16,1-1 0,-1 1-16,15-1 15,1-7-15,6 0 16,1 0 0,0 0-16,0 0 15,-7 0-15,-1 0 16,8 0-1,0-7-15,0 7 16,0 0-16,-8 0 16,-7 0-16,0 0 15,7 0 1,0 0-16,8-8 16,-7 8-16,-1 0 15,-7 0-15,0 0 16,-1 0-1,-6 0-15,-9 0 16,1 0-16,0 0 16,-1-7-16,-7 7 15,1 0 1,-1 0-16,0 0 16,-8 0-16,1 0 15,-1 0 1,1 0-16,0 0 15,-8 0-15,7 0 16,-7 0 0,8 0-16,-8 0 15,0 0-15,0 0 16,0 0-16,7 0 16,-7 0-1,0 0-15,0 0 16,8 0-16,-1 0 15,1 0-15,7 0 16,0 0 0,-15 0-16</inkml:trace>
  <inkml:trace contextRef="#ctx0" brushRef="#br0" timeOffset="2935.86">13426 8357 0,'0'0'0,"0"0"16,0 0-16,0 0 16,8 0-1,-1 0-15,8 0 16,1 0-16,-1 0 16,-8 0-1,1 0-15,7 0 16,-7 0-16,7 0 15,0 0-15,7 0 16,9 0 0,14 0-16,0 8 15,1 0-15,-1-8 16,0 0-16,-7 0 16,8-8-1,14 0-15,8 1 16,0-1-16,-15 0 15,-15 1 1,7-1-16,23 0 16,0 8-16,0 0 15,-15 0 1,0 0-16,-15 0 16,7 0-16,1 0 15,-1 8 1,0-8-16,8 0 15,-7 0-15,-8 0 16,-8 0-16,8 0 16,7 0-16,8 0 15,0 0 1,0 0-16,0 0 16,0 0-16,-1 0 15,16 0 1,1 0-16,-9 0 15,0 0-15,-14 0 16,7 0 0,15 0-16,0 0 15,7 0-15,1 0 16,-8 0-16,15 0 16,0 0-1,-7 0-15,-23 0 16,15 0-16,8 0 15,7 0 1,0 0-16,-8-8 16,9 1-16,-1 7 15,0 0-15,-15 0 16,-15 0 0,22 0-16,1 0 15,-8 0-15,-15 0 16,0 0-16,-8 0 15,1 0 1,-1 0-16,0 0 16,-7 7-16,0-7 15,-8 0 1,0 0-16,-7 0 16,0 0-16,-8 0 15,0 0 1,-7 0-16,-1 0 15,-7 0-15,0 0 16,0 0-16,0 0 16,0 0-1,0 0-15,0 0 16,0 0-16,0 0 16,0 0-16,0 0 15</inkml:trace>
  <inkml:trace contextRef="#ctx0" brushRef="#br0" timeOffset="-126937.71">11718 8640 0,'0'0'0,"0"0"15,0 0-15,0 0 0,0 0 16,0 0-16,0 0 15,7 15 1,-7 0-16,0 8 16,0 0-16,0 0 15,0 7-15,0-7 16,-7 0 0,-1 0-16,1 8 15,-1-1-15,8 1 16,0 7-1,0 0-15,0 0 16,-8 0-16,1 0 16,-1-7-16,1 0 15,-1-1 1,1-7-16,-1 0 16,1 0-16,-1 0 15,0 0 1,1-1-16,-1 1 15,1-7-15,-1 7 16,1-8-16,7-8 16,0 1-1,0 0-15,0-1 16,0-7-16,0 0 16,0 0-16,0 0 15</inkml:trace>
  <inkml:trace contextRef="#ctx0" brushRef="#br0" timeOffset="-126189.68">11551 8731 0,'0'0'16,"0"0"-16,0 0 15,-7 8-15,-1 0 16,1-1-16,-8 8 16,7-7-1,0 0-15,1-1 16,-1 1-16,8-8 16,0 0-16,0 0 15,0 0 1,0 0-16,0 0 15,15-8-15,8-7 16,0-8 0,-8 8-16,0 0 15,0-1-15,0 1 16,0 7-16,-7 1 16,0-1-1,-1 1-15,1 7 16,-1 0-16,1 7 15,-1 1 1,8 7-16,1 0 16,-1 8-16,-8-7 15,1-1-15,-1-8 16,1 1 0,0 0-16,-8-1 15,0 1-15,0-8 16,0 0-1,0 0-15,0 0 16,0 0-16,-8 8 16,0-8-16,1 0 15,-1 0-15,1 0 16,-8 0 0,-8 0-16,23 0 15</inkml:trace>
  <inkml:trace contextRef="#ctx0" brushRef="#br0" timeOffset="-124031.42">11824 9617 0,'0'0'0,"0"0"15,0 0-15,0 0 16,15 7 0,0 1-16,7-1 15,1 1-15,7 0 16,8-1 0,0 1-16,-8-8 15,0 0-15,16 0 16,14 0-16,8 0 15,8 0 1,-16 0-16,1-8 16,22 1-16,-15-1 15,15 0-15,-30 8 16,0-7 0,15-1-16,46 8 15,-39-7-15,-22-1 16,8 0-16,7 1 15,45-1 1,-30 0-16,-30 1 16,15-1-16,15 1 15,16-9 1,-24 9-16,-7-1 16,15 0-16,0 1 15,1-1 1,-16 0-16,-15 1 15,22-1-15,16 1 16,0-1-16,-8 8 16,7 0-1,16-8-15,-7 8 16,-31-7-16,30-1 16,8 0-1,-8 1-15,-15-1 16,8 8-16,0-7 15,-8-1-15,-23 8 16,8 0 0,8 8-16,7-1 15,-7 1-15,-1-1 16,1 9 0,-1-9-16,1 1 15,-8 0-15,-23-1 16,1-7-1,7 0-15,0 0 16,-8 0-16,0 0 16,-7 0-16,-8-7 15,-7 7 1,0-8-16,-8 8 16,0 0-16,-7 0 15,-1-8-15,1 1 16,-1-1-1,1 0-15,-1 1 16,1-1-16,-1 1 16,1-1-1,0 0-15,-1 1 16,-7-1-16,8 0 16,-8-7-16,0 0 15,0-8 1,0-8-16,0-7 15,0-8-15,0 1 16,0 6 0,0 1-16,0 0 15,0 8-15,0-1 16,0-7-16,0 0 16,0 0-1,0-1-15,0 9 16,0 7-16,0 0 15,0 8-15,0 0 16,0-1 0,0 9-16,0-1 15,0 0-15,0 1 16,0 7 0,0 0-16,0 0 15,0 0-15,0 0 16,0 0-16,0 0 15,0 0 1,0 0-16,0 0 16,-8 0-16,1 0 15,-9 0 1,1 0-16,8 0 16,-1 0-16,1 0 15,-1 0-15,8 0 16,0 0-1,0 0-15,0 0 16,0 0-16,0 0 16,0 0-1,0 0-15,0 0 16,0 0-16,0 0 16,0 0-16,0 0 15,0 0 1,0 23-16,8 0 15,-8 0-15,7-1 16,-7 1 0,0-7-16,0-9 15,0 1-15,0-8 16,0 7-16,0-7 16,0 0-1,0 0-15,-30 8 16,-46 7-16,76-15 15</inkml:trace>
  <inkml:trace contextRef="#ctx0" brushRef="#br0" timeOffset="-122723.98">11824 9197 0,'0'0'0,"0"0"15,0 0-15,0 0 16,0 7-16,0 9 16,0-1-1,0 0-15,0 8 16,0 0-16,0 0 16,0 0-1,0 7-15,0 9 16,0-1-16,0 0 15,7-8-15,1-7 16,-1 0 0,-7-8-16,8 1 15,-8-9-15,0 1 16,0 0-16,0-1 16,0-7-1,0 0-15,0 0 16,0 0-16,0 0 15,7 8-15,-7-8 16,8 7 0,-1-7-16,9 0 15,6 0-15,1 0 16,7 0 0,8 0-16,-8 0 15,0 8-15,16 0 16,14-1-1,16 1-15,7 0 16,-15-1-16,0 1 16,15 0-16,-15 7 15,-68-15 1</inkml:trace>
  <inkml:trace contextRef="#ctx0" brushRef="#br0" timeOffset="-65283.16">11551 6701 0,'0'0'0,"0"0"0,0 0 0,129-8 0,-76 1 16,0 7-16,-8 0 15,0 0 1,1 0-16,-8 0 16,-16 0-16,-7 0 15,-15 0 1,0 0-16,0 0 15</inkml:trace>
  <inkml:trace contextRef="#ctx0" brushRef="#br0" timeOffset="-64816.1">11740 6831 0,'0'0'0,"0"0"16,0 0-1,0 15-15,8 8 16,0 8-16,-1 7 16,1-8-1,-1-7-15,1 0 16,-1 0-16,-7-8 16,0 0-16,0 1 15,0-9 1,0 1-16,0 0 15,-7 7-15,-1-8 16,1 1 0,-1 0-16,1-1 15,7-7-15,0 0 16,0 0-16,0 0 16,0 0-1,0 0-15,7 8 16,16 0-16,15-1 15,7 1 1,-7-8-16,-8 0 16,-7 0-16,-8 0 15,0 0-15,-8 0 16,1 0 0,0 0-16,-8 0 15</inkml:trace>
  <inkml:trace contextRef="#ctx0" brushRef="#br0" timeOffset="-64230.67">12481 6541 0,'0'0'15,"0"0"1,0 0-16,0 0 16,0 7-16,-7 16 15,-1 15-15,1 1 16,-9 6 0,9 1-16,-1 8 15,1-9-15,-1-6 16,1-16-16,7-8 15,-8 0 1,8-7-16,-7-1 16,7-7-16,0 0 15,0 0 1,-8-7-16,0-9 16,8-6-16,0-1 15,8-8 1,7 8-16,8 0 15,-1 0-15,9 8 16,-1 0-16,8 7 16,0 16-1,7 0-15,-7 7 16,-1 8-16,-14 0 16,-8-1-16,-7 1 15,-8 16 1,-15-1-16,-16 0 15,-14 0-15,-8-7 16,0-1-16,-15 1 16,-7 7-1,75-38-15</inkml:trace>
  <inkml:trace contextRef="#ctx0" brushRef="#br0" timeOffset="-62264.01">14129 6625 0,'0'0'15,"0"0"-15,0 0 16,0 0 0,15 0-16,8 0 15,15 0-15,15 0 16,30 0-16,23 0 16,-23-8-1,-15 8-15,-8 0 16,-14 0-16,-1 0 15,-22 0-15,-23 0 16</inkml:trace>
  <inkml:trace contextRef="#ctx0" brushRef="#br0" timeOffset="-61910.48">14469 6625 0,'0'0'0,"0"0"16,0 0 0,0 0-16,0 0 15,0 0-15,0 0 16,0 15-16,8 0 15,0 8 1,-1 8-16,1-1 16,7 8-16,0 1 15,0-9 1,0 1-16,-7-8 16,-1-8-16,-7 0 15,-7 0-15,-16 1 16,23-16-1</inkml:trace>
  <inkml:trace contextRef="#ctx0" brushRef="#br0" timeOffset="-61714.9">14651 7037 0,'0'0'0,"0"0"16,0 0-16,7 8 16,1-1-16,-8-7 15,0 0 1,0 0-16</inkml:trace>
  <inkml:trace contextRef="#ctx0" brushRef="#br0" timeOffset="-61308.22">15097 6594 0,'0'0'0,"0"0"15,0 0 1,0 0-16,0 0 16,0 0-16,0 0 15,0 0-15,8 8 16,-1 7-1,8 16-15,0 14 16,0 24-16,1 0 16,-9 0-1,1-24-15,-8-14 16,0-8-16,0-16 16,0-7-1,0 0-15</inkml:trace>
  <inkml:trace contextRef="#ctx0" brushRef="#br0" timeOffset="-60822.49">15089 6594 0,'0'0'16,"0"0"-16,0 0 16,0 0-16,0 0 15,0 0 1,8-7-16,7-1 15,15-7-15,1-1 16,6 1 0,1 0-16,0 7 15,0 8-15,0 8 16,7 15 0,0 7-16,-7 8 15,-8 1-15,-7-9 16,-8 1-16,-7-8 15,-8 7 1,0-7-16,-8 8 16,-7-9-16,0 1 15,0-7 1,0-1-16,-8 8 16,23-23-16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60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2.77109" units="1/cm"/>
          <inkml:channelProperty channel="T" name="resolution" value="1" units="1/dev"/>
        </inkml:channelProperties>
      </inkml:inkSource>
      <inkml:timestamp xml:id="ts0" timeString="2020-09-22T18:12:31.250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4196 5434 0,'0'0'0,"0"15"16,-8 24-16,1 6 16,-1 16-16,0 23 15,-7 16 1,8-16-16,-1-1 16,1 24-16,7 15 15,0-15-15,0 31 16,0 22-1,0-30-15,-15 38 16,15-54-16,-8 31 16,8 0-16,0-38 15,0 30 1,0-7-16,0-31 16,0 8-16,8 15 15,-1-15 1,1 0-16,-1 30 15,1-30-15,-1 0 16,1 38-16,-1-53 16,-7 15-1,0 38-15,8-39 16,-8 1-16,0 31 16,0-32-1,0-14-15,0 30 16,0-7-16,0-31 15,0 22-15,0 9 16,0-23-16,0-16 16,0 23-1,-8 8-15,8-31 16,0-7-16,-7 0 16,-1 15-1,1-16-15,7-14 16,0-9-16,0-14 15,0 0 1,0-9-16,0 1 16,0 8-16,0-8 15,0-8-15,0 8 16,0 0 0,0-8-16,0 0 15,7-7-15,1 0 16,-1 7-16,1 0 15,0-7 1,-1-1-16,1 9 16,7-1-16,15 0 15,0 0-15,16-7 16,-1 0 0,0-1-16,8 1 15,15 0-15,15-1 16,-7-7-1,0 0-15,-8 0 16,15 0-16,8-7 16,-1-1-1,1 8-15,15 0 16,7 0-16,-30 0 16,16 0-16,14 0 15,-7 0 1,0 0-16,7 8 15,-7-1-15,-23 1 16,-15 0-16,15-1 16,1 1-1,-1-1-15,-15 1 16,0 0-16,15-1 16,-15 1-16,0 0 15,-15-1 1,-15 1-16,-8-1 15,0 1-15,0 0 16,-7-1 0,0 1-16,-8-8 15,0 0-15,0 0 16,-7 0-16,-1 0 16,1 0-1,-1 0-15,9-8 16,-1 1-16,0-9 15,0 1 1,0-23-16,0-8 16,-7-7-16,-1-1 15,1 1-15,-1 7 16,-7 0 0,0-7-16,-7 0 15,-1-16-15,8 8 16,0 0-16,8-8 15,-1-23 1,-7 9-16,8 6 16,-8 8-16,0 1 15,0-1 1,0 0-16,0 16 16,7 7-16,-7 8 15,8 0-15,-8-8 16,8-15-1,-8 0-15,0-8 16,0 16-16,0-8 16,0-16-1,0-6-15,0 14 16,0 8-16,0 0 16,7-8-16,-7 0 15,0 1 1,0 7-16,0 7 15,0 1-15,0-8 16,0-8-16,0-7 16,0 7-1,0 8-15,0-15 16,8-24-16,-8 24 16,0 7-1,0 8-15,0-7 16,0-9-16,0 1 15,0 7-15,0 1 16,0-24-16,0-7 16,0 15-1,0 8-15,7-24 16,1-7-16,-1 31 16,1-8-1,7-30-15,0 7 16,-7 23-16,7-8 15,0-22 1,0 7-16,0 8 16,0-8-16,0 0 15,1 15 1,-9-7-16,1-8 16,-1 16-16,1 22 15,-1-7-15,-7-8 16,0 0-16,0 15 15,0 16 1,-7-1-16,-1 1 16,1 7-16,-1 0 15,1 16 1,-9-1-16,9 8 16,-8 0-16,0 8 15,0 0-15,-1 7 16,1 1-1,-7-1-15,-9 0 16,-6 8-16,-9 0 16,1 8-16,7 0 15,-7 7 1,-8 0-16,-8 0 16,-7 1-16,-7-1 15,-1 0 1,-7-7-16,0 7 15,-16 0-15,31 1 16,0-9-16,-22 9 16,-16-1-1,8-8-15,-1-7 16,-14 8-16,0 0 16,14-1-1,-22 9-15,0-9 16,0 1-16,-15 7 15,15-7-15,23-1 16,-38 9 0,15-9-16,-15-7 15,-8 8-15,31 0 16,-23 7-16,-8 8 16,31 0-1,-46 7-15,0 1 16</inkml:trace>
  <inkml:trace contextRef="#ctx0" brushRef="#br0" timeOffset="18150.33">19792 6060 0,'0'0'0,"0"0"15,0 0 1,15 0-16,15 0 15,15-8-15,1 1 16,-1-1 0,8 0-16,30 1 15,23-1-15,-15 1 16,15 7-16,-1 0 16,1 7-1,-23 1-15,23 7 16,38 0-16,-23-7 15,15 0 1,-23-1-16,-30 1 16,23 0-16,8-8 15,-16 7 1,-15 1-16,-7-1 16,7 1-16,-15 0 15,-23-1-15,-15-7 16,-7 0-1,0 0-15,-8 0 16,-7 0-16,-1 0 16,1-7-16,-1-1 15,1 0 1,-1-7-16,1 0 16,-1-8-16,-7-8 15,8-22 1,-8-16-16,8 8 15,-8 0-15,7 8 16,1-24 0,-1 9-16,1-1 15,-8 23-15,0 8 16,0 8-16,0 7 16,0-8-1,0 8-15,-8 0 16,8 0-16,-7 1 15,7 6 1,-8 1-16,1 7 16,-9 1-16,-6-1 15,-8 1-15,-16-1 16,-7 0 0,-7 1-16,-8-1 15,-15 8-15,-16 0 16,9 8-16,-9-1 15,-37 9 1,-7-1-16,-1 0 16,-15 0-16,61-15 15,-31 0 1,8 0-16,-7 0 16,-1-7-16,8 7 15,31 0 1,-16 15-16,-8 0 15,114-15-15</inkml:trace>
  <inkml:trace contextRef="#ctx0" brushRef="#br0" timeOffset="19435.2">20207 5457 0,'0'0'0,"0"0"15,0 0 1,0 0-16,0 0 16,8 8-16,0 7 15,-1 15-15,1 9 16,-1-1 0,1 15-16,-1 1 15,8 7-15,1-16 16,-1-6-16,0-9 15,0-15 1,0 1-16,0-9 16,0 1-16,0-8 15,8-15 1,7-16-16,-7-15 16,0 1-16,-8 6 15,0-6 1,0-1-16,0 0 15,0 8-15,-7 7 16,-1 1-16,1 15 16,-8 15-1</inkml:trace>
  <inkml:trace contextRef="#ctx0" brushRef="#br0" timeOffset="19799.34">20805 5770 0,'0'0'15,"0"0"1,0 0-16,0 0 15,0 0-15,0-8 16,0 8-16,7-7 16,-7 7-1,0 0-15,0 0 16,0 0-16,8 7 16,-1 9-16,1-1 15,-1 8 1,-7-8-16,0-7 15,0-1-15,0-7 16,0 0 0</inkml:trace>
  <inkml:trace contextRef="#ctx0" brushRef="#br0" timeOffset="20176.84">21054 5671 0,'0'0'15,"0"0"-15,0 7 16,8 24-16,7 22 16,0 1-1,0-8-15,-7-1 16,-1-14-16,1-8 15,-1-8 1,1 0-16,-8-7 16,0-8-16,0 0 15,0 0-15,0 0 16,0 0 0,0 0-16,7-8 15,1 1-15,-1-9 16,1 1-1,7-15-15,0 7 16,-7 0-16,-8 23 16</inkml:trace>
  <inkml:trace contextRef="#ctx0" brushRef="#br0" timeOffset="20571.84">21553 5961 0,'0'0'16,"0"0"-16,0 0 16,8 0-16,-1 0 15,8 0-15,0 0 16,-7 0-1,0-8-15,-1 0 16,1-7-16,-1 0 16,-7 0-1,0-1-15,0 9 16,-7-1-16,7 8 16,-8 0-16,-7 8 15,0 7 1,0 0-16,0 8 15,-1 0-15,9-8 16,-1 1 0,8-16-16,0 0 15,0 0-15</inkml:trace>
  <inkml:trace contextRef="#ctx0" brushRef="#br0" timeOffset="20789.21">21719 6205 0,'0'0'16,"0"0"-16,8-8 16,-1-7-1,1 0-15,7-8 16,0-8-16,0 9 15,1-1-15,-16 23 16</inkml:trace>
  <inkml:trace contextRef="#ctx0" brushRef="#br0" timeOffset="20985.25">22067 6121 0,'0'0'16,"0"0"-16,0 0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1770853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2315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1105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5059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A500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  <a:solidFill>
            <a:srgbClr val="7DABFF"/>
          </a:solidFill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  <a:solidFill>
            <a:srgbClr val="CC092F"/>
          </a:solidFill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Google Shape;63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Google Shape;64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Google Shape;71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" name="Google Shape;72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" name="Imagen 2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847" y="270850"/>
            <a:ext cx="1238277" cy="1009650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4497808"/>
            <a:ext cx="2001976" cy="6457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BF6A6-50B5-43C4-86A5-B2443BF00A40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42F01-F3F6-4BD9-8818-016F00393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218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8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187848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Introducción a las Bases de Datos</a:t>
            </a:r>
            <a:endParaRPr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657"/>
            <a:ext cx="3328827" cy="951093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873303" y="2969231"/>
            <a:ext cx="3647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solidFill>
                  <a:srgbClr val="FFC000"/>
                </a:solidFill>
              </a:rPr>
              <a:t>Dr. Leon Felipe Palafox Novack</a:t>
            </a:r>
          </a:p>
          <a:p>
            <a:r>
              <a:rPr lang="es-MX" sz="1600" b="1" dirty="0">
                <a:solidFill>
                  <a:srgbClr val="FFC000"/>
                </a:solidFill>
              </a:rPr>
              <a:t>leonpalafox@gmail.com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Operaciones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Que operaciones hicieron:</a:t>
            </a:r>
          </a:p>
          <a:p>
            <a:r>
              <a:rPr lang="es-MX" dirty="0"/>
              <a:t>Tabla Personajes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10</a:t>
            </a:fld>
            <a:endParaRPr lang="es-MX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1113493"/>
              </p:ext>
            </p:extLst>
          </p:nvPr>
        </p:nvGraphicFramePr>
        <p:xfrm>
          <a:off x="1707140" y="2294127"/>
          <a:ext cx="5910860" cy="1838151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1821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2172">
                  <a:extLst>
                    <a:ext uri="{9D8B030D-6E8A-4147-A177-3AD203B41FA5}">
                      <a16:colId xmlns:a16="http://schemas.microsoft.com/office/drawing/2014/main" val="1985357204"/>
                    </a:ext>
                  </a:extLst>
                </a:gridCol>
                <a:gridCol w="1182172">
                  <a:extLst>
                    <a:ext uri="{9D8B030D-6E8A-4147-A177-3AD203B41FA5}">
                      <a16:colId xmlns:a16="http://schemas.microsoft.com/office/drawing/2014/main" val="2931249605"/>
                    </a:ext>
                  </a:extLst>
                </a:gridCol>
                <a:gridCol w="1182172">
                  <a:extLst>
                    <a:ext uri="{9D8B030D-6E8A-4147-A177-3AD203B41FA5}">
                      <a16:colId xmlns:a16="http://schemas.microsoft.com/office/drawing/2014/main" val="2635989360"/>
                    </a:ext>
                  </a:extLst>
                </a:gridCol>
                <a:gridCol w="11821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5867">
                <a:tc>
                  <a:txBody>
                    <a:bodyPr/>
                    <a:lstStyle/>
                    <a:p>
                      <a:r>
                        <a:rPr lang="es-MX" sz="1200" dirty="0" err="1"/>
                        <a:t>PersonajeID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Nombre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Raza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 Edad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err="1"/>
                        <a:t>LugarNacimiento</a:t>
                      </a:r>
                      <a:endParaRPr lang="es-MX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372264"/>
                  </a:ext>
                </a:extLst>
              </a:tr>
              <a:tr h="340571">
                <a:tc>
                  <a:txBody>
                    <a:bodyPr/>
                    <a:lstStyle/>
                    <a:p>
                      <a:r>
                        <a:rPr lang="es-MX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Frodo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Hobbit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Shire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68094"/>
                  </a:ext>
                </a:extLst>
              </a:tr>
              <a:tr h="340571">
                <a:tc>
                  <a:txBody>
                    <a:bodyPr/>
                    <a:lstStyle/>
                    <a:p>
                      <a:r>
                        <a:rPr lang="es-MX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Gandalf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Wizard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Valinor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914759"/>
                  </a:ext>
                </a:extLst>
              </a:tr>
              <a:tr h="340571">
                <a:tc>
                  <a:txBody>
                    <a:bodyPr/>
                    <a:lstStyle/>
                    <a:p>
                      <a:r>
                        <a:rPr lang="es-MX" dirty="0"/>
                        <a:t>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Legolas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Elfo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2931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Mirkwood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888221"/>
                  </a:ext>
                </a:extLst>
              </a:tr>
              <a:tr h="340571">
                <a:tc>
                  <a:txBody>
                    <a:bodyPr/>
                    <a:lstStyle/>
                    <a:p>
                      <a:r>
                        <a:rPr lang="es-MX" dirty="0"/>
                        <a:t>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Gimli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Enano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Ered</a:t>
                      </a:r>
                      <a:r>
                        <a:rPr lang="es-MX" baseline="0" dirty="0"/>
                        <a:t> </a:t>
                      </a:r>
                      <a:r>
                        <a:rPr lang="es-MX" baseline="0" dirty="0" err="1"/>
                        <a:t>Luin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6207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Operaciones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R1 := </a:t>
            </a:r>
            <a:r>
              <a:rPr lang="el-GR" dirty="0"/>
              <a:t>σ</a:t>
            </a:r>
            <a:r>
              <a:rPr lang="es-MX" baseline="-25000" dirty="0"/>
              <a:t>¬(</a:t>
            </a:r>
            <a:r>
              <a:rPr lang="es-MX" baseline="-25000" dirty="0" err="1"/>
              <a:t>LugarNacimiento</a:t>
            </a:r>
            <a:r>
              <a:rPr lang="es-MX" baseline="-25000" dirty="0"/>
              <a:t> ==</a:t>
            </a:r>
            <a:r>
              <a:rPr lang="es-MX" dirty="0"/>
              <a:t> </a:t>
            </a:r>
            <a:r>
              <a:rPr lang="es-MX" baseline="-25000" dirty="0"/>
              <a:t>NA)</a:t>
            </a:r>
            <a:r>
              <a:rPr lang="es-MX" dirty="0"/>
              <a:t>(Personajes)</a:t>
            </a:r>
          </a:p>
          <a:p>
            <a:pPr marL="76200" indent="0">
              <a:buNone/>
            </a:pP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30527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Operaciones en múltiples tablas</a:t>
            </a:r>
          </a:p>
        </p:txBody>
      </p:sp>
      <p:sp>
        <p:nvSpPr>
          <p:cNvPr id="6" name="Marcador de texto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Hasta ahora sólo habíamos visto operaciones sobre una tabla.</a:t>
            </a:r>
          </a:p>
          <a:p>
            <a:pPr lvl="1"/>
            <a:r>
              <a:rPr lang="es-MX" dirty="0"/>
              <a:t>El verdadero poder del algebra relacional es poder relacionar diversas tablas.</a:t>
            </a:r>
          </a:p>
          <a:p>
            <a:pPr lvl="1"/>
            <a:r>
              <a:rPr lang="es-MX" dirty="0"/>
              <a:t>Se responden preguntas más complejas.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AF42F01-F3F6-4BD9-8818-016F00393F6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027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Producto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1800" dirty="0"/>
              <a:t>R3 : R1 x R2</a:t>
            </a:r>
          </a:p>
          <a:p>
            <a:pPr lvl="1"/>
            <a:r>
              <a:rPr lang="es-MX" sz="1800" dirty="0"/>
              <a:t>Emparejar cada </a:t>
            </a:r>
            <a:r>
              <a:rPr lang="es-MX" sz="1800" dirty="0" err="1"/>
              <a:t>tuple</a:t>
            </a:r>
            <a:r>
              <a:rPr lang="es-MX" sz="1800" dirty="0"/>
              <a:t> t1 de R1 con cada </a:t>
            </a:r>
            <a:r>
              <a:rPr lang="es-MX" sz="1800" dirty="0" err="1"/>
              <a:t>tuple</a:t>
            </a:r>
            <a:r>
              <a:rPr lang="es-MX" sz="1800" dirty="0"/>
              <a:t> t2 de R2</a:t>
            </a:r>
          </a:p>
          <a:p>
            <a:pPr lvl="1"/>
            <a:r>
              <a:rPr lang="es-MX" sz="1800" dirty="0"/>
              <a:t>La concatenación t1t2 es un </a:t>
            </a:r>
            <a:r>
              <a:rPr lang="es-MX" sz="1800" dirty="0" err="1"/>
              <a:t>tuple</a:t>
            </a:r>
            <a:r>
              <a:rPr lang="es-MX" sz="1800" dirty="0"/>
              <a:t> de R3</a:t>
            </a:r>
          </a:p>
          <a:p>
            <a:pPr lvl="1"/>
            <a:r>
              <a:rPr lang="es-MX" sz="1800" dirty="0"/>
              <a:t>El esquema de R3 consiste en los atributos de R1 y luego los de R2 (en ese orden)</a:t>
            </a:r>
          </a:p>
          <a:p>
            <a:pPr lvl="1"/>
            <a:r>
              <a:rPr lang="es-MX" sz="1800" dirty="0"/>
              <a:t>Si los atributos tienen el mismo nombre usar R1.A y R2.A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13</a:t>
            </a:fld>
            <a:endParaRPr lang="es-MX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75F4DB2-0276-49F3-8F20-9FDC219F185B}"/>
                  </a:ext>
                </a:extLst>
              </p14:cNvPr>
              <p14:cNvContentPartPr/>
              <p14:nvPr/>
            </p14:nvContentPartPr>
            <p14:xfrm>
              <a:off x="740160" y="466920"/>
              <a:ext cx="8159760" cy="35640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75F4DB2-0276-49F3-8F20-9FDC219F185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0800" y="457560"/>
                <a:ext cx="8178480" cy="358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841043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Producto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14</a:t>
            </a:fld>
            <a:endParaRPr lang="es-MX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4436250"/>
              </p:ext>
            </p:extLst>
          </p:nvPr>
        </p:nvGraphicFramePr>
        <p:xfrm>
          <a:off x="1429821" y="1895938"/>
          <a:ext cx="1121024" cy="1032195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560512">
                  <a:extLst>
                    <a:ext uri="{9D8B030D-6E8A-4147-A177-3AD203B41FA5}">
                      <a16:colId xmlns:a16="http://schemas.microsoft.com/office/drawing/2014/main" val="854045907"/>
                    </a:ext>
                  </a:extLst>
                </a:gridCol>
                <a:gridCol w="560512">
                  <a:extLst>
                    <a:ext uri="{9D8B030D-6E8A-4147-A177-3AD203B41FA5}">
                      <a16:colId xmlns:a16="http://schemas.microsoft.com/office/drawing/2014/main" val="3694374799"/>
                    </a:ext>
                  </a:extLst>
                </a:gridCol>
              </a:tblGrid>
              <a:tr h="344065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9837132"/>
                  </a:ext>
                </a:extLst>
              </a:tr>
              <a:tr h="344065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01960"/>
                  </a:ext>
                </a:extLst>
              </a:tr>
              <a:tr h="344065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458209"/>
                  </a:ext>
                </a:extLst>
              </a:tr>
            </a:tbl>
          </a:graphicData>
        </a:graphic>
      </p:graphicFrame>
      <p:sp>
        <p:nvSpPr>
          <p:cNvPr id="6" name="CuadroTexto 5"/>
          <p:cNvSpPr txBox="1"/>
          <p:nvPr/>
        </p:nvSpPr>
        <p:spPr>
          <a:xfrm>
            <a:off x="1015925" y="1588161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R1</a:t>
            </a:r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1793426"/>
              </p:ext>
            </p:extLst>
          </p:nvPr>
        </p:nvGraphicFramePr>
        <p:xfrm>
          <a:off x="1429821" y="3122894"/>
          <a:ext cx="1121024" cy="137626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560512">
                  <a:extLst>
                    <a:ext uri="{9D8B030D-6E8A-4147-A177-3AD203B41FA5}">
                      <a16:colId xmlns:a16="http://schemas.microsoft.com/office/drawing/2014/main" val="854045907"/>
                    </a:ext>
                  </a:extLst>
                </a:gridCol>
                <a:gridCol w="560512">
                  <a:extLst>
                    <a:ext uri="{9D8B030D-6E8A-4147-A177-3AD203B41FA5}">
                      <a16:colId xmlns:a16="http://schemas.microsoft.com/office/drawing/2014/main" val="3694374799"/>
                    </a:ext>
                  </a:extLst>
                </a:gridCol>
              </a:tblGrid>
              <a:tr h="344065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9837132"/>
                  </a:ext>
                </a:extLst>
              </a:tr>
              <a:tr h="344065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01960"/>
                  </a:ext>
                </a:extLst>
              </a:tr>
              <a:tr h="344065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458209"/>
                  </a:ext>
                </a:extLst>
              </a:tr>
              <a:tr h="344065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452759"/>
                  </a:ext>
                </a:extLst>
              </a:tr>
            </a:tbl>
          </a:graphicData>
        </a:graphic>
      </p:graphicFrame>
      <p:sp>
        <p:nvSpPr>
          <p:cNvPr id="8" name="CuadroTexto 7"/>
          <p:cNvSpPr txBox="1"/>
          <p:nvPr/>
        </p:nvSpPr>
        <p:spPr>
          <a:xfrm>
            <a:off x="1015925" y="2928133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R2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3664945" y="1581788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R3</a:t>
            </a:r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930911"/>
              </p:ext>
            </p:extLst>
          </p:nvPr>
        </p:nvGraphicFramePr>
        <p:xfrm>
          <a:off x="4078833" y="2090699"/>
          <a:ext cx="2404160" cy="2408455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601040">
                  <a:extLst>
                    <a:ext uri="{9D8B030D-6E8A-4147-A177-3AD203B41FA5}">
                      <a16:colId xmlns:a16="http://schemas.microsoft.com/office/drawing/2014/main" val="854045907"/>
                    </a:ext>
                  </a:extLst>
                </a:gridCol>
                <a:gridCol w="601040">
                  <a:extLst>
                    <a:ext uri="{9D8B030D-6E8A-4147-A177-3AD203B41FA5}">
                      <a16:colId xmlns:a16="http://schemas.microsoft.com/office/drawing/2014/main" val="3694374799"/>
                    </a:ext>
                  </a:extLst>
                </a:gridCol>
                <a:gridCol w="601040">
                  <a:extLst>
                    <a:ext uri="{9D8B030D-6E8A-4147-A177-3AD203B41FA5}">
                      <a16:colId xmlns:a16="http://schemas.microsoft.com/office/drawing/2014/main" val="2207453698"/>
                    </a:ext>
                  </a:extLst>
                </a:gridCol>
                <a:gridCol w="601040">
                  <a:extLst>
                    <a:ext uri="{9D8B030D-6E8A-4147-A177-3AD203B41FA5}">
                      <a16:colId xmlns:a16="http://schemas.microsoft.com/office/drawing/2014/main" val="915502044"/>
                    </a:ext>
                  </a:extLst>
                </a:gridCol>
              </a:tblGrid>
              <a:tr h="344065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R1.B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R2.B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9837132"/>
                  </a:ext>
                </a:extLst>
              </a:tr>
              <a:tr h="344065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01960"/>
                  </a:ext>
                </a:extLst>
              </a:tr>
              <a:tr h="344065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458209"/>
                  </a:ext>
                </a:extLst>
              </a:tr>
              <a:tr h="344065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18417"/>
                  </a:ext>
                </a:extLst>
              </a:tr>
              <a:tr h="344065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0942282"/>
                  </a:ext>
                </a:extLst>
              </a:tr>
              <a:tr h="344065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00011"/>
                  </a:ext>
                </a:extLst>
              </a:tr>
              <a:tr h="344065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848349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B07D9C1-B130-409B-A925-45B351A3057F}"/>
                  </a:ext>
                </a:extLst>
              </p14:cNvPr>
              <p14:cNvContentPartPr/>
              <p14:nvPr/>
            </p14:nvContentPartPr>
            <p14:xfrm>
              <a:off x="1273680" y="1560600"/>
              <a:ext cx="5214960" cy="30088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B07D9C1-B130-409B-A925-45B351A3057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64320" y="1551240"/>
                <a:ext cx="5233680" cy="3027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280028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Usos para producto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Calendarios</a:t>
            </a:r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751959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Producto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De que tamaño va a ser la tabla resultante?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087616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Producto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De que tamaño va a ser la tabla resultante?</a:t>
            </a:r>
          </a:p>
          <a:p>
            <a:pPr lvl="1"/>
            <a:r>
              <a:rPr lang="es-MX" dirty="0"/>
              <a:t># </a:t>
            </a:r>
            <a:r>
              <a:rPr lang="es-MX" dirty="0" err="1"/>
              <a:t>Tuplas</a:t>
            </a:r>
            <a:r>
              <a:rPr lang="es-MX" dirty="0"/>
              <a:t> de R1 x # </a:t>
            </a:r>
            <a:r>
              <a:rPr lang="es-MX" dirty="0" err="1"/>
              <a:t>Tuplas</a:t>
            </a:r>
            <a:r>
              <a:rPr lang="es-MX" dirty="0"/>
              <a:t> de R2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640986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Theta-</a:t>
            </a:r>
            <a:r>
              <a:rPr lang="es-MX" dirty="0" err="1"/>
              <a:t>Join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2000" dirty="0"/>
              <a:t>R3 := R1 </a:t>
            </a:r>
            <a:r>
              <a:rPr lang="el-GR" sz="2000" dirty="0"/>
              <a:t>⋈</a:t>
            </a:r>
            <a:r>
              <a:rPr lang="es-MX" sz="2000" i="1" baseline="-25000" dirty="0"/>
              <a:t>c</a:t>
            </a:r>
            <a:r>
              <a:rPr lang="es-MX" sz="2000" dirty="0"/>
              <a:t> R2</a:t>
            </a:r>
          </a:p>
          <a:p>
            <a:pPr lvl="1"/>
            <a:r>
              <a:rPr lang="es-MX" sz="2000" dirty="0"/>
              <a:t>Hacer el producto R1xR2</a:t>
            </a:r>
          </a:p>
          <a:p>
            <a:pPr lvl="1"/>
            <a:r>
              <a:rPr lang="es-MX" sz="2000" dirty="0"/>
              <a:t>Aplica </a:t>
            </a:r>
            <a:r>
              <a:rPr lang="el-GR" sz="2000" dirty="0"/>
              <a:t>σ</a:t>
            </a:r>
            <a:r>
              <a:rPr lang="es-MX" sz="2000" baseline="-25000" dirty="0"/>
              <a:t>c </a:t>
            </a:r>
            <a:r>
              <a:rPr lang="es-MX" sz="2000" dirty="0"/>
              <a:t>al resultado</a:t>
            </a:r>
          </a:p>
          <a:p>
            <a:r>
              <a:rPr lang="es-MX" sz="2000" dirty="0"/>
              <a:t>C puede ser cualquier condición booleana.</a:t>
            </a:r>
          </a:p>
          <a:p>
            <a:pPr lvl="1"/>
            <a:r>
              <a:rPr lang="es-MX" sz="2000" dirty="0" err="1"/>
              <a:t>Historicamente</a:t>
            </a:r>
            <a:r>
              <a:rPr lang="es-MX" sz="2000" dirty="0"/>
              <a:t> solo se </a:t>
            </a:r>
            <a:r>
              <a:rPr lang="es-MX" sz="2000" dirty="0" err="1"/>
              <a:t>permitia</a:t>
            </a:r>
            <a:r>
              <a:rPr lang="es-MX" sz="2000" dirty="0"/>
              <a:t> A </a:t>
            </a:r>
            <a:r>
              <a:rPr lang="el-GR" sz="2000" dirty="0"/>
              <a:t>θ</a:t>
            </a:r>
            <a:r>
              <a:rPr lang="es-MX" sz="2000" dirty="0"/>
              <a:t> B, donde </a:t>
            </a:r>
            <a:r>
              <a:rPr lang="el-GR" sz="2000" dirty="0"/>
              <a:t>θ</a:t>
            </a:r>
            <a:r>
              <a:rPr lang="es-MX" sz="2000" dirty="0"/>
              <a:t> es =, &lt;, &gt;; por eso se llama theta-</a:t>
            </a:r>
            <a:r>
              <a:rPr lang="es-MX" sz="2000" dirty="0" err="1"/>
              <a:t>join</a:t>
            </a:r>
            <a:r>
              <a:rPr lang="es-MX" sz="2000" dirty="0"/>
              <a:t> </a:t>
            </a:r>
          </a:p>
          <a:p>
            <a:r>
              <a:rPr lang="es-MX" sz="2000" dirty="0"/>
              <a:t>Los nombres iguales se unifican en un solo campo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18</a:t>
            </a:fld>
            <a:endParaRPr lang="es-MX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0BBC3B-FCBB-4622-8166-D2FF4403988A}"/>
                  </a:ext>
                </a:extLst>
              </p14:cNvPr>
              <p14:cNvContentPartPr/>
              <p14:nvPr/>
            </p14:nvContentPartPr>
            <p14:xfrm>
              <a:off x="911880" y="887400"/>
              <a:ext cx="5437800" cy="34513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0BBC3B-FCBB-4622-8166-D2FF4403988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2520" y="878040"/>
                <a:ext cx="5456520" cy="3470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954253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Theta-</a:t>
            </a:r>
            <a:r>
              <a:rPr lang="es-MX" dirty="0" err="1"/>
              <a:t>Join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19</a:t>
            </a:fld>
            <a:endParaRPr lang="es-MX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5481865"/>
              </p:ext>
            </p:extLst>
          </p:nvPr>
        </p:nvGraphicFramePr>
        <p:xfrm>
          <a:off x="814275" y="1669907"/>
          <a:ext cx="3398130" cy="2133600"/>
        </p:xfrm>
        <a:graphic>
          <a:graphicData uri="http://schemas.openxmlformats.org/drawingml/2006/table">
            <a:tbl>
              <a:tblPr firstRow="1" bandRow="1">
                <a:tableStyleId>{D87CA831-11D2-4159-8545-C5A921CE741D}</a:tableStyleId>
              </a:tblPr>
              <a:tblGrid>
                <a:gridCol w="1132710">
                  <a:extLst>
                    <a:ext uri="{9D8B030D-6E8A-4147-A177-3AD203B41FA5}">
                      <a16:colId xmlns:a16="http://schemas.microsoft.com/office/drawing/2014/main" val="2590834763"/>
                    </a:ext>
                  </a:extLst>
                </a:gridCol>
                <a:gridCol w="1132710">
                  <a:extLst>
                    <a:ext uri="{9D8B030D-6E8A-4147-A177-3AD203B41FA5}">
                      <a16:colId xmlns:a16="http://schemas.microsoft.com/office/drawing/2014/main" val="1639176865"/>
                    </a:ext>
                  </a:extLst>
                </a:gridCol>
                <a:gridCol w="1132710">
                  <a:extLst>
                    <a:ext uri="{9D8B030D-6E8A-4147-A177-3AD203B41FA5}">
                      <a16:colId xmlns:a16="http://schemas.microsoft.com/office/drawing/2014/main" val="2564761463"/>
                    </a:ext>
                  </a:extLst>
                </a:gridCol>
              </a:tblGrid>
              <a:tr h="236558">
                <a:tc>
                  <a:txBody>
                    <a:bodyPr/>
                    <a:lstStyle/>
                    <a:p>
                      <a:r>
                        <a:rPr lang="es-MX" sz="1000" dirty="0"/>
                        <a:t>Universidad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/>
                        <a:t>Carrera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/>
                        <a:t>Costo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500352"/>
                  </a:ext>
                </a:extLst>
              </a:tr>
              <a:tr h="384407">
                <a:tc>
                  <a:txBody>
                    <a:bodyPr/>
                    <a:lstStyle/>
                    <a:p>
                      <a:r>
                        <a:rPr lang="es-MX" sz="1000" dirty="0"/>
                        <a:t>Universidad Panamericana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/>
                        <a:t>Ingeniería en 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/>
                        <a:t>90,000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365332"/>
                  </a:ext>
                </a:extLst>
              </a:tr>
              <a:tr h="384407">
                <a:tc>
                  <a:txBody>
                    <a:bodyPr/>
                    <a:lstStyle/>
                    <a:p>
                      <a:r>
                        <a:rPr lang="es-MX" sz="1000" dirty="0"/>
                        <a:t>Universidad</a:t>
                      </a:r>
                      <a:r>
                        <a:rPr lang="es-MX" sz="1000" baseline="0" dirty="0"/>
                        <a:t> Panamericana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/>
                        <a:t>Ingeniería en Animación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/>
                        <a:t>90,000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7074032"/>
                  </a:ext>
                </a:extLst>
              </a:tr>
              <a:tr h="680105">
                <a:tc>
                  <a:txBody>
                    <a:bodyPr/>
                    <a:lstStyle/>
                    <a:p>
                      <a:r>
                        <a:rPr lang="es-MX" sz="1000" dirty="0"/>
                        <a:t>ITESM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/>
                        <a:t>Ingeniería en Sistemas</a:t>
                      </a:r>
                      <a:r>
                        <a:rPr lang="es-MX" sz="1000" baseline="0" dirty="0"/>
                        <a:t> Computacionales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/>
                        <a:t>95,000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988579"/>
                  </a:ext>
                </a:extLst>
              </a:tr>
              <a:tr h="384407">
                <a:tc>
                  <a:txBody>
                    <a:bodyPr/>
                    <a:lstStyle/>
                    <a:p>
                      <a:r>
                        <a:rPr lang="es-MX" sz="1000" dirty="0"/>
                        <a:t>ITESM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/>
                        <a:t>Ingeniería</a:t>
                      </a:r>
                      <a:r>
                        <a:rPr lang="es-MX" sz="1000" baseline="0" dirty="0"/>
                        <a:t> Industrial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/>
                        <a:t>95,000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7016764"/>
                  </a:ext>
                </a:extLst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442822"/>
              </p:ext>
            </p:extLst>
          </p:nvPr>
        </p:nvGraphicFramePr>
        <p:xfrm>
          <a:off x="4819484" y="1669907"/>
          <a:ext cx="3398130" cy="1704592"/>
        </p:xfrm>
        <a:graphic>
          <a:graphicData uri="http://schemas.openxmlformats.org/drawingml/2006/table">
            <a:tbl>
              <a:tblPr firstRow="1" bandRow="1">
                <a:tableStyleId>{D87CA831-11D2-4159-8545-C5A921CE741D}</a:tableStyleId>
              </a:tblPr>
              <a:tblGrid>
                <a:gridCol w="1132710">
                  <a:extLst>
                    <a:ext uri="{9D8B030D-6E8A-4147-A177-3AD203B41FA5}">
                      <a16:colId xmlns:a16="http://schemas.microsoft.com/office/drawing/2014/main" val="2590834763"/>
                    </a:ext>
                  </a:extLst>
                </a:gridCol>
                <a:gridCol w="1132710">
                  <a:extLst>
                    <a:ext uri="{9D8B030D-6E8A-4147-A177-3AD203B41FA5}">
                      <a16:colId xmlns:a16="http://schemas.microsoft.com/office/drawing/2014/main" val="1639176865"/>
                    </a:ext>
                  </a:extLst>
                </a:gridCol>
                <a:gridCol w="1132710">
                  <a:extLst>
                    <a:ext uri="{9D8B030D-6E8A-4147-A177-3AD203B41FA5}">
                      <a16:colId xmlns:a16="http://schemas.microsoft.com/office/drawing/2014/main" val="2564761463"/>
                    </a:ext>
                  </a:extLst>
                </a:gridCol>
              </a:tblGrid>
              <a:tr h="236558">
                <a:tc>
                  <a:txBody>
                    <a:bodyPr/>
                    <a:lstStyle/>
                    <a:p>
                      <a:r>
                        <a:rPr lang="es-MX" sz="1000" dirty="0"/>
                        <a:t>Universidad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/>
                        <a:t>Colonia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/>
                        <a:t>Delegación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500352"/>
                  </a:ext>
                </a:extLst>
              </a:tr>
              <a:tr h="384407">
                <a:tc>
                  <a:txBody>
                    <a:bodyPr/>
                    <a:lstStyle/>
                    <a:p>
                      <a:r>
                        <a:rPr lang="es-MX" sz="1000" dirty="0"/>
                        <a:t>Universidad Panamericana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/>
                        <a:t>Insurgentes Mixcoac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/>
                        <a:t>Benito Juárez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365332"/>
                  </a:ext>
                </a:extLst>
              </a:tr>
              <a:tr h="384407">
                <a:tc>
                  <a:txBody>
                    <a:bodyPr/>
                    <a:lstStyle/>
                    <a:p>
                      <a:r>
                        <a:rPr lang="es-MX" sz="1000" dirty="0"/>
                        <a:t>ITESM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/>
                        <a:t>San Bartolo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/>
                        <a:t>Tlalpan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7074032"/>
                  </a:ext>
                </a:extLst>
              </a:tr>
              <a:tr h="680105">
                <a:tc>
                  <a:txBody>
                    <a:bodyPr/>
                    <a:lstStyle/>
                    <a:p>
                      <a:r>
                        <a:rPr lang="es-MX" sz="1000" dirty="0"/>
                        <a:t>ITAM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/>
                        <a:t>Héroes de Padierna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/>
                        <a:t>Magdalena Contreras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988579"/>
                  </a:ext>
                </a:extLst>
              </a:tr>
            </a:tbl>
          </a:graphicData>
        </a:graphic>
      </p:graphicFrame>
      <p:sp>
        <p:nvSpPr>
          <p:cNvPr id="7" name="CuadroTexto 6"/>
          <p:cNvSpPr txBox="1"/>
          <p:nvPr/>
        </p:nvSpPr>
        <p:spPr>
          <a:xfrm>
            <a:off x="374090" y="1297216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Carreras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4379299" y="1260452"/>
            <a:ext cx="1120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Direcciones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1F7DD55-E333-4547-99A1-33423C1916B5}"/>
                  </a:ext>
                </a:extLst>
              </p14:cNvPr>
              <p14:cNvContentPartPr/>
              <p14:nvPr/>
            </p14:nvContentPartPr>
            <p14:xfrm>
              <a:off x="4207320" y="2074320"/>
              <a:ext cx="3005280" cy="24404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1F7DD55-E333-4547-99A1-33423C1916B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97960" y="2064960"/>
                <a:ext cx="3024000" cy="2459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32230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Clase Pasada</a:t>
            </a:r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endParaRPr lang="es-MX"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3464720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Theta - </a:t>
            </a:r>
            <a:r>
              <a:rPr lang="es-MX" dirty="0" err="1"/>
              <a:t>Join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14274" y="1327350"/>
            <a:ext cx="8052323" cy="3145500"/>
          </a:xfrm>
        </p:spPr>
        <p:txBody>
          <a:bodyPr/>
          <a:lstStyle/>
          <a:p>
            <a:r>
              <a:rPr lang="es-MX" sz="2000" dirty="0"/>
              <a:t>Vista := Carreras </a:t>
            </a:r>
            <a:r>
              <a:rPr lang="el-GR" sz="2000" dirty="0"/>
              <a:t>⋈</a:t>
            </a:r>
            <a:r>
              <a:rPr lang="es-MX" sz="2000" i="1" baseline="-25000" dirty="0" err="1"/>
              <a:t>Carreras.Universidad</a:t>
            </a:r>
            <a:r>
              <a:rPr lang="es-MX" sz="2000" i="1" baseline="-25000" dirty="0"/>
              <a:t> = </a:t>
            </a:r>
            <a:r>
              <a:rPr lang="es-MX" sz="2000" i="1" baseline="-25000" dirty="0" err="1"/>
              <a:t>Direcciones.Universidad</a:t>
            </a:r>
            <a:r>
              <a:rPr lang="es-MX" sz="2000" baseline="-25000" dirty="0"/>
              <a:t> </a:t>
            </a:r>
            <a:r>
              <a:rPr lang="es-MX" sz="2000" dirty="0"/>
              <a:t>Direcciones</a:t>
            </a:r>
          </a:p>
          <a:p>
            <a:endParaRPr lang="es-MX" sz="20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20</a:t>
            </a:fld>
            <a:endParaRPr lang="es-MX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2FEBEEB-77FB-46B4-974F-F1DB7A8A3031}"/>
                  </a:ext>
                </a:extLst>
              </p14:cNvPr>
              <p14:cNvContentPartPr/>
              <p14:nvPr/>
            </p14:nvContentPartPr>
            <p14:xfrm>
              <a:off x="3265920" y="2343600"/>
              <a:ext cx="3157200" cy="11545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2FEBEEB-77FB-46B4-974F-F1DB7A8A303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6560" y="2334240"/>
                <a:ext cx="3175920" cy="1173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866101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Theta - </a:t>
            </a:r>
            <a:r>
              <a:rPr lang="es-MX" dirty="0" err="1"/>
              <a:t>Join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14274" y="1327350"/>
            <a:ext cx="8052323" cy="3145500"/>
          </a:xfrm>
        </p:spPr>
        <p:txBody>
          <a:bodyPr/>
          <a:lstStyle/>
          <a:p>
            <a:r>
              <a:rPr lang="es-MX" sz="2000" dirty="0"/>
              <a:t>Vista := Carreras </a:t>
            </a:r>
            <a:r>
              <a:rPr lang="el-GR" sz="2000" dirty="0"/>
              <a:t>⋈</a:t>
            </a:r>
            <a:r>
              <a:rPr lang="es-MX" sz="2000" i="1" baseline="-25000" dirty="0" err="1"/>
              <a:t>Carreras.Universidad</a:t>
            </a:r>
            <a:r>
              <a:rPr lang="es-MX" sz="2000" i="1" baseline="-25000" dirty="0"/>
              <a:t> = </a:t>
            </a:r>
            <a:r>
              <a:rPr lang="es-MX" sz="2000" i="1" baseline="-25000" dirty="0" err="1"/>
              <a:t>Direcciones.Universidad</a:t>
            </a:r>
            <a:r>
              <a:rPr lang="es-MX" sz="2000" baseline="-25000" dirty="0"/>
              <a:t> </a:t>
            </a:r>
            <a:r>
              <a:rPr lang="es-MX" sz="2000" dirty="0"/>
              <a:t>Direcciones</a:t>
            </a:r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21</a:t>
            </a:fld>
            <a:endParaRPr lang="es-MX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287512"/>
              </p:ext>
            </p:extLst>
          </p:nvPr>
        </p:nvGraphicFramePr>
        <p:xfrm>
          <a:off x="1530847" y="1904100"/>
          <a:ext cx="5609690" cy="2188752"/>
        </p:xfrm>
        <a:graphic>
          <a:graphicData uri="http://schemas.openxmlformats.org/drawingml/2006/table">
            <a:tbl>
              <a:tblPr firstRow="1" bandRow="1">
                <a:tableStyleId>{D87CA831-11D2-4159-8545-C5A921CE741D}</a:tableStyleId>
              </a:tblPr>
              <a:tblGrid>
                <a:gridCol w="1121938">
                  <a:extLst>
                    <a:ext uri="{9D8B030D-6E8A-4147-A177-3AD203B41FA5}">
                      <a16:colId xmlns:a16="http://schemas.microsoft.com/office/drawing/2014/main" val="2590834763"/>
                    </a:ext>
                  </a:extLst>
                </a:gridCol>
                <a:gridCol w="1121938">
                  <a:extLst>
                    <a:ext uri="{9D8B030D-6E8A-4147-A177-3AD203B41FA5}">
                      <a16:colId xmlns:a16="http://schemas.microsoft.com/office/drawing/2014/main" val="1639176865"/>
                    </a:ext>
                  </a:extLst>
                </a:gridCol>
                <a:gridCol w="1121938">
                  <a:extLst>
                    <a:ext uri="{9D8B030D-6E8A-4147-A177-3AD203B41FA5}">
                      <a16:colId xmlns:a16="http://schemas.microsoft.com/office/drawing/2014/main" val="2564761463"/>
                    </a:ext>
                  </a:extLst>
                </a:gridCol>
                <a:gridCol w="1121938">
                  <a:extLst>
                    <a:ext uri="{9D8B030D-6E8A-4147-A177-3AD203B41FA5}">
                      <a16:colId xmlns:a16="http://schemas.microsoft.com/office/drawing/2014/main" val="2599404017"/>
                    </a:ext>
                  </a:extLst>
                </a:gridCol>
                <a:gridCol w="1121938">
                  <a:extLst>
                    <a:ext uri="{9D8B030D-6E8A-4147-A177-3AD203B41FA5}">
                      <a16:colId xmlns:a16="http://schemas.microsoft.com/office/drawing/2014/main" val="3243450887"/>
                    </a:ext>
                  </a:extLst>
                </a:gridCol>
              </a:tblGrid>
              <a:tr h="298992">
                <a:tc>
                  <a:txBody>
                    <a:bodyPr/>
                    <a:lstStyle/>
                    <a:p>
                      <a:r>
                        <a:rPr lang="es-MX" sz="1000" dirty="0"/>
                        <a:t>Universidad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/>
                        <a:t>Carrera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/>
                        <a:t>Costo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/>
                        <a:t>Colonia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/>
                        <a:t>Delegación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500352"/>
                  </a:ext>
                </a:extLst>
              </a:tr>
              <a:tr h="384407">
                <a:tc>
                  <a:txBody>
                    <a:bodyPr/>
                    <a:lstStyle/>
                    <a:p>
                      <a:r>
                        <a:rPr lang="es-MX" sz="1000" dirty="0"/>
                        <a:t>Universidad Panamericana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/>
                        <a:t>Ingeniería en 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/>
                        <a:t>90,000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/>
                        <a:t>Insurgentes Mixcoac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/>
                        <a:t>Benito Juárez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365332"/>
                  </a:ext>
                </a:extLst>
              </a:tr>
              <a:tr h="384407">
                <a:tc>
                  <a:txBody>
                    <a:bodyPr/>
                    <a:lstStyle/>
                    <a:p>
                      <a:r>
                        <a:rPr lang="es-MX" sz="1000" dirty="0"/>
                        <a:t>Universidad</a:t>
                      </a:r>
                      <a:r>
                        <a:rPr lang="es-MX" sz="1000" baseline="0" dirty="0"/>
                        <a:t> Panamericana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/>
                        <a:t>Ingeniería en Animación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/>
                        <a:t>90,000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/>
                        <a:t>Insurgentes Mixcoac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/>
                        <a:t>Benito Juárez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7074032"/>
                  </a:ext>
                </a:extLst>
              </a:tr>
              <a:tr h="680105">
                <a:tc>
                  <a:txBody>
                    <a:bodyPr/>
                    <a:lstStyle/>
                    <a:p>
                      <a:r>
                        <a:rPr lang="es-MX" sz="1000" dirty="0"/>
                        <a:t>ITESM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/>
                        <a:t>Ingeniería en Sistemas</a:t>
                      </a:r>
                      <a:r>
                        <a:rPr lang="es-MX" sz="1000" baseline="0" dirty="0"/>
                        <a:t> Computacionales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/>
                        <a:t>95,000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/>
                        <a:t>San Bartolo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/>
                        <a:t>Tlalpan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988579"/>
                  </a:ext>
                </a:extLst>
              </a:tr>
              <a:tr h="384407">
                <a:tc>
                  <a:txBody>
                    <a:bodyPr/>
                    <a:lstStyle/>
                    <a:p>
                      <a:r>
                        <a:rPr lang="es-MX" sz="1000" dirty="0"/>
                        <a:t>ITESM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/>
                        <a:t>Ingeniería</a:t>
                      </a:r>
                      <a:r>
                        <a:rPr lang="es-MX" sz="1000" baseline="0" dirty="0"/>
                        <a:t> Industrial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/>
                        <a:t>95,000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/>
                        <a:t>San Bartolo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/>
                        <a:t>Tlalpan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7016764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49E1FC9-821F-46A8-B79F-BC5D6CEBB56B}"/>
                  </a:ext>
                </a:extLst>
              </p14:cNvPr>
              <p14:cNvContentPartPr/>
              <p14:nvPr/>
            </p14:nvContentPartPr>
            <p14:xfrm>
              <a:off x="1308960" y="1827000"/>
              <a:ext cx="6711840" cy="23194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49E1FC9-821F-46A8-B79F-BC5D6CEBB56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99600" y="1817640"/>
                <a:ext cx="6730560" cy="2338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176967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22</a:t>
            </a:fld>
            <a:endParaRPr lang="es-MX"/>
          </a:p>
        </p:txBody>
      </p:sp>
      <p:pic>
        <p:nvPicPr>
          <p:cNvPr id="4098" name="Picture 2" descr="Image result for ques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6" y="0"/>
            <a:ext cx="9144246" cy="512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8121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Operaciones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1800" dirty="0"/>
              <a:t>R1 := </a:t>
            </a:r>
            <a:r>
              <a:rPr lang="el-GR" sz="1800" dirty="0"/>
              <a:t>σ</a:t>
            </a:r>
            <a:r>
              <a:rPr lang="es-MX" sz="1800" baseline="-25000" dirty="0"/>
              <a:t>c</a:t>
            </a:r>
            <a:r>
              <a:rPr lang="es-MX" sz="1800" dirty="0"/>
              <a:t>(R2)</a:t>
            </a:r>
          </a:p>
          <a:p>
            <a:pPr lvl="1"/>
            <a:r>
              <a:rPr lang="en-US" sz="1800" dirty="0"/>
              <a:t>C </a:t>
            </a:r>
            <a:r>
              <a:rPr lang="en-US" sz="1800" dirty="0" err="1"/>
              <a:t>es</a:t>
            </a:r>
            <a:r>
              <a:rPr lang="en-US" sz="1800" dirty="0"/>
              <a:t> </a:t>
            </a:r>
            <a:r>
              <a:rPr lang="en-US" sz="1800" dirty="0" err="1"/>
              <a:t>una</a:t>
            </a:r>
            <a:r>
              <a:rPr lang="en-US" sz="1800" dirty="0"/>
              <a:t> </a:t>
            </a:r>
            <a:r>
              <a:rPr lang="en-US" sz="1800" dirty="0" err="1"/>
              <a:t>condición</a:t>
            </a:r>
            <a:endParaRPr lang="es-MX" sz="1800" dirty="0"/>
          </a:p>
          <a:p>
            <a:r>
              <a:rPr lang="es-MX" sz="1800" dirty="0"/>
              <a:t>R1: = </a:t>
            </a:r>
            <a:r>
              <a:rPr lang="el-GR" sz="1800" dirty="0"/>
              <a:t>π</a:t>
            </a:r>
            <a:r>
              <a:rPr lang="es-MX" sz="1800" baseline="-25000" dirty="0"/>
              <a:t>L</a:t>
            </a:r>
            <a:r>
              <a:rPr lang="es-MX" sz="1800" dirty="0"/>
              <a:t>(R2)</a:t>
            </a:r>
          </a:p>
          <a:p>
            <a:pPr lvl="1"/>
            <a:r>
              <a:rPr lang="es-MX" sz="1800" dirty="0"/>
              <a:t>L es una lista</a:t>
            </a:r>
          </a:p>
          <a:p>
            <a:endParaRPr lang="es-MX" sz="1800" baseline="-250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</a:t>
            </a:fld>
            <a:endParaRPr lang="es-MX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671B6F6-592A-493E-8D13-8A91C567EDAF}"/>
                  </a:ext>
                </a:extLst>
              </p14:cNvPr>
              <p14:cNvContentPartPr/>
              <p14:nvPr/>
            </p14:nvContentPartPr>
            <p14:xfrm>
              <a:off x="1981440" y="1950840"/>
              <a:ext cx="269640" cy="9619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671B6F6-592A-493E-8D13-8A91C567EDA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72080" y="1941480"/>
                <a:ext cx="288360" cy="980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7133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Proyección extendida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1800" dirty="0"/>
              <a:t>R1: = </a:t>
            </a:r>
            <a:r>
              <a:rPr lang="el-GR" sz="1800" dirty="0"/>
              <a:t>π</a:t>
            </a:r>
            <a:r>
              <a:rPr lang="es-MX" sz="1800" baseline="-25000" dirty="0"/>
              <a:t>L</a:t>
            </a:r>
            <a:r>
              <a:rPr lang="es-MX" sz="1800" dirty="0"/>
              <a:t>(R2)</a:t>
            </a:r>
          </a:p>
          <a:p>
            <a:pPr lvl="1"/>
            <a:r>
              <a:rPr lang="es-MX" sz="1800" dirty="0"/>
              <a:t>L es una lista de atributos</a:t>
            </a:r>
          </a:p>
          <a:p>
            <a:pPr lvl="1"/>
            <a:r>
              <a:rPr lang="es-MX" sz="1800" dirty="0"/>
              <a:t>L además permite tener operaciones</a:t>
            </a:r>
          </a:p>
          <a:p>
            <a:pPr lvl="2"/>
            <a:r>
              <a:rPr lang="es-MX" sz="1800" dirty="0"/>
              <a:t>Aritmética básica (sumas, restas, multiplicaciones)</a:t>
            </a:r>
          </a:p>
          <a:p>
            <a:pPr lvl="2"/>
            <a:r>
              <a:rPr lang="es-MX" sz="1800" dirty="0"/>
              <a:t>Esta proyección permite entradas duplicadas.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83322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Proyección Extendida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R1: = </a:t>
            </a:r>
            <a:r>
              <a:rPr lang="el-GR" dirty="0"/>
              <a:t>π</a:t>
            </a:r>
            <a:r>
              <a:rPr lang="es-MX" baseline="-25000" dirty="0"/>
              <a:t>[A+B</a:t>
            </a:r>
            <a:r>
              <a:rPr lang="es-MX" dirty="0"/>
              <a:t> </a:t>
            </a:r>
            <a:r>
              <a:rPr lang="es-MX" baseline="-25000" dirty="0"/>
              <a:t>-&gt;C, A, A]</a:t>
            </a:r>
            <a:r>
              <a:rPr lang="es-MX" dirty="0"/>
              <a:t>(R2)</a:t>
            </a:r>
          </a:p>
          <a:p>
            <a:endParaRPr lang="es-MX" dirty="0"/>
          </a:p>
          <a:p>
            <a:pPr marL="76200" indent="0">
              <a:buNone/>
            </a:pPr>
            <a:endParaRPr lang="es-MX" dirty="0"/>
          </a:p>
          <a:p>
            <a:pPr marL="76200" indent="0">
              <a:buNone/>
            </a:pPr>
            <a:endParaRPr lang="es-MX" dirty="0"/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5</a:t>
            </a:fld>
            <a:endParaRPr lang="es-MX"/>
          </a:p>
        </p:txBody>
      </p:sp>
      <p:graphicFrame>
        <p:nvGraphicFramePr>
          <p:cNvPr id="5" name="Tabla 4"/>
          <p:cNvGraphicFramePr>
            <a:graphicFrameLocks noGrp="1"/>
          </p:cNvGraphicFramePr>
          <p:nvPr/>
        </p:nvGraphicFramePr>
        <p:xfrm>
          <a:off x="1873322" y="2738420"/>
          <a:ext cx="1681536" cy="1032195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840768">
                  <a:extLst>
                    <a:ext uri="{9D8B030D-6E8A-4147-A177-3AD203B41FA5}">
                      <a16:colId xmlns:a16="http://schemas.microsoft.com/office/drawing/2014/main" val="854045907"/>
                    </a:ext>
                  </a:extLst>
                </a:gridCol>
                <a:gridCol w="840768">
                  <a:extLst>
                    <a:ext uri="{9D8B030D-6E8A-4147-A177-3AD203B41FA5}">
                      <a16:colId xmlns:a16="http://schemas.microsoft.com/office/drawing/2014/main" val="3694374799"/>
                    </a:ext>
                  </a:extLst>
                </a:gridCol>
              </a:tblGrid>
              <a:tr h="344065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9837132"/>
                  </a:ext>
                </a:extLst>
              </a:tr>
              <a:tr h="344065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01960"/>
                  </a:ext>
                </a:extLst>
              </a:tr>
              <a:tr h="344065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458209"/>
                  </a:ext>
                </a:extLst>
              </a:tr>
            </a:tbl>
          </a:graphicData>
        </a:graphic>
      </p:graphicFrame>
      <p:sp>
        <p:nvSpPr>
          <p:cNvPr id="6" name="CuadroTexto 5"/>
          <p:cNvSpPr txBox="1"/>
          <p:nvPr/>
        </p:nvSpPr>
        <p:spPr>
          <a:xfrm>
            <a:off x="1459426" y="2430643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R2</a:t>
            </a:r>
          </a:p>
        </p:txBody>
      </p:sp>
      <p:graphicFrame>
        <p:nvGraphicFramePr>
          <p:cNvPr id="7" name="Tabla 6"/>
          <p:cNvGraphicFramePr>
            <a:graphicFrameLocks noGrp="1"/>
          </p:cNvGraphicFramePr>
          <p:nvPr/>
        </p:nvGraphicFramePr>
        <p:xfrm>
          <a:off x="5601129" y="2738419"/>
          <a:ext cx="1681536" cy="1032195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560512">
                  <a:extLst>
                    <a:ext uri="{9D8B030D-6E8A-4147-A177-3AD203B41FA5}">
                      <a16:colId xmlns:a16="http://schemas.microsoft.com/office/drawing/2014/main" val="854045907"/>
                    </a:ext>
                  </a:extLst>
                </a:gridCol>
                <a:gridCol w="560512">
                  <a:extLst>
                    <a:ext uri="{9D8B030D-6E8A-4147-A177-3AD203B41FA5}">
                      <a16:colId xmlns:a16="http://schemas.microsoft.com/office/drawing/2014/main" val="3694374799"/>
                    </a:ext>
                  </a:extLst>
                </a:gridCol>
                <a:gridCol w="560512">
                  <a:extLst>
                    <a:ext uri="{9D8B030D-6E8A-4147-A177-3AD203B41FA5}">
                      <a16:colId xmlns:a16="http://schemas.microsoft.com/office/drawing/2014/main" val="1644936776"/>
                    </a:ext>
                  </a:extLst>
                </a:gridCol>
              </a:tblGrid>
              <a:tr h="344065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9837132"/>
                  </a:ext>
                </a:extLst>
              </a:tr>
              <a:tr h="344065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01960"/>
                  </a:ext>
                </a:extLst>
              </a:tr>
              <a:tr h="344065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458209"/>
                  </a:ext>
                </a:extLst>
              </a:tr>
            </a:tbl>
          </a:graphicData>
        </a:graphic>
      </p:graphicFrame>
      <p:sp>
        <p:nvSpPr>
          <p:cNvPr id="8" name="CuadroTexto 7"/>
          <p:cNvSpPr txBox="1"/>
          <p:nvPr/>
        </p:nvSpPr>
        <p:spPr>
          <a:xfrm>
            <a:off x="5187233" y="2430643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R1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A94BC0F-2803-48F9-8EC3-19F2FC56B1D1}"/>
                  </a:ext>
                </a:extLst>
              </p14:cNvPr>
              <p14:cNvContentPartPr/>
              <p14:nvPr/>
            </p14:nvContentPartPr>
            <p14:xfrm>
              <a:off x="2299680" y="2274840"/>
              <a:ext cx="3238920" cy="5032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A94BC0F-2803-48F9-8EC3-19F2FC56B1D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90320" y="2265480"/>
                <a:ext cx="3257640" cy="52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83628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Algebra Relacional</a:t>
            </a:r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s-MX" dirty="0"/>
              <a:t>Viene la parte de tirar números</a:t>
            </a:r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386147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Operaciones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Ejemplo:</a:t>
            </a:r>
          </a:p>
          <a:p>
            <a:r>
              <a:rPr lang="es-MX" dirty="0"/>
              <a:t>Tabla Personajes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7</a:t>
            </a:fld>
            <a:endParaRPr lang="es-MX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3001794"/>
              </p:ext>
            </p:extLst>
          </p:nvPr>
        </p:nvGraphicFramePr>
        <p:xfrm>
          <a:off x="1707140" y="2294127"/>
          <a:ext cx="5910860" cy="2178722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1821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2172">
                  <a:extLst>
                    <a:ext uri="{9D8B030D-6E8A-4147-A177-3AD203B41FA5}">
                      <a16:colId xmlns:a16="http://schemas.microsoft.com/office/drawing/2014/main" val="1985357204"/>
                    </a:ext>
                  </a:extLst>
                </a:gridCol>
                <a:gridCol w="1182172">
                  <a:extLst>
                    <a:ext uri="{9D8B030D-6E8A-4147-A177-3AD203B41FA5}">
                      <a16:colId xmlns:a16="http://schemas.microsoft.com/office/drawing/2014/main" val="2931249605"/>
                    </a:ext>
                  </a:extLst>
                </a:gridCol>
                <a:gridCol w="1182172">
                  <a:extLst>
                    <a:ext uri="{9D8B030D-6E8A-4147-A177-3AD203B41FA5}">
                      <a16:colId xmlns:a16="http://schemas.microsoft.com/office/drawing/2014/main" val="2635989360"/>
                    </a:ext>
                  </a:extLst>
                </a:gridCol>
                <a:gridCol w="11821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5867">
                <a:tc>
                  <a:txBody>
                    <a:bodyPr/>
                    <a:lstStyle/>
                    <a:p>
                      <a:r>
                        <a:rPr lang="es-MX" sz="1200" dirty="0" err="1"/>
                        <a:t>PersonajeID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Nombre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Raza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 Edad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err="1"/>
                        <a:t>LugarNacimiento</a:t>
                      </a:r>
                      <a:endParaRPr lang="es-MX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372264"/>
                  </a:ext>
                </a:extLst>
              </a:tr>
              <a:tr h="340571">
                <a:tc>
                  <a:txBody>
                    <a:bodyPr/>
                    <a:lstStyle/>
                    <a:p>
                      <a:r>
                        <a:rPr lang="es-MX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Frodo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Hobbit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Shire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68094"/>
                  </a:ext>
                </a:extLst>
              </a:tr>
              <a:tr h="340571">
                <a:tc>
                  <a:txBody>
                    <a:bodyPr/>
                    <a:lstStyle/>
                    <a:p>
                      <a:r>
                        <a:rPr lang="es-MX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Gandalf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Wizard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Valinor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914759"/>
                  </a:ext>
                </a:extLst>
              </a:tr>
              <a:tr h="340571">
                <a:tc>
                  <a:txBody>
                    <a:bodyPr/>
                    <a:lstStyle/>
                    <a:p>
                      <a:r>
                        <a:rPr lang="es-MX" dirty="0"/>
                        <a:t>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Aragorn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Humano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026255"/>
                  </a:ext>
                </a:extLst>
              </a:tr>
              <a:tr h="340571">
                <a:tc>
                  <a:txBody>
                    <a:bodyPr/>
                    <a:lstStyle/>
                    <a:p>
                      <a:r>
                        <a:rPr lang="es-MX" dirty="0"/>
                        <a:t>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Legolas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Elfo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2931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Mirkwood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888221"/>
                  </a:ext>
                </a:extLst>
              </a:tr>
              <a:tr h="340571">
                <a:tc>
                  <a:txBody>
                    <a:bodyPr/>
                    <a:lstStyle/>
                    <a:p>
                      <a:r>
                        <a:rPr lang="es-MX" dirty="0"/>
                        <a:t>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Gimli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Enano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Ered</a:t>
                      </a:r>
                      <a:r>
                        <a:rPr lang="es-MX" baseline="0" dirty="0"/>
                        <a:t> </a:t>
                      </a:r>
                      <a:r>
                        <a:rPr lang="es-MX" baseline="0" dirty="0" err="1"/>
                        <a:t>Luin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1840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Operaciones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Que operaciones se hicieron:</a:t>
            </a:r>
          </a:p>
          <a:p>
            <a:r>
              <a:rPr lang="es-MX" dirty="0"/>
              <a:t>Tabla Personajes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8</a:t>
            </a:fld>
            <a:endParaRPr lang="es-MX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710134"/>
              </p:ext>
            </p:extLst>
          </p:nvPr>
        </p:nvGraphicFramePr>
        <p:xfrm>
          <a:off x="1707140" y="2294127"/>
          <a:ext cx="2364344" cy="2178722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182172">
                  <a:extLst>
                    <a:ext uri="{9D8B030D-6E8A-4147-A177-3AD203B41FA5}">
                      <a16:colId xmlns:a16="http://schemas.microsoft.com/office/drawing/2014/main" val="1985357204"/>
                    </a:ext>
                  </a:extLst>
                </a:gridCol>
                <a:gridCol w="1182172">
                  <a:extLst>
                    <a:ext uri="{9D8B030D-6E8A-4147-A177-3AD203B41FA5}">
                      <a16:colId xmlns:a16="http://schemas.microsoft.com/office/drawing/2014/main" val="2635989360"/>
                    </a:ext>
                  </a:extLst>
                </a:gridCol>
              </a:tblGrid>
              <a:tr h="475867">
                <a:tc>
                  <a:txBody>
                    <a:bodyPr/>
                    <a:lstStyle/>
                    <a:p>
                      <a:r>
                        <a:rPr lang="es-MX" sz="1200" dirty="0"/>
                        <a:t>Nombre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 Edad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372264"/>
                  </a:ext>
                </a:extLst>
              </a:tr>
              <a:tr h="340571">
                <a:tc>
                  <a:txBody>
                    <a:bodyPr/>
                    <a:lstStyle/>
                    <a:p>
                      <a:r>
                        <a:rPr lang="es-MX" dirty="0" err="1"/>
                        <a:t>Frodo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68094"/>
                  </a:ext>
                </a:extLst>
              </a:tr>
              <a:tr h="340571">
                <a:tc>
                  <a:txBody>
                    <a:bodyPr/>
                    <a:lstStyle/>
                    <a:p>
                      <a:r>
                        <a:rPr lang="es-MX" dirty="0" err="1"/>
                        <a:t>Gandalf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2019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914759"/>
                  </a:ext>
                </a:extLst>
              </a:tr>
              <a:tr h="340571">
                <a:tc>
                  <a:txBody>
                    <a:bodyPr/>
                    <a:lstStyle/>
                    <a:p>
                      <a:r>
                        <a:rPr lang="es-MX" dirty="0" err="1"/>
                        <a:t>Aragorn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026255"/>
                  </a:ext>
                </a:extLst>
              </a:tr>
              <a:tr h="340571">
                <a:tc>
                  <a:txBody>
                    <a:bodyPr/>
                    <a:lstStyle/>
                    <a:p>
                      <a:r>
                        <a:rPr lang="es-MX" dirty="0" err="1"/>
                        <a:t>Legolas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2931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888221"/>
                  </a:ext>
                </a:extLst>
              </a:tr>
              <a:tr h="340571">
                <a:tc>
                  <a:txBody>
                    <a:bodyPr/>
                    <a:lstStyle/>
                    <a:p>
                      <a:r>
                        <a:rPr lang="es-MX" dirty="0" err="1"/>
                        <a:t>Gimli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0176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Operaciones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R1: = </a:t>
            </a:r>
            <a:r>
              <a:rPr lang="el-GR" dirty="0"/>
              <a:t>π</a:t>
            </a:r>
            <a:r>
              <a:rPr lang="es-MX" baseline="-25000" dirty="0"/>
              <a:t>[Nombre, Edad]</a:t>
            </a:r>
            <a:r>
              <a:rPr lang="es-MX" dirty="0"/>
              <a:t>(Personajes)</a:t>
            </a:r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9</a:t>
            </a:fld>
            <a:endParaRPr lang="es-MX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0D49C60-5657-4782-B686-D537B5F7CCE2}"/>
                  </a:ext>
                </a:extLst>
              </p14:cNvPr>
              <p14:cNvContentPartPr/>
              <p14:nvPr/>
            </p14:nvContentPartPr>
            <p14:xfrm>
              <a:off x="1230120" y="2329920"/>
              <a:ext cx="3671640" cy="7862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0D49C60-5657-4782-B686-D537B5F7CCE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20760" y="2320560"/>
                <a:ext cx="3690360" cy="804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0722614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8097</TotalTime>
  <Words>608</Words>
  <Application>Microsoft Office PowerPoint</Application>
  <PresentationFormat>On-screen Show (16:9)</PresentationFormat>
  <Paragraphs>284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Roboto Condensed Light</vt:lpstr>
      <vt:lpstr>Arvo</vt:lpstr>
      <vt:lpstr>Roboto Condensed</vt:lpstr>
      <vt:lpstr>Salerio template</vt:lpstr>
      <vt:lpstr>Introducción a las Bases de Datos</vt:lpstr>
      <vt:lpstr>Clase Pasada</vt:lpstr>
      <vt:lpstr>Operaciones</vt:lpstr>
      <vt:lpstr>Proyección extendida</vt:lpstr>
      <vt:lpstr>Proyección Extendida</vt:lpstr>
      <vt:lpstr>Algebra Relacional</vt:lpstr>
      <vt:lpstr>Operaciones</vt:lpstr>
      <vt:lpstr>Operaciones</vt:lpstr>
      <vt:lpstr>Operaciones</vt:lpstr>
      <vt:lpstr>Operaciones</vt:lpstr>
      <vt:lpstr>Operaciones</vt:lpstr>
      <vt:lpstr>Operaciones en múltiples tablas</vt:lpstr>
      <vt:lpstr>Producto</vt:lpstr>
      <vt:lpstr>Producto</vt:lpstr>
      <vt:lpstr>Usos para producto</vt:lpstr>
      <vt:lpstr>Producto</vt:lpstr>
      <vt:lpstr>Producto</vt:lpstr>
      <vt:lpstr>Theta-Join</vt:lpstr>
      <vt:lpstr>Theta-Join</vt:lpstr>
      <vt:lpstr>Theta - Join</vt:lpstr>
      <vt:lpstr>Theta - Join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Leon Felipe Palafox Novack</dc:creator>
  <cp:lastModifiedBy>León Felipe Palafox Novack</cp:lastModifiedBy>
  <cp:revision>91</cp:revision>
  <dcterms:modified xsi:type="dcterms:W3CDTF">2020-09-22T23:19:43Z</dcterms:modified>
</cp:coreProperties>
</file>