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7"/>
  </p:notesMasterIdLst>
  <p:sldIdLst>
    <p:sldId id="256" r:id="rId2"/>
    <p:sldId id="346" r:id="rId3"/>
    <p:sldId id="612" r:id="rId4"/>
    <p:sldId id="636" r:id="rId5"/>
    <p:sldId id="635" r:id="rId6"/>
    <p:sldId id="550" r:id="rId7"/>
    <p:sldId id="524" r:id="rId8"/>
    <p:sldId id="614" r:id="rId9"/>
    <p:sldId id="615" r:id="rId10"/>
    <p:sldId id="620" r:id="rId11"/>
    <p:sldId id="622" r:id="rId12"/>
    <p:sldId id="623" r:id="rId13"/>
    <p:sldId id="624" r:id="rId14"/>
    <p:sldId id="625" r:id="rId15"/>
    <p:sldId id="626" r:id="rId16"/>
    <p:sldId id="627" r:id="rId17"/>
    <p:sldId id="630" r:id="rId18"/>
    <p:sldId id="631" r:id="rId19"/>
    <p:sldId id="638" r:id="rId20"/>
    <p:sldId id="639" r:id="rId21"/>
    <p:sldId id="640" r:id="rId22"/>
    <p:sldId id="641" r:id="rId23"/>
    <p:sldId id="642" r:id="rId24"/>
    <p:sldId id="643" r:id="rId25"/>
    <p:sldId id="371" r:id="rId26"/>
  </p:sldIdLst>
  <p:sldSz cx="9144000" cy="5143500" type="screen16x9"/>
  <p:notesSz cx="6858000" cy="9144000"/>
  <p:embeddedFontLst>
    <p:embeddedFont>
      <p:font typeface="Arvo" panose="020B0604020202020204" charset="0"/>
      <p:regular r:id="rId28"/>
      <p:bold r:id="rId29"/>
      <p:italic r:id="rId30"/>
      <p:boldItalic r:id="rId31"/>
    </p:embeddedFont>
    <p:embeddedFont>
      <p:font typeface="Roboto Condensed" panose="020B0604020202020204" charset="0"/>
      <p:regular r:id="rId32"/>
      <p:bold r:id="rId33"/>
      <p:italic r:id="rId34"/>
      <p:boldItalic r:id="rId35"/>
    </p:embeddedFont>
    <p:embeddedFont>
      <p:font typeface="Roboto Condensed Light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53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24T16:50:53.1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7295 10487 0,'0'0'0,"0"0"16,0 0-1,0 0-15,15-8 16,8 0-16,7-7 15,31-8-15,29 0 16,9-7 0,-16-8-16,30-16 15,-113 54-15</inkml:trace>
  <inkml:trace contextRef="#ctx0" brushRef="#br0" timeOffset="24557.22">7787 11265 0,'0'0'15,"0"0"-15,0 0 16,0 0-16,0 0 16,0 0-1,0 0-15,7-7 16,31-9-16,53-22 16,30-8-16,68-30 15,-38 7 1,-8 1-16</inkml:trace>
  <inkml:trace contextRef="#ctx0" brushRef="#br0" timeOffset="126980.24">6743 4663 0,'0'0'0,"0"0"0,15-7 15,311-199-15,-221 145 16,-29 22-16,-8 1 16,0 8-16,-7-1 15,-16 16-15,-7 0 16,-8-1-1,-7 1-15,-8 7 16,-15 1-16,0 7 16</inkml:trace>
  <inkml:trace contextRef="#ctx0" brushRef="#br0" timeOffset="127610.74">6774 4526 0,'0'0'0,"0"0"15,0 0 1,0 0-16,0 0 16,0 0-16,0 0 15,0 0 1,0 0-16,0 0 15,0 0-15,0 0 16,7-8 0,8 1-16,8-9 15,0 1-15,-1 7 16,1 1-16,-8-1 16,0 1-16,-7 7 15,-1 0 1,-7 0-16,0 0 15,0 0-15,0 0 16,0 0 0,0 0-16,0 0 15,0 0-15,0 0 16,0 0-16,0 0 16,0 0-1,0 0-15,-7 7 16,-1-7-16,1 0 15,-1 0-15,8 0 16,0 0 0,0 0-16</inkml:trace>
  <inkml:trace contextRef="#ctx0" brushRef="#br0" timeOffset="163465.95">17849 7655 0,'0'0'0,"0"0"0,0 0 15,-8-8-15,-7 1 16,-8 7-16,-14 7 15,-1 1-15,8 7 16,-8 16-16,7 7 16,1 0-1,8 8-15,6 0 16,9 0-16,7-8 16,0-8-16,7-7 15,1-8 1,0 1-16,7-9 15,7-7-15,16-7 16,0-9 0,0-6-16,-8-9 15,0 1-15,-7-1 16,-8 0 0,-7-14-16,-1-9 15,-7 1-15,-7 7 16,-1 15-16,0 9 15,1-1 1,-1 7-16,8 9 16,0-1-16,0 8 15,0 0-15,0 0 16,0 0 0,0 0-16,0 0 15,8-7-15,7-1 16,0 0-1,0 1-15,8-1 16,0 0-16,14 1 16,1-1-16,0 0 15,-8 8 1,-7 0-16,0 0 16,-8 0-16,-8 0 15,1 0 1,-8 0-16,0 0 15,-8 8-15,8-8 16</inkml:trace>
  <inkml:trace contextRef="#ctx0" brushRef="#br0" timeOffset="164720.26">18559 7312 0,'0'0'0,"0"0"16,0 0-16,0 0 15,0 0-15,-15 7 16,-7 16-1,-1 0-15,0 0 16,-7 15-16,7 16 16,1 22-1,6 0-15,16-15 16,8-7-16,7-9 16,0 1-16,8 0 15,0-8 1,-1-15-16,1 0 15,-8-8-15,0 1 16,-15-16-16</inkml:trace>
  <inkml:trace contextRef="#ctx0" brushRef="#br0" timeOffset="165452.51">18779 7670 0,'0'0'0,"0"0"15,0 0-15,0 8 16,0 7-16,0 1 16,0-1-1,0 0-15,0-7 16,0-1-16,0 1 16,0 0-16,0-8 15,0 0 1,0 0-16,0 0 15,0 0-15,0 0 16,0-16 0,0-14-16,0-1 15,0-7-15,7 8 16,8 7-16,0 0 16,8 8-1,0-1-15,-8 9 16,0-1-16,0 8 15,-7 8 1,-1-1-16,1 9 16,-1-1-16,1 8 15,-8 0-15,0-1 16,0-6 0,0-9-16,0 1 15,0 0-15,7 7 16,1 0-16,7 0 15,0 1 1,8-9-16,0 9 16,-1-9-16,-7 1 15,1-1 1,-9 1-16,1 0 16,-8-1-16,0 1 15,0 0 1,0-8-16,0 7 15,0-7-15</inkml:trace>
  <inkml:trace contextRef="#ctx0" brushRef="#br0" timeOffset="166427.91">19330 7625 0,'0'0'16,"0"0"-16,0 0 15,0 0-15,0 0 16,0 0-1,0 0-15,0 0 16,0 0-16,0 0 16,0 0-16,0 0 15,0 0 1,0 0-16,0 0 16,0 0-16,0 0 15,0 7-15,0 8 16,0 8-1,-7 8-15,-1-8 16,1 0-16,7 0 16,0-8-1,0 0-15,7 0 16,1 1-16,-1-9 16,9 1-1,6-8-15,-22 0 16</inkml:trace>
  <inkml:trace contextRef="#ctx0" brushRef="#br0" timeOffset="166724.39">19557 7159 0,'0'0'16,"0"0"-16,8 0 15,14 15-15,9 16 16,14 30-16,-15 0 16,-7 0-1,-8 8-15,-15 15 16,0 0-16,-23-8 15,-14-7 1,-39 30-16,76-99 16</inkml:trace>
  <inkml:trace contextRef="#ctx0" brushRef="#br0" timeOffset="167375.51">16397 7876 0,'0'0'16,"0"0"-16,0 0 15,0 0-15,0 0 16,0 0-16,0 0 15,0 0 1,0 0-16,0-7 16,0-8-16,0 15 15</inkml:trace>
  <inkml:trace contextRef="#ctx0" brushRef="#br0" timeOffset="167804.53">16397 7785 0,'0'0'0,"0"0"16,0 0 0,0 0-16,0 0 15,0 0-15,0 0 16,0 0-1,-7 0-15,-1 0 16,1 0-16,7 0 16,0 0-16,0 0 15,0 0 1,0 0-16,7 0 16,8 0-16,0 0 15,8 0-15,7 0 16,8 0-1,0 7-15,7 1 16,-7 0-16,0-1 16,-8-7-1,-7 0-15,-1 0 16,-6 0-16,-1 0 16,7-7-16,9-16 15,-31 23 1</inkml:trace>
  <inkml:trace contextRef="#ctx0" brushRef="#br0" timeOffset="168123.15">16571 7762 0,'0'0'16,"0"0"-16,0 0 15,0 0-15,0 0 16,0 15-16,0 0 16,0 8-1,0 0-15,0 8 16,0-8-16,0 7 15,0 1-15,-7-1 16,7 1 0,0-8-16,0-23 15</inkml:trace>
  <inkml:trace contextRef="#ctx0" brushRef="#br0" timeOffset="168393.59">16843 7884 0,'0'0'0,"0"0"15,0 0-15,0 15 16,8 8-1,-1 15-15,1-7 16,0-1-16,-8-7 16,0 0-16,0-7 15,0 6 1,0-22-16</inkml:trace>
  <inkml:trace contextRef="#ctx0" brushRef="#br0" timeOffset="168806.01">17161 8159 0,'0'0'0,"0"0"15,0 0-15,0 0 16,0 0-16,0 0 16,0 0-1,0 0-15,0 0 16,0 0-16,0 7 16,0 1-16,0 0 15,0-8 1,0 7-16,7 1 15,-7-8-15,0 0 16,0 0-16,8 0 16,7 0-1,8 0-15,7 0 16,0 0-16,0 0 16,-7 0-1,0 0-15,-23 0 16</inkml:trace>
  <inkml:trace contextRef="#ctx0" brushRef="#br0" timeOffset="169370.45">17584 7449 0,'0'0'0,"0"0"16,-7 8-16,-9 22 15,-14 31-15,-8 31 16,8-8 0,8 7-16,-1 9 15,8-16-15,7-16 16,8-22-16,8 0 15,7-8 1,8 0-16,7-7 16,0-8-16,-30-23 15</inkml:trace>
  <inkml:trace contextRef="#ctx0" brushRef="#br0" timeOffset="169906.19">19761 7128 0,'0'0'16,"23"8"-16,22 7 16,16 16-1,-1 15-15,-7 15 16,-7-8-16,7 16 15,-8-8 1,-7 15-16,-16 1 16,-14-9-16,-8 1 15,-15 15-15,-15 8 16,-1-24 0,31-68-16</inkml:trace>
  <inkml:trace contextRef="#ctx0" brushRef="#br0" timeOffset="171243.3">17720 8098 0,'0'0'15,"0"0"-15,-7 7 16,-1 1-16,1-8 16,-1 8-1,8-8-15,0 0 16,0 0 0,0 0-16,0 0 15,0 0-15,0 0 16,8 0-16,14 7 15,24 1-15,-9-8 16,1 0 0,30-8-16,46 1 15,-9-1-15,-14-7 16,53 0 0,-31-8-16,-30 7 15,53-7-15,-7 1 16,-38 6-16,37-7 15,-14 8 1,-46 8-16,-15-1 16,-1 0-16,1 1 15,-15-1 1,-8 8-16,-7 0 16,0 0-16,-8 0 15,0 0-15,0 0 16,-7 0-1,7 0-15,-8 0 16,1 8-16,-1-1 16,-7-7-1</inkml:trace>
  <inkml:trace contextRef="#ctx0" brushRef="#br0" timeOffset="179427.54">16337 8632 0,'0'0'15,"0"0"-15</inkml:trace>
  <inkml:trace contextRef="#ctx0" brushRef="#br0" timeOffset="180778.3">16254 8602 0,'0'0'0,"0"0"16,0 0-16,0 0 16,7 0-1,16 0-15,7 0 16,0 0-16,-7 0 16,7 0-16,16-8 15,14 0 1,23 1-16,0-1 15,-7-7-15,30-1 16,15 1 0,-30-8-16,14 0 15,77-7-15,-61 7 16,68 0-16,-83 8 16,67-8-1,1 0-15,-7 8 16,14-1-16,-60 9 15,76-1-15,-39 1 16,69-9 0,-106 9-16,83-1 15,-37 0-15,22 1 16,-84-1 0,31-7-16,38 0 15,-60-1-15,37 9 16,-45-9-1,-23 9-15,30-8 16,1-1-16,-31 1 16,-30 0-1,-15 0-15,-1-8 16,1 0-16,-8-8 16,-7 1-16,-15-1 15,-1-7 1,-14-15-16,-1-16 15,-7-7-15,7 7 16,-7 8-16,0 0 16,0-16-1,0 1-15,0 7 16,0 24-16,7-9 16,1-7-16,-1 8 15,0-1 1,1 8-16,-1 8 15,1 8-15,-1 7 16,8 8 0,-7-1-16,-1 1 15,1 7-15,-1 1 16,-7-8 0,-15-1-16,-8 1 15,8 0-15,-8 7 16,-38-7-16,-30 0 15,-15-1 1,-45 1-16,0 7 16,-1 8-16,-29 8 15,-16 7 1,46 1-16,-99 7 16,46-8-16,-23 0 15,-7 16-15,14-16 16,16 0-1,0 8-15,-16 8 16,39-9-16,37 9 16,-22-8-16,37 0 15,0-8 1,24 8-16,51-8 16,17-7-16,-1-1 15,0 9 1,15-9-16,8 1 15,7 0-15,8-1 16,0 1-16,7-1 16,-7 9-1,0 7-15,0 7 16,7 24-16,1-1 16,-1 0-1,-7 9-15,0 21 16,0 9-16,7-8 15,8-23-15,0 8 16,8-1 0,-1-6-16,1-1 15,-1-8-15,1 0 16,7 54 0,-15-107-16</inkml:trace>
  <inkml:trace contextRef="#ctx0" brushRef="#br0" timeOffset="182481.63">22664 6854 0,'0'0'16,"0"0"-16,0 0 15,0 0 1,0 0-16,0 0 16,-7 7-16,-8 16 15,0 8-15,-16 7 16,-7 8-1,1-8-15,-9 0 16,1 8-16,0 0 16,7-1-16,8 1 15,-1 0 1,1-15-16,7-1 16,-7 1-16,8-8 15,-1-8 1,8 0-16,0 0 15,-1 1-15,1-1 16,8-8 0,7-7-16</inkml:trace>
  <inkml:trace contextRef="#ctx0" brushRef="#br0" timeOffset="183441.55">21568 6976 0,'0'0'0,"0"0"15,0 0 1,0 0-16,0 0 15,0 0-15,0 0 16,0 0-16,0 0 16,0 0-1,0 0-15,0 0 16,0 0-16,0 0 16,0 0-1,0 0-15,0 0 16,0 0-16,0 0 15,8 0 1,-1 0-16,8 0 16,1 0-16,6 0 15,16 7-15,7 1 16,1 0 0,7 7-16,7 0 15,1 1-15,7 6 16,-8 1-1,-15-7-15,-7-9 16,0 1-16,0 7 16,7 0-16,1 1 15,-1-1 1,-7 0-16,0 0 16,-8 1-16,0-9 15,-7 1-15,-8 0 16,0-1-1,0 1-15,0-1 16,-7 1-16,-1-8 16,-7 0-1,0 0-15,0 0 16,0 0-16,0 0 16,0 0-16,0 0 15,0 0 1,8-8-16,-8-14 15,0-1-15,0 0 16,0 0 0,0-15-16,0 7 15,0 1-15,0-8 16,0 7-16,0 8 16,0-7-1,0 7-15,0 7 16,0 16-16</inkml:trace>
  <inkml:trace contextRef="#ctx0" brushRef="#br0" timeOffset="183800.27">21886 6976 0,'0'0'15,"0"0"-15,0 0 16,0 0 0,0 0-16,7 7 15,8 9-15,0 7 16,1 15-16,6 23 15,9 38 1,-16-15-16,0-15 16,0-1-1,-8 9-15,1-9 16,0-14-16,-1-8 16,1-16-16,-1-7 15,-7-23-15</inkml:trace>
  <inkml:trace contextRef="#ctx0" brushRef="#br0" timeOffset="184748.8">23299 7502 0,'0'0'0,"0"0"15,0 0-15,0 0 16,0 0-16,0 0 15,0 0 1,-7-7-16,-8-1 16,0 1-16,-1 7 15,1 0-15,0 0 16,0 0 0,8 0-16,-1 0 15,8 0-15,0 0 16,0 0-1,0 7-15,8 1 16,7-1-16,0 1 16,0 0-1,-15-8-15</inkml:trace>
  <inkml:trace contextRef="#ctx0" brushRef="#br0" timeOffset="185952.07">23723 6701 0,'0'0'0,"0"0"15,0 0-15,0 0 16,0 0-16,0 0 16,0 0-1,0 8-15,0-1 16,0 9-16,0 14 15,0 24 1,0 22-16,0-7 16,0-24-16,0 24 15,7 0-15,-7-16 16,0 1 0,0-16-16,0-15 15,0-8-15,0 0 16,0-15-1,0 0-15</inkml:trace>
  <inkml:trace contextRef="#ctx0" brushRef="#br0" timeOffset="186612.94">23632 6732 0,'0'0'16,"0"0"-16,0 0 16,0 0-16,0 0 15,8 0 1,7-8-16,7 0 15,24-7-15,14 0 16,8 7-16,-15 1 16,0 7-1,8 7-15,-9 8 16,-6 1-16,-8 14 16,-8 1-16,-15-1 15,-7 1 1,-1-1-16,-7 1 15,-7-1-15,-9-7 16,-6 0 0,-1 0-16,8 0 15,0-8-15,0 1 16,7-9-16,1 1 16,-1-1-1,8-7-15,0 0 16,0 0-16,0 0 15,0 0 1,15 8-16,0 0 16,8 7-16,0 0 15,-1 8 1,1 0-16,0 0 16,-1 7-16,-7-7 15,-7 0-15,0-8 16,-1 1-1,1-9-15,-1 1 16,8 0-16,-7-8 16,-8 0-16</inkml:trace>
  <inkml:trace contextRef="#ctx0" brushRef="#br0" timeOffset="187058.21">24471 7128 0,'0'0'16,"0"0"-16,8 0 15,7 0-15,0 0 16,8-7-1,-1 7-15,-7 0 16,1 0-16,-1 0 16,-8 0-1,1 0-15,-8 0 16,0 0-16,0 7 16,0 1-16,0 7 15,0 1 1,0-1-16,7 8 15,1 0-15,-1 7 16,1 1 0,-8-1-16,0 1 15,0-8-15,-8 0 16,1 0-16,-16-1 16,-7 9-1,-8-1-15,38-30 16</inkml:trace>
  <inkml:trace contextRef="#ctx0" brushRef="#br0" timeOffset="189000.54">16344 6884 0,'0'0'16,"0"0"-16,0 0 15,0 0 1,0 0-16,0 0 16,-7 0-1,-1 0-15,1-7 16,-1-1-16,1 0 15,-1 1-15,8-1 16,0-7 0,0-8-16,8 0 15,7-7-15,7-1 16,1 0-16,7 1 16,-15 7-1,8 8-15,0-1 16,7 1-16,15 0 15,8 7-15,15 8 16,-7-7 0,-8 7-16,15 0 15,7 0-15,1 0 16,-8 0 0,-15 0-16,30 0 15,8 0-15,-8 0 16,0-8-1,0 0-15,15 8 16,-22-7-16,-15-1 16,-24 8-16,1-7 15,-8-1 1,-7 8-16,0-8 16,-1 1-16,1-1 15,-8 0 1,0 1-16,0-9 15,1 1-15,-1 0 16,0-8-16,0 0 16,0-7-1,-7 7-15,-1 0 16,-7 0-16,0 0 16,0 8-1,0 7-15,0 1 16,0 7-16,0 0 15,0 0-15,0 0 16,8 7 0,-1 8-16,8 8 15,1 0-15,6 0 16,1 0-16,0 0 16,-1 0-1,9 7-15,6 1 16,16-8-16,8 0 15,7-8 1,-23-7-16,23-8 16,15-16-16,0 1 15,1-8 1,-1 8-16,15-8 16,8 0-16,-23 0 15,-7 0 1,22 0-16,15 0 15,-22-7-15,15 7 16,15 0-16,-15 8 16,-16 0-16,24 7 15,7 8 1,-15 0-16,-8 15 16,8 1-16,-23-1 15,-38 8 1,-7 0-16,0-1 15,-8 9-15,0 0 16,-7-1 0,-8 1-16,0-1 15,-15-30-15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24T17:15:40.8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13177 6289 0,'0'0'15,"0"0"-15,0 0 16,-30-8-16,-8-7 16,-8 0-1,9 7-15,-1 1 16,8 7-16,-8 0 16,-15 7-1,-23 16-15,-15 8 16,1-1-16,-1 8 15,-15 0-15,8 16 16,30 7 0,-8 8-16,8-16 15,0 8-15,15-7 16,0 14-16,8 1 16,7 7-1,16-15-15,-1 23 16,8 23-16,15-23 15,7-23 1,8 0-16,16 8 16,6-8-16,24-8 15,7-15 1,-15-7-16,38-8 16,30-15-16,-16-8 15,1-16-15,8-7 16,-9 0-16,-36 1 15,36-17 1,24 1-16,-38 8 16,-1-1-16,69-15 15,-68 16 1,-8-8-16,23-8 16,22-8-16,16-14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24T17:27:18.1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4422 6373 0,'0'0'0,"-7"0"15,-8 0 1,-8 8-16,0-1 16,1 1-16,-1-1 15,8-7 1,0 8-16,0 0 15,0-1-15,-1 1 16,-6 0-16,-1 7 16,0 0-1,-7 0-15,0 8 16,0 0-16,0 0 16,7 0-16,0 0 15,0 0 1,1 0-16,-1-8 15,8 8-15,0 0 16,0 0-16,0 0 16,0 7-1,-1 1-15,9-1 16,-1 8 0,8 0-16,0 1 15,0-9-15,0 1 16,8-8-16,-1 7 15,9 1-15,-1-1 16,7 8 0,1 0-16,7 1 15,8-1-15,0-8 16,7 1 0,-7-1-16,-8-7 15,16 0-15,-1 0 16,8 0-16,0 7 15,7 1 1,-7-8-16,0 0 16,8 7-16,-1 1 15,1-8 1,-1 0-16,-15-8 16,1 0-16,-1 0 15,8 1-15,0-9 16,7 1-1,-7 0-15,0-1 16,8-7-16,-8-7 16,15-1-16,-8-7 15,1-1 1,-8-6-16,-8-1 16,-7 0-16,7-8 15,0 1-15,1-1 16,-1 1-1,-7-1-15,0 1 16,0-9-16,-8 1 16,0 0-16,-7 0 15,-1 0 1,-7 0-16,-7 15 16,0-8-16,-1 1 15,-7-1 1,0-7-16,0-8 15,-7 0-15,-1 1 16,0-1-16,1 8 16,-8-1-1,0 1-15,0 0 16,-8-15-16,0 7 16,-7 0-1,0 8-15,0 0 16,-1 7-16,1 1 15,7 7-15,-7-8 16,-15 1 0,-1-1-16,-7 8 15,-7 0-15,0 8 16,-9 0-16,1 7 16,-7 8-1,-1 8-15,1 0 16,7 7-16,-16 0 15,-21 8 1,21 0-16,-6 0 16,-1 7-16,0 8 15,8 8 1,15 0-16,8 7 16,7 1-16,-8 7 15,-7 0-15,68-61 16</inkml:trace>
  <inkml:trace contextRef="#ctx0" brushRef="#br0" timeOffset="34524.37">5269 6129 0,'0'0'0,"0"0"0,0 0 0,8-31 0,7 1 16,0-1-1,15-7-15,8-16 16,7 9-16,8-16 16,-7 7-16,-9-7 15,1 0 1,23-30-16,-1-1 15,8 16-15,-7 7 16,-8 8-16,0 0 16,-1 0-1,-6 7-15,-1 9 16,-7 14-16,-8 8 16,-7 0-1,-8 8-15,0 7 16,-7 1-16,-8 7 15,0 0-15</inkml:trace>
  <inkml:trace contextRef="#ctx0" brushRef="#br0" timeOffset="34972.99">5239 6075 0,'0'0'0,"0"0"16,0 0 0,0 0-16,0 0 15,0 0-15,8-7 16,-1-9-16,8-14 16,0-1-1,-7-7-15,-1 8 16,-7 7-16,0 15 15,0 8-15,0 0 16,0 8 0,0 7-16,0 8 15,8 0-15,0 0 16,-8-8 0,0-15-16</inkml:trace>
  <inkml:trace contextRef="#ctx0" brushRef="#br0" timeOffset="37151.85">6396 4602 0,'0'0'16,"0"0"-16,0 0 15,0 0-15,0 0 16,0 0-16,0 0 16,0 0-1,0 0-15,0 8 16,0 15-16,7 15 15,1 15-15,7 8 16,0 0 0,8 1-16,7 14 15,0-7-15,-7-16 16,-8-15 0,0-7-16,-7-1 15,-1-7-15,1-8 16,-1 1-16,1-9 15,-8-7 1</inkml:trace>
  <inkml:trace contextRef="#ctx0" brushRef="#br0" timeOffset="37638.85">6358 4518 0,'0'0'0,"0"0"15,0 0-15,0 0 16,0 0-16,0 0 15,0 0 1,0 0-16,0-7 16,0-16-16,7 0 15,1 8 1,-1-1-16,1 9 16,7-1-16,-7 8 15,7 8 1,0-1-16,0 9 15,-7 6-15,-1 1 16,1 0-16,-8 0 16,0 0-1,-8 0-15,1 0 16,-1 0-16,-7 0 16,0 0-16,7-1 15,1 1 1,-1-7-16,8-16 15</inkml:trace>
  <inkml:trace contextRef="#ctx0" brushRef="#br0" timeOffset="37996.44">7091 5007 0,'0'0'15,"0"0"-15,0-8 16,-7 0-1,-1-7-15,-7 0 16,0-8-16,0 0 16,0-7-1,7 7-15,0-8 16,8 1-16,8-1 16,0 1-1,7 7-15,-15 23 16</inkml:trace>
  <inkml:trace contextRef="#ctx0" brushRef="#br0" timeOffset="38510.44">7431 4724 0,'0'0'0,"0"0"16,0 0-1,0 0-15,0 0 16,-7 0-16,-8-7 16,0-1-1,-8 0-15,0 1 16,-7 7-16,0 7 15,-1 9-15,1 7 16,8 15 0,6 0-16,9-8 15,7 1-15,0-8 16,7-8-16,1-7 16,0-1-1,-1-7-15,8 0 16,0-7-16,0-1 15,1-7 1,-1-8-16,0 0 16,-8 0-16,-7-7 15,-7 7-15,-1 7 16,-7 1 0,8 8-16,-1 7 15,8 0-15,0 0 16,0 0-1</inkml:trace>
  <inkml:trace contextRef="#ctx0" brushRef="#br0" timeOffset="39138.55">7651 4732 0,'0'0'16,"0"0"-16,0 0 15,7 8-15,8-1 16,0 1-1,0-1-15,1-7 16,-9 0-16,1-7 16,7-1-16,0-15 15,-8 0-15,1-7 16,0 7 0,-1 0-16,-7 8 15,0 7-15,0 8 16,0 0-1,0 0-15,15 8 16,0 15-16,16 15 16,-1 8-16,0-8 15,0 0 1,-7-7-16,0-9 16,-8 1-16,0 0 15,0 0 1,-7-8-16,-1 1 15,-7-1-15,-7 0 16,-8 0-16,-8 1 16,-7-1-1,7-7-15,0-8 16,8 0-16,8-8 16,-1 0-16,0-30 15,24-30 1,6-9-16,-22 77 15</inkml:trace>
  <inkml:trace contextRef="#ctx0" brushRef="#br0" timeOffset="39581.55">8218 4472 0,'0'0'0,"0"0"16,0 0-16,0 0 15,0 0-15,0 0 16,0 0-16,7 8 16,1-8-1,-1 0-15,1 0 16,-1 0-16,1 0 16,-8 0-1,7 0-15,-7 0 16,0 0-16,0 0 15,0-8-15,-7 1 16,-1-1 0,1 8-16,-8 0 15,7 0-15,-7 8 16,7-1-16,1 1 16,7 0-1,0 7-15,0 0 16,7-7-16,1 0 15,7 7 1,0-8-16,8 1 16,0-8-16,-1-8 15,8 1-15,-30 7 16</inkml:trace>
  <inkml:trace contextRef="#ctx0" brushRef="#br0" timeOffset="39935.55">8716 4327 0,'0'0'16,"0"0"-16,0 0 15,0 0-15,0 0 16,0 0-1,0 0-15,0 0 16,0 0-16,0 0 16,-7 0-16,-1 8 15,-7 7 1,0 8-16,8-7 16,-1-1-16,8 8 15,0-8-15,8 0 16,7-7-1,0-1-15,7-7 16,1 0-16,-8 0 16,-15 0-1</inkml:trace>
  <inkml:trace contextRef="#ctx0" brushRef="#br0" timeOffset="55865.95">6736 6381 0,'0'0'0,"0"0"15,0 0 1,0 0-16,0 0 15,0 0-15,0 0 16,0 0 0,0 0-16,0 0 15,0 0-15,0 0 16,0 0-16,7-8 16,8 0-1,16-7-15,7-8 16,-1-7-16,9-9 15,-9 1-15,-6 0 16,-9 8 0,1 7-16,-8 0 15,0 0-15,8-8 16,7 1-16,0-8 16,8-1-1,-38 39-15</inkml:trace>
  <inkml:trace contextRef="#ctx0" brushRef="#br0" timeOffset="56698.5">7892 6373 0,'0'0'0,"0"0"16,0 0-1,0 0-15,16-8 16,6 1-16,8-9 16,8-14-1,15-8-15,0-16 16,-8 8-16,8 1 15,8-1-15,-1 0 16,1 0 0,-16 8-16,-7 8 15,-38 30-15</inkml:trace>
  <inkml:trace contextRef="#ctx0" brushRef="#br0" timeOffset="57391.35">9215 6541 0,'0'0'0,"8"-8"16,7-7-1,8-8-15,37-23 16,23-7-16,-7-1 16,-8-7-16,15-7 15,23-16 1,-30 7-16,-76 77 15</inkml:trace>
  <inkml:trace contextRef="#ctx0" brushRef="#br0" timeOffset="58174.47">12398 6304 0,'0'0'16,"0"0"-1,0 0-15,0 0 16,0 0-16,0 0 16,0 0-16,8 8 15,-1-1 1,1 1-16,-1-8 16,16-8-16,7-22 15,38-54-15,15-46 16,1-15-1,-31 31-15,-1-8 16,-6 30-16,-46 92 16</inkml:trace>
  <inkml:trace contextRef="#ctx0" brushRef="#br0" timeOffset="61935.8">3568 8724 0,'0'0'16,"0"0"-16,0 0 16,0 0-16,8-8 15,7 0-15,0 1 16,8-1 0,-1 0-16,9-7 15,-1 8-15,0-1 16,0 0-16,8 1 15,0-1 1,7 0-16,1 1 16,-1 7-16,0 0 15,1-8 1,-16 8-16,15 0 16,1-7-16,14-1 15,8 0-15,-7 8 16,-1-7-1,-7 7-15,15-8 16,-7 8-16,-8 0 16,-8 0-1,0 8-15,-15-8 16,-7 7-16,0 1 16,7 0-16,8-1 15,0 1 1,-1-1-16,9 1 15,-8 0-15,-1-1 16,1 1-16,-8 0 16,1-1-1,-9 1-15,9-1 16,-9 1-16,9 0 16,-1-8-1,-8 0-15,1 0 16,-8 0-16,-7 0 15,-1 0-15,1 0 16,0 0 0,-1 0-16,1-8 15,-1 0-15,8 1 16,0-1-16,-7-7 16,7 0-1,0-8-15,-7 0 16,7-8-16,0-7 15,-7-8-15,-1 1 16,8-1 0,-7 8-16,-1-1 15,1-6-15,0-1 16,-1-8 0,1 1-16,-1 15 15,1 0-15,-1 15 16,1 0-1,-8 8-15,0 7 16,0 0-16,0 1 16,0 7-16,0 0 15,0 0 1,0-8-16,-8 1 16,-7-1-16,-7 0 15,-9 1-15,-7 7 16,-7 0-1,0-8-15,-1 0 16,1 1-16,0-1 16,-16 0-1,-7 1-15,0-1 16,0 1-16,23-1 16,-16-7-16,-7-1 15,-7 1 1,-1 0-16,8 0 15,0 7-15,0 0 16,0 1-16,0 7 16,15 0-1,8 0-15,7 0 16,7 0-16,-6 0 16,6 0-16,1 0 15,8 0 1,-1 0-16,0 7 15,1 1-15,-1 0 16,0 7-16,8 0 16,0 16-1,-8 22-15,8 23 16,8-7-16,7 0 16,0-16-1,0 16-15,0 7 16,7-7-16,1-8 15,-1-15-15,1 0 16,-1 7 0,8 0-16,-15-53 15</inkml:trace>
  <inkml:trace contextRef="#ctx0" brushRef="#br0" timeOffset="63242.61">6713 8602 0,'0'0'0,"0"0"15,0 0 1,0 0-16,0 0 15,8 7-15,-1 1 16,8-1-16,0 9 16,8-1-1,7 8-15,8 0 16,0 0-16,0 0 16,-8-1-1,0-6-15,-7 7 16,0-8-16,7 0 15,8 0-15,7-7 16,8 0 0,0-1-16,0 1 15,-8-8-15,1 0 16,-1-8-16,0 8 16,-7 0-1,-8 0-15,0 0 16,-7-7-16,-8 7 15,0 0 1,-7 0-16,0 0 16,-8 0-16,0 0 15,0 0-15,0 0 16,0 0 0,0 0-16,0 0 15,0 0-15</inkml:trace>
  <inkml:trace contextRef="#ctx0" brushRef="#br0" timeOffset="63969.68">6879 8525 0,'0'0'0,"0"0"15,0 0-15,-7 0 16,-1 0-16,1 8 15,-1-1 1,1 1-16,-8 7 16,-1 16-16,1 15 15,0 7-15,8-7 16,-1-8 0,0-15-16,8-8 15,0 0-15,0 1 16,0-9-1,0-7-15,0 0 16,0 0-16,0 0 16,0 0-16,0 0 15,0-15 1,0-8-16,8-7 16,0-8-16,7-1 15,0 16-15,0 8 16,0 0-1,-7 7-15,-1 1 16,8-1-16,-7 0 16,-1 8-1,9 0-15,-1 0 16,0 0-16,0 8 16,-8 0-16,1-8 15,0 7 1,-1 1-16,-7-8 15,0 8-15,0-1 16,0 1 0,-7-1-16,-1 9 15,0-9-15,-7 1 16,-7 0-16,22-8 16</inkml:trace>
  <inkml:trace contextRef="#ctx0" brushRef="#br0" timeOffset="65335.42">6260 7663 0,'0'0'16,"0"0"-16,-8 0 16,-7 0-16,0-8 15,0 0 1,-8 1-16,0-1 15,1 8-15,6 0 16,-6 0 0,-1 0-16,0 0 15,1 8-15,-9 7 16,-6 0-16,-1 8 16,0 8-16,0-1 15,8 1 1,0-1-16,0 9 15,-1 6-15,16 1 16,0 15 0,0-15-16,7 0 15,1-8-15,-1 8 16,8 7-16,8 1 16,-1-1-1,9-7-15,-1-8 16,7 0-16,9 0 15,-1 0 1,8-7-16,-1 7 16,1 0-16,0-7 15,-8 7-15,8-7 16,7-1 0,1 1-16,-1-9 15,0 1-15,-7-7 16,-7-9-16,-9-7 15,16 0 1,22-7-16,16-16 16,-8-8-16,0-7 15,-22 8-15,-1-9 16,-7 9 0,-1-1-16,1-7 15,-7 0-15,6-15 16,-14-1-1,0 1-15,-8 15 16,-8-8-16,1 0 16,-16 0-1,-7-15-15,0 8 16,-8-8-16,1 7 16,-8 8-16,-1 8 15,1-8 1,-8 8-16,-15 0 15,-7 0-15,-8 0 16,15 15-16,-8 0 16,-22 15-1,-38 24-15,8 22 16,113-38-16</inkml:trace>
  <inkml:trace contextRef="#ctx0" brushRef="#br0" timeOffset="72260.63">9525 5190 0,'0'0'0,"0"0"15,0 0 1,0 0-16,0 0 15,0 0-15,0 0 16,0 0 0,0 0-16,0 0 15,0 0-15,0 0 16,0 0-16,0 0 16,0 0-16,-7 8 15,-16 7 1,0 8-16,-7 7 15,-15 8-15,-1 8 16,9 8 0,-1 7-16,0-16 15,0-6-15,0-9 16,8-7 0,0 0-16,7-8 15,8-7-15,0-1 16,15-7-16</inkml:trace>
  <inkml:trace contextRef="#ctx0" brushRef="#br0" timeOffset="72653.6">9125 5259 0,'0'0'0,"0"0"15,0 0-15,7 0 16,8 7 0,0 1-16,-7-1 15,0 1-15,7 0 16,-8 7-16,8 8 15,1 7 1,6 9-16,1-1 16,7 8-16,0-16 15,1 1 1,6-8-16,-6-1 16,-1-6-16,-7-1 15,-8-7-15,0-1 16,0 1-1,-8-8-15,-7 0 16</inkml:trace>
  <inkml:trace contextRef="#ctx0" brushRef="#br0" timeOffset="73103.17">9404 5175 0,'0'0'0,"0"0"16,0 0-1,0 0-15,0 0 16,0 0-16,0 0 16,8 7-16,0 1 15,-1 0 1,1 7-16,-1 8 16,1 0-16,-1-1 15,1 24-15,-1 0 16,-7 8-1,0-9-15,0-7 16,0-7-16,0-8 16,0-8-1,0 0-15,0-7 16,0 0-16,0-1 16,0-7-1</inkml:trace>
  <inkml:trace contextRef="#ctx0" brushRef="#br0" timeOffset="73480.12">9170 5396 0,'0'0'16,"0"0"-1,0 0-15,0 0 16,0 8-16,8 7 15,-1 0-15,8-7 16,0-1-16,23 9 16,23-9-1,7 1-15,0-8 16,-15 0-16,22 0 16,-75 0-1</inkml:trace>
  <inkml:trace contextRef="#ctx0" brushRef="#br0" timeOffset="95552.56">3591 9952 0,'0'0'16,"0"0"-16,0 0 15,0 0-15,0 0 16,0 0-16,7 0 15,1 0 1,0 0-16,-1 0 16,8 0-16,-7 0 15,7 0 1,0 0-16,0 0 16,0 0-16,8 0 15,-8 0 1,8 0-16,-1 0 15,1 0-15,7 0 16,1 0-16,6 0 16,1 0-16,8 0 15,-9 0 1,1 0-16,-8 0 16,1 0-16,6 0 15,9 0 1,7 8-16,0-8 15,7 8-15,-7-8 16,0 7-16,0-7 16,7 8-1,1 0-15,-8-1 16,0 1-16,-16-8 16,1 0-16,8 7 15,7 1 1,-1 0-16,9-1 15,-8 1-15,7 0 16,-7-1 0,8 1-16,-1-8 15,8 8-15,-15-8 16,0 0-16,-15 0 16,0 0-1,7 7-15,0-7 16,8 0-16,-7 0 15,-1 0-15,0 0 16,1 0 0,-1 0-16,-7 0 15,0 0-15,0 0 16,-8 0 0,0 0-16,-7 0 15,-1 0-15,9 0 16,-9-7-16,1-1 15,0 0 1,-8 8-16,-8 0 16,1-7-16,-1-1 15,1 0-15,0 8 16,-1 0 0,1-7-16,-1-1 15,1 8-15,-1 0 16,1-8-1,-8 8-15,7-7 16,1-8-16,0-1 16,-1-14-16,1-8 15,-1-8 1,1 8-16,-1-8 16,1 8-16,0-8 15,-1 0-15,1-7 16,-1-1-1,1 1-15,-1 7 16,-7 0-16,8-7 16,-1-1-1,-7 1-15,0 0 16,0 14-16,0 9 16,0 7-16,0 8 15,0-1 1,0 9-16,0-1 15,0 1-15,0 7 16,0 0 0,0 0-16,0-8 15,-7 0-15,-1 1 16,1-1-16,-8 0 16,0 1-1,-1-1-15,1 8 16,-7-8-16,-9 8 15,-6-7-15,-16-1 16,0 1 0,0-1-16,0 8 15,0-8-15,0 1 16,-15-1 0,0 0-16,0 1 15,0-1-15,-8 1 16,1-1-16,-1-7 15,-7 7 1,7 0-16,1 1 16,-1-1-16,1 0 15,7 1-15,7-1 16,-7 1 0,-8-1-16,1 0 15,7 1-15,7-1 16,1 0-1,-1 1-15,8-1 16,0 1-16,1-1 16,14 0-16,0 1 15,8 7 1,-1-8-16,1 0 16,0 1-16,0 7 15,0-8 1,7 8-16,0 0 15,1 0-15,6 0 16,1 0-16,0 0 16,8 0-1,-1 0-15,8 0 16,0 0-16,0 0 16,-8 8-16,1-1 15,-1 9 1,8 7-16,0 15 15,0-8-15,0 8 16,0 8-16,-7 15 16,-1 8-1,1 0-15,-1-16 16,1-7-16,-1 7 16,-7 16-1,7-16-15,1 1 16,7-1-16,0-15 15,7-7 1,1-1-16,7 1 16,-15-31-16</inkml:trace>
  <inkml:trace contextRef="#ctx0" brushRef="#br0" timeOffset="97986.52">6433 9945 0,'0'0'0,"0"0"16,0 0 0,0 0-16,0 0 15,8 0-15,0 0 16,7 0-1,7 0-15,1 0 16,7 0-16,8 0 16,0 0-16,0 7 15,15 1 1,7 0-16,8-1 16,8 1-16,-23-8 15,15 0-15,15 0 16,8 0-1,-1 0-15,9 0 16,14 0-16,8 0 16,-46 8-1,31-1-15,23 1 16,-16-1-16,16 9 16,-8-1-16,-31 0 15,24 1 1,14-1-16,-14 0 15,-1 0-15,23 1 16,-30-9 0,-23 1-16,38 7 15,-23 0-15,-14 1 16,-9-1-16,8 0 16,0 0-1,-14-7-15,-24 0 16,-7-1-16,7 1 15,0 0-15,1-1 16,-1 1 0,-7-8-16,0 0 15,-8 0-15,-7-8 16,-1 1-16,-7-1 16,1 0-1,-1 1-15,7-9 16,-7-6-16,1-1 15,-1 0 1,0-8-16,-8 1 16,1-1-16,0 1 15,-1-9-15,1 1 16,-8-7 0,0-1-16,0 0 15,0 8-15,0 0 16,-8-8-16,1 0 15,7 0 1,-8 0-16,8 8 16,0 0-16,-8 8 15,1-1 1,7 8-16,-8 0 16,8 0-16,0 8 15,-7 0-15,-1 0 16,1-1-1,-1 1-15,0 0 16,1 0-16,-1-1 16,-7 1-1,-7 0-15,-1-8 16,-7 0-16,-1 0 16,-6 0-16,-1 0 15,-8 0 1,-14 0-16,-16 1 15,-14-1-15,-9 0 16,-6 7-16,-1 1 16,15 8-1,8-1-15,-31 0 16,-14 1-16,15-1 16,-16 0-1,0 8-15,24 0 16,-47 0-16,16 0 15,-7 0 1,7 8-16,37 0 16,-37-1-16,-7 1 15,22-8-15,-8 0 16,1 0 0,45-8-16,-38 1 15,-8 7-15,23-8 16,0 0-16,1 8 15,14 0 1,38 0-16,8 0 16,-8 8-16,0 0 15,7 7-15,-7 15 16,0 24 0,8 30-16,45-84 15</inkml:trace>
  <inkml:trace contextRef="#ctx0" brushRef="#br0" timeOffset="149536.78">3772 9731 0,'0'0'0,"0"0"0,8 0 0,294 23 16,-249-8-16,0 0 15,8-7-15,7 0 16,-8-1-16,-7-7 16,15-7-1,0-1-15,8 0 16,-1 8-16,-7-7 16,0 7-1,16 0-15,-1 0 16,0 7-16,-15-7 15,15 0-15,0 0 16,0 8 0,-15-8-16,-7 0 15,-1 0-15,1 0 16,-8 0-16,-8 0 16,-7 0-1,-8 0-15,0 0 16,-7 8-16,0-8 15,-1 7-15,1 1 16,0-8 0,-8 0-16,0 0 15,-7 0-15,-1 0 16,1 0 0,-8 0-16,7 0 15,-7 0-15,0 0 16,8 8-1,-1-8-15,9 7 16,-16-7-16</inkml:trace>
  <inkml:trace contextRef="#ctx0" brushRef="#br0" timeOffset="160619.6">17682 8006 0,'0'0'0,"0"0"16,-7-7-16,-1-1 15,1 0 1,-1 1-16,-7-9 15,0 9-15,-8-1 16,-7 1-16,-8-1 16,0 0-1,1 8-15,6 0 16,1 8-16,7 0 16,8 7-1,0 0-15,8 0 16,7 1-16,0-1 15,7 8-15,8 0 16,0 0 0,8-1-16,0 1 15,0 0-15,-8-8 16,0 1 0,-8 14-16,1 1 15,-8 7-15,-8-8 16,-7 9-16,-7-1 15,-16-8 1,-8-7-16,9 0 16,6-8-16,1-7 15,-8 0 1,0-1-16,1 1 16,14-8-16,0 0 15,23 0-15</inkml:trace>
  <inkml:trace contextRef="#ctx0" brushRef="#br0" timeOffset="161600.06">18265 7991 0,'0'0'16,"0"0"-16,0 0 15,0 0-15,0 0 16,0 0 0,0 0-16,0 0 15,-8-8-15,0 1 16,-7-1-1,-7 0-15,-1 1 16,-7-1-16,-1 8 16,-6 8-1,6 7-15,1 0 16,7 1-16,8 6 16,0-6-16,8-1 15,-1 0 1,8 1-16,0-9 15,0 1-15,0-1 16,8 1-16,7 0 16,0-1-1,8 1-15,-8-8 16,-8 0-16,1 0 16,-8 0-16,0 0 15,-8 8 1,-7-1-16,0 8 15,-8 1 1,8 7-16,-7 0 16,6 7-16,1-7 15,0 0-15,8 0 16,-1 0 0,8 0-16,0-1 15,8 1-15,-1 0 16,1-8-16,14 1 15,1-1 1,15 0-16,7-7 16,1-8-16,-9-8 15,1-7 1,-8-8-16,1 0 16,-31 23-16</inkml:trace>
  <inkml:trace contextRef="#ctx0" brushRef="#br0" timeOffset="162055.2">18620 7945 0,'0'0'0,"0"0"16,0 0-16,0 23 16,-8 15-16,1 8 15,-8 7 1,-1 1-16,-6 7 16,-1-8-16,0 1 15,8-16 1,8-8-16,-1-7 15,1-7-15,7-1 16,0 0-16,7-7 16,8-1-1,16 1-15,-9-8 16,1 0-16,0-8 16,7 1-1,8-9-15,-8 9 16,0-1-16,0 1 15,-15-1-15,1 0 16,-9 1 0,-7 7-16</inkml:trace>
  <inkml:trace contextRef="#ctx0" brushRef="#br0" timeOffset="162695.18">19504 7991 0,'0'0'0,"0"0"15,0 0-15,0 0 16,0 0-16,0 0 15,-15-8 1,0 1-16,-8-1 16,8 8-16,0 0 15,-8 8-15,1 7 16,-16 15 0,8 9-16,7-1 15,8-8-15,7-7 16,8 0-1,8 0-15,0-8 16,-1 1-16,1-9 16,-8-7-16,0 0 15,0 0 1,0 0-16,0 0 16,0 0-16,0 0 15,0 0 1,-8 0-16,-7 0 15,-8 8-15,-7 7 16,0 0-16,0 8 16,7 0-1,8 0-15,7 0 16,8 0-16,8-8 16,14 8-1,16 0-15,0-8 16,-8-7-16,-7-1 15,-8 1-15,0-8 16,-7 0 0,7 0-16,8-15 15,-23 15-15</inkml:trace>
  <inkml:trace contextRef="#ctx0" brushRef="#br0" timeOffset="163084.19">20034 8006 0,'0'0'16,"0"0"0,0 0-16,0 0 15,0 0-15,0 0 16,-8 0-16,-15 0 15,-15 0 1,8 0-16,0 0 16,0 15-16,0 1 15,-1 14 1,9 8-16,6 1 16,9 14-16,-1 8 15,16-15-15,7-8 16,0-7-1,8-9-15,15 1 16,-1-7-16,1-1 16,-8-15-16,-7 0 15,7-23 1,-30 23-16</inkml:trace>
  <inkml:trace contextRef="#ctx0" brushRef="#br0" timeOffset="163473.39">20457 7960 0,'0'0'0,"15"0"16,23 0-1,7-7-15,1 7 16,-16 0-16,-8 0 16,-6 0-1,-9 0-15,-7 0 16,0 0-16,0 0 16</inkml:trace>
  <inkml:trace contextRef="#ctx0" brushRef="#br0" timeOffset="163694.57">20472 8021 0,'0'0'16,"0"0"-16,0 8 16,0 30-16,0 31 15,0 38 1,0-8-16,0-46 15,0-14-15,0-17 16,0-6 0,0-16-16,0 0 15,0 0-15</inkml:trace>
  <inkml:trace contextRef="#ctx0" brushRef="#br0" timeOffset="164017.69">21583 7892 0,'0'0'15,"0"0"-15,-7 7 16,-8 24 0,-23 38-16,-23 7 15,8-15-15,-15 15 16,23-15 0,7-15-16,16-8 15,-1-15-15,8-8 16,0-15-16,15 0 15</inkml:trace>
  <inkml:trace contextRef="#ctx0" brushRef="#br0" timeOffset="164215.69">21319 8151 0,'0'0'0,"0"0"16,22 15-16,31 31 16,0 23-16,0 0 15,8-1-15,-16-22 16,-45-46 0</inkml:trace>
  <inkml:trace contextRef="#ctx0" brushRef="#br0" timeOffset="164928.31">22558 7892 0,'0'0'16,"0"0"-16,8 15 16,0 23-1,7 31-15,-8 15 16,-7 0-16,0 0 15,0-31-15,0-15 16,0-15 0,0-23-16</inkml:trace>
  <inkml:trace contextRef="#ctx0" brushRef="#br0" timeOffset="165225.29">22249 7831 0,'0'0'0,"0"0"16,0 0-1,0 0-15,0 0 16,15 0-16,15 0 15,8 0 1,7-8-16,8 0 16,-8-7-16,1 0 15,7 0 1,7-8-16,16 0 16,-76 23-16</inkml:trace>
  <inkml:trace contextRef="#ctx0" brushRef="#br0" timeOffset="165566.41">22490 7976 0,'0'0'0,"0"0"16,16 7-16,6 1 15,16 0-15,7-1 16,8 1-1,0-8-15,0-8 16,-7-7-16,-16 0 16,0-1-1,-30 16-15</inkml:trace>
  <inkml:trace contextRef="#ctx0" brushRef="#br0" timeOffset="166219.21">23262 7655 0,'0'0'0,"0"0"15,0 23 1,-16 23-16,1 15 16,0 23-16,-15 23 15,7-31-15,8-23 16,0-14-1,7-9-15,1-7 16,-1 0-16,1-8 16,7-7-1,0-1-15,0-7 16,0 0-16,0 0 16</inkml:trace>
  <inkml:trace contextRef="#ctx0" brushRef="#br0" timeOffset="166742.59">23284 7693 0,'0'0'0,"0"0"16,0 0-16,0 0 16,0 0-1,0 0-15,15 0 16,8-7-16,7 7 16,8-8-1,-8 8-15,1 0 16,-1 8-16,-8 7 15,1 0-15,-8 0 16,-7 8 0,-8 0-16,0 0 15,-8-8-15,-7 8 16,8-7-16,-1-1 16,0-8-1,1 1-15,7 0 16,0-1-16,15 16 15,23 0 1,0 0-16,-8-8 16,0-7-16,-7 0 15,-1-1 1,-6-7-16,-1 0 16,-8 0-16,1 0 15,-8 0-15</inkml:trace>
  <inkml:trace contextRef="#ctx0" brushRef="#br0" timeOffset="167159.59">24055 7632 0,'0'0'15,"0"0"-15,0 0 16,-7 8-16,-8 7 16,-8 16-16,-7 22 15,7-7 1,0 15-16,8 8 16,8-8-16,14-16 15,8-14 1,1-8-16,-1-15 15,0-8-15,7-8 16,1-7-16,0-8 16,-1-8-1,-6 1-15,-9-8 16,1-1-16,-8-6 16,-8-1-1,1 8-15,-1 7 16,0 16-16,1 0 15,-1-1-15,8 16 16</inkml:trace>
  <inkml:trace contextRef="#ctx0" brushRef="#br0" timeOffset="167820.56">24441 7670 0,'0'0'0,"0"8"16,0 15-16,0 15 16,0 8-1,0 7-15,0 1 16,0-24-16,0-7 15,0-8 1,0-7-16,0 0 16,0-8-16,0 0 15,0 0-15,0 0 16,0 0 0,0-8-16,0-7 15,0-8-15,0 0 16,0 0-16,0 0 15,0 8 1,0 7-16,0 8 16,0 0-16,0 0 15,0 0 1,0 8-16,0 0 16,7 7-16,1-8 15,7 1 1,8 0-16,7-8 15,8-8-15,7-7 16,-7-8-16,-8 0 16,0-8-1,-7 9-15,-8 6 16,-7 1-16,-1 7 16,-7 8-16,0 0 15,0 23 1,-7 31-16,-1 37 15,1-7-15,-1-23 16,1-15 0,7-8-16,0-15 15,0-23-15</inkml:trace>
  <inkml:trace contextRef="#ctx0" brushRef="#br0" timeOffset="185618.09">13177 10227 0,'0'0'0,"0"0"16,0 0-1,0 0-15,0 0 16,0 8-16,-8 15 16,1 7-16,-8 16 15,-1 15 1,-29 46-16,7-31 15,8 1 1,0 7-16,-8-1 16,15-6-16,8-24 15,0-7-15,7-8 16,1-15-16,7 0 16,0-8-1,0-7-15,0-1 16,7 1-16,9 7 15,37 1 1,-8-9-16,0 1 16,-7-8-16,-8 0 15,1 0 1,-9 0-16,1 0 16,-8 0-16,-15 0 15,0 0-15</inkml:trace>
  <inkml:trace contextRef="#ctx0" brushRef="#br0" timeOffset="187220.81">13532 10662 0,'0'0'0,"0"0"15,0 0 1,0 0-16,0 0 15,0 0-15,8 8 16,-1-1-16,-7-7 16,8 8-1,-1 0-15,8-1 16,1 1-16,-16-8 16</inkml:trace>
  <inkml:trace contextRef="#ctx0" brushRef="#br0" timeOffset="187413.81">13585 10868 0,'0'0'15,"0"0"-15,15 8 16,-15-8-16</inkml:trace>
  <inkml:trace contextRef="#ctx0" brushRef="#br0" timeOffset="188214.24">14734 10082 0,'0'0'15,"0"0"-15,0 0 16,-7 0 0,-16 0-16,-15 0 15,-15-7-15,-7-1 16,-1 8-1,16 0-15,7 0 16,8 8-16,7-1 16,-7 1-16,0 7 15,7 16 1,0 7-16,8 8 16,0-1-16,7 1 15,16 8 1,0 14-16,-1 9 15,8-9-15,-7 1 16,-1 0-16,8 30 16,-7-15-1,0-16-15,-1-6 16,-7-9-16,8-7 16,-8-8-1,7-8-15,1 1 16,7-8-16,8 0 15,14 7-15,24-14 16,-8-9 0,-8 1-16,1-8 15,-1-8-15,8 1 16,-53 7 0</inkml:trace>
  <inkml:trace contextRef="#ctx0" brushRef="#br0" timeOffset="191039.46">15309 10441 0,'0'0'16,"0"0"-16,0 0 16,0 0-1,0 0-15,0 0 16,0 0-16,-8 15 16,-7 16-16,-8 7 15,1 0 1,-1 0-16,0 0 15,1 8-15,-1 0 16,0-8 0,1 8-16,6-8 15,1 0-15,8-7 16,-1-8-16,1-1 16,7-6-1,0-9-15,0 1 16,0-8-16,7 0 15,16-23 1,-23 23-16</inkml:trace>
  <inkml:trace contextRef="#ctx0" brushRef="#br0" timeOffset="191352.96">15377 10342 0,'0'0'0,"0"0"15,0 0 1,0 0-16,0 0 16,0 0-16,0 0 15,0 7-15,7 1 16,1 15 0,-1 23-16,1 7 15,7 16-15,-7-16 16,7-15-1,-8 0-15,8-7 16,-7 0-16,7-9 16,-7-6-16,-1-9 15,1 1 1,-1 0-16,-7-8 16,0 0-16</inkml:trace>
  <inkml:trace contextRef="#ctx0" brushRef="#br0" timeOffset="191553.57">15384 10784 0,'0'0'0,"0"0"16,0 0-16,0 0 15,15-7 1,16-1-16,6 0 15,9-7-15,-8 0 16,-1-8-16,-37 23 16</inkml:trace>
  <inkml:trace contextRef="#ctx0" brushRef="#br0" timeOffset="191969.57">15853 10723 0,'0'0'0,"0"0"16,0 0-16,0 0 16,0 0-1,0 0-15,0 0 16,0 0-16,15-7 15,0-1 1,0 8-16,0 0 16,1 0-16,-1 8 15,-8-1-15,1 1 16,-8 7 0,0 8-16,-8 15 15,-7-7-15,0-1 16,7-7-1,1-8-15,-1 1 16,8-1-16,0 0 16,8-7-16,15 7 15,-1-7 1,16-8-16,-38 0 16</inkml:trace>
  <inkml:trace contextRef="#ctx0" brushRef="#br0" timeOffset="192210.57">16465 10784 0,'0'0'16,"0"0"-16,0 0 15,-7 16-15,-8 37 16,-23 31-1,8-23-15,-1 0 16,1-8-16,0 1 16,15-8-1,7-16-15,8-14 16,0-16-16</inkml:trace>
  <inkml:trace contextRef="#ctx0" brushRef="#br0" timeOffset="193098.87">17221 10235 0,'0'0'0,"0"0"16,0 15-16,-7 16 16,-8 30-1,-8 53-15,0-7 16,1-31-16,-1-22 16,0-16-16,8-15 15,0 0 1,7-16-16,8-7 15,0 0-15,0 0 16,0 0 0,8-7-16,0-16 15,7-31-15,7-22 16,-7 15 0,1 15-16,-1 0 15,0 8-15,-8 8 16,1 7-16,-1 8 15,-7 7 1,0 8-16,0 0 16,0 0-16,8 8 15,0 7 1,7 8-16,7 15 16,1 0-16,-8-7 15,0-1-15,0-7 16,-7-8-1,0-7-15,-1 0 16,-7-8-16,0 0 16,0 0-16,0 0 15,-7 0 1,-9 0-16,1 0 16,0 0-16,8 0 15,-1 7 1,1-7-16,-1 0 15,8 0-15,0 0 16,0 0 0,0 0-16,0 0 15,15-7-15,15-9 16,8 1-16,-38 15 16</inkml:trace>
  <inkml:trace contextRef="#ctx0" brushRef="#br0" timeOffset="193333.03">17750 10655 0,'0'0'16,"0"0"-16,0 7 15,0 24 1,0 37-16,-7 24 15,7-31 1,0-23-16,0-15 16,0-15-16,0-8 15,7-8-15,-7 8 16</inkml:trace>
  <inkml:trace contextRef="#ctx0" brushRef="#br0" timeOffset="193682.41">18423 10868 0,'0'0'0,"-7"16"16,-1 6-16,1 1 15,-1 0 1,0-8-16,1-7 16,7-8-16</inkml:trace>
  <inkml:trace contextRef="#ctx0" brushRef="#br0" timeOffset="194354.53">18983 10212 0,'0'8'0,"-23"30"16,-7 23-1,-16 30-15,-6 24 16,14-46-16,7-24 15,9-7 1,7-15-16,0 0 16,7-7-16,0-9 15,8-7-15,0 0 16,0 0 0,0 0-16,16-23 15,14-53-15,8-8 16,-8 0-1,8-15-15,-8 15 16,0 15-16,-15 23 16,0 16-16,0 7 15,-7 8 1,0 7-16,-1 8 16,1 0-16,14 15 15,9 31 1,-1 8-16,-7-1 15,-1 0-15,1 1 16,-8-1-16,-7-7 16,-1-15-1,1-9-15,-8-6 16,0-9-16,0-7 16,0 0-1</inkml:trace>
  <inkml:trace contextRef="#ctx0" brushRef="#br0" timeOffset="194550.53">18915 10647 0,'0'0'0,"0"0"16,0 0-16,0 0 16,0 0-1,15 0-15,0 0 16,15-15-16,16-8 15,6 8 1,1-8-16,-53 23 16</inkml:trace>
  <inkml:trace contextRef="#ctx0" brushRef="#br0" timeOffset="194989.73">19512 10647 0,'0'0'0,"0"0"16,0 0-16,0 0 16,0 0-16,0 0 15,0 0 1,7-8-16,9 1 16,14-1-16,0 0 15,0 8 1,-7 0-16,0 0 15,-8 8-15,-8 0 16,1-1-16,-1 1 16,-7 0-1,0 7-15,0 0 16,0 0-16,0 1 16,0-1-16,0 0 15,0 0 1,0 8-16,0 0 15,0 0-15,0 15 16,-15-7 0,-15 7-16,-30 0 15,-8-7-15,30-16 16,0-15 0,0-15-16,-7-31 15,45 46-15</inkml:trace>
  <inkml:trace contextRef="#ctx0" brushRef="#br0" timeOffset="195485.93">19965 9662 0,'0'0'0,"0"0"15,0 0-15,16 0 16,6 0-16,1 0 16,15 0-1,0 0-15,7 8 16,-7-8-16,7 8 15,-7-1 1,0 9-16,-8 14 16,0 23-16,0 24 15,-14 7-15,-9 23 16,-7 15 0,-7-23-16,-1 0 15,-7 23-15,-8-7 16,0 30-1,8-8-15,0-45 16,15-31-16,0-31 16,8-7-16,-8-15 15,0-8 1,0 0-16,-23-46 16,-15-23-16,38 69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24T17:31:03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3289 7632 0,'0'0'0,"0"0"15,0 0-15,15-7 16,0-1 0,0 0-16,0 1 15,0 7-15,0-8 16,-7 8-16,7 0 16,0 0-1,8 0-15,7 0 16,23 0-16,15 0 15,0 8 1,-8-1-16,8 1 16,23 7-16,7 0 15,-22 1-15,7-1 16,46 8 0,-8 0-16,0 0 15,15-8-15,-23 8 16,-7-8-16,22 0 15,-14-7 1,-8 0-16,22-1 16,-14-7-16,-31 0 15,8 0 1,7-7-16,-15-1 16,-15 8-16,-8-8 15,-7 1-15,0 7 16,-7 0-1,-1 7-15,0 1 16,-7 0-16,-8 7 16,1 8-16,-31-23 15</inkml:trace>
  <inkml:trace contextRef="#ctx0" brushRef="#br0" timeOffset="3492.58">8815 9113 0,'0'0'0,"7"0"16,8 0-16,8-8 16,15 1-16,30-1 15,0-7 1,-8 7-16,-14 0 16,-1 1-16,23 7 15,30-8-15,-14 8 16,-16 0-1,30 0-15,8 0 16,-15 8-16,-39-8 16,16 0-16,8 0 15,7 0 1,-22-8-16,-8 8 16,-8-7-16,-7 7 15,0 0 1,-8-8-16,0 0 15,0 8-15,-7 0 16,0 0 0,-16 0-16,-7 0 15</inkml:trace>
  <inkml:trace contextRef="#ctx0" brushRef="#br0" timeOffset="4974.32">8648 10471 0,'0'0'0,"0"0"16,0 0-16,0 0 15,0 0-15,0 0 16,0 0-1,0 0-15,0 0 16,8 0-16,0 0 16,7 0-1,0 0-15,7 8 16,1 0-16,0-8 16,0 7-16,-1 1 15,1 0 1,7-8-16,8 7 15,0 1-15,7-1 16,0 1 0,-7-8-16,0 0 15,-8 0-15,-7 0 16,0 0-16,14 0 16,9 0-1,7-8-15,0 1 16,0-1-16,-8 1 15,0-1-15,1 0 16,7 8 0,-1-7-16,9-1 15,-8 8-15,-8 0 16,-7 0-16,-8 0 16,0 0-1,16 0-15,-1 0 16,8-8-16,0 8 15,0 0-15,-8 0 16,1 0 0,-1 0-16,8 0 15,0 0-15,7 0 16,-7 0 0,-7 0-16,-1 0 15,8 0-15,7 0 16,8 0-16,0 0 15,0 0 1,-15-7-16,23-1 16,0 0-16,-1 1 15,-14-1 1,-8 8-16,7-7 16,8-1-16,0 8 15,-7-8-15,-8 8 16,-8-7-1,0-1-15,1 8 16,-1 0-16,0 0 16,1 0-16,-8 0 15,-1 0 1,-6 0-16,-9 0 16,1 8-16,0-8 15,-1 7 1,1 1-16,0-8 15,-1 8-15,1-1 16,-23-7-16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24T17:32:47.9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5">
        <inkml:traceFormat>
          <inkml:channel name="X" type="integer" max="320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08.84354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1" timeString="2020-09-24T17:34:39.049"/>
    </inkml:context>
  </inkml:definitions>
  <inkml:trace contextRef="#ctx0" brushRef="#br0">2774 5434 0,'0'0'15,"0"0"-15,0 0 0,76 0 16,-46 0-16,1 0 16,-9 0-16,1 0 15,0 0 1,7 0-16,0 0 15,0-7-15,1-1 16,6 0-16,16 1 16,0-1-1,0 0-15,-8 1 16,-14 7-16,6 0 16,1-8-16,8 0 15,7 8 1,-1-7-16,1-1 15,-7 8-15,-1-7 16,0 7 0,-7 0-16,0 0 15,0 0-15,-8-8 16,0 8-16,-7 0 16,0 0-1,-1 0-15,-6 0 16,-1 0-16,0 0 15,-8 0-15,1 0 16,-1 0 0,-7 0-16,0 0 15,0 0-15,0 0 16,0 0 0,0 0-16,0 0 15,0 0-15,8 0 16,0 0-16,-1-8 15,1 1 1,-1-1-16,1 0 16,-1-7-16,1 0 15,-1-8-15,1 0 16,0 0 0,-1-7-16,1 7 15,-1 0-15,1 0 16,-1-8-1,1 9-15,-1-1 16,1 0-16,0 0 16,7 0-16,0 0 15,-8 8 1,9-8-16,-9 8 16,1-1-16,-1 9 15,-7 7-15,0 0 16,0 0-1,0 0-15,0 0 16,0 0-16,0 0 16,0 0-1,0 0-15,0 0 16,0 0-16,0 0 16,0-8-16,-7 0 15,-1 1 1,-7-1-16,0 1 15,0-1-15,-8 0 16,-7 1-16,-8-9 16,-7 1-1,-1 7-15,-7 1 16,-7-8-16,-1-1 16,-7 9-1,0-1-15,-7 0 16,7 1-16,15-1 15,-8 8-15,-7 0 16,0 0 0,0 0-16,0 8 15,8-8-15,7 0 16,7 0-16,1 0 16,7 0-1,8 0-15,7-8 16,1 1-16,-1 7 15,8 0-15,0 0 16,0 0 0,7 0-16,0 0 15,1 0 1,-1 0-16,1 0 16,-1 7-16,-7 8 15,0 16-15,-8 15 16,1 0-1,-1 15-15,0 7 16,1 16-16,-1 0 16,0-15-16,1 0 15,-1 22 1,23-91-16</inkml:trace>
  <inkml:trace contextRef="#ctx0" brushRef="#br0" timeOffset="1898.72">3833 5823 0,'0'0'0,"0"0"15,0 0 1,0 0-16,0 0 16,0 0-16,7 0 15,1 0 1,7 0-16,8-7 15,15 7-15,14-8 16,1 8-16,-7 0 16,14-8-1,31 1-15,15-1 16,-16 1-16,-6-1 16,21 0-1,-14 1-15,-23-1 16,0 0-16,15 1 15,23-8-15,-7-1 16,-1 1 0,15 7-16,1-7 15,-39 7-15,24 1 16,14-8-16,-7 7 16,-23 0-1,15-7-15,0 0 16,-30 0-16,-15 7 15,-15 0 1,8-7-16,6-8 16,1 8-16,-7 0 15,-8-1-15,-8 1 16,-8 7 0,-6 1-16,-16 7 15</inkml:trace>
  <inkml:trace contextRef="#ctx0" brushRef="#br0" timeOffset="2562.32">3644 6144 0,'0'0'0,"15"0"16,15 0-16,8 0 15,7 0-15,16 8 16,30-1 0,-1 8-16,-22-7 15,23 7-15,53 1 16,-39-9-16,39 1 15,15 0 1,-53-8-16,75 7 16,-52-7-16,29 8 15,1-1-15,-76 1 16,61 0 0,-8-1-16,-45-7 15,37-15-15,-22 0 16,-23-23-16,-83 38 15</inkml:trace>
  <inkml:trace contextRef="#ctx0" brushRef="#br0" timeOffset="3160.99">3387 6693 0,'0'0'16,"0"0"-16,7-7 16,16-1-1,22 1-15,39 7 16,14 0-16,-7 7 15,52 24 1,8-1-16,-15 16 16,69 23-16,-32-23 15,32-8-15,-24-23 16,31-7 0,37-16-16,-83-7 15,-7-1-15</inkml:trace>
  <inkml:trace contextRef="#ctx0" brushRef="#br0" timeOffset="7455.47">3818 7976 0,'0'0'0,"0"0"16,0 0-16,0 0 15,7 0 1,8 0-16,1 0 16,-1 0-16,7 0 15,1 0-15,7-8 16,8 0 0,-8 1-16,1-1 15,-9 1-15,1-1 16,-8 8-16,0-8 15,0 8 1,0-7-16,0 7 16,1 0-16,6 0 15,1 0 1,0 0-16,-1 0 16,9 0-16,-9 0 15,8 0-15,1 0 16,-1 0-1,-7 0-15,-1 0 16,1 0-16,0 0 16,7 0-16,-7 0 15,-1 0 1,1 0-16,7 0 16,-7 0-16,0 0 15,-1 7-15,1 1 16,0 0-1,-1-1-15,1 1 16,0-1-16,-8 1 16,7 0-1,1-1-15,0 1 16,-1 0-16,1-1 16,7 1-16,1-1 15,-1 9 1,8-9-16,-8 9 15,0-9-15,0 1 16,1 0 0,-1-1-16,0 1 15,0-1-15,1 1 16,6 0-16,1-1 16,8 1-1,-9-8-15,-6 0 16,-1 0-16,-8 0 15,1 0-15,7 0 16,8 0 0,0 0-16,0 0 15,7 0-15,1 0 16,-1 0 0,-7 0-16,-1 0 15,9-8-15,-1 1 16,1-1-16,6 0 15,1-7 1,-7 0-16,-8 0 16,-8 7-16,0-7 15,8-1-15,7 1 16,8 0 0,-8 7-16,1 1 15,-8-1-15,-1 0 16,1 1-16,0-1 15,7 1 1,1-1-16,-1 0 16,0 1-16,1-1 15,-16 0 1,-7 1-16,-1-1 16,-6 8-16,-1-8 15,-8 1 1,1 7-16,-1-8 15,1 8-15,-1-7 16,1-1-16,0 0 16,-8 8-1,7-7-15,1-1 16,-8 0-16,7 1 16,1-9-16,-1 1 15,1 8 1,-8-9-16,0 1 15,0 0-15,0 0 16,0-8 0,-8 0-16,1 0 15,-1 0-15,1 0 16,-8 0-16,-1 0 16,-6-7-1,-16-1-15,-23-15 16,-7 1-16,-7-9 15,-16 1 1,0 7-16,8 15 16,38 9-16,7 6 15,-22 1-15,-8 0 16,-8-1-16,0 1 16,1 0-1,-1 7-15,-15-7 16,8 7-16,15 1 15,15-1 1,-15 1-16,-7 7 16,-8 0-16,7 0 15,0 0-15,1 7 16,-8-7 0,-1 8-16,24-1 15,7-7-15,-15 8 16,0 0-1,0-8-15,0 7 16,15-7-16,8 0 16,-8 0-16,0 8 15,0 0 1,0-1-16,0 1 16,15-1-16,8-7 15,-8 8-15,0 0 16,1-1-1,-1 1-15,0 7 16,0 1-16,0-1 16,1 8-16,6-8 15,9 0 1,-1 0-16,0 1 16,1-1-16,-1 8 15,0 0 1,1-8-16,6 0 15,1 1-15,0 7 16,0-8-16,0 8 16,0 0-1,7-8-15,1 8 16,-1 0-16,1 0 16,-1-1-16,8 1 15,0 0 1,0 0-16,0 0 15,8-8-15,-1 1 16,1 6 0,-1-6-16,8-1 15,1 0-15,-1 0 16,0 1-16,0-1 16,0-7-1,8 7-15,-1-7 16,1-1-1,7 1-15,1-1 16,-1 1-16,0 0 16,0-1-16,1 1 15,-1 0-15,-8-1 16,1 1 0,0-8-16,-1 0 15,9 0-15,-1 0 16,8 8-1,7-1-15,0 1 16,-45-8-16</inkml:trace>
  <inkml:trace contextRef="#ctx0" brushRef="#br0" timeOffset="15758.68">4869 7876 0,'0'0'15,"0"0"1,0 0-16,0 0 16,0 0-16,0 0 15,0 0-15,0 0 16,0 0 0</inkml:trace>
  <inkml:trace contextRef="#ctx0" brushRef="#br0" timeOffset="55647.73">3735 7663 0,'0'0'15,"0"0"-15</inkml:trace>
  <inkml:trace contextRef="#ctx0" brushRef="#br0" timeOffset="55938.88">3818 7365 0,'0'0'16,"0"0"-16,0 0 15,0 0-15,0 0 16,0 0 0,0 0-16,0 8 15,0-1-15,0 9 16,0 7-16,0 7 15,0 16 1,0 7-16,7 8 16,1-7-16,-1-8 15,1-1-15,-8-7 16,0-7 0,0-8-16,0 0 15,0-8-15,0 0 16,0-7-1,0-8-15</inkml:trace>
  <inkml:trace contextRef="#ctx0" brushRef="#br0" timeOffset="57075.53">3848 7266 0,'0'0'16,"0"0"-16,0 0 16,0 0-16,0 0 15,0 0 1,0 0-16,0 0 16,8-8-16,7 1 15,15-1-15,8 0 16,15-7-1,0 7-15,-8 1 16,0-1-16,23 1 16,0-1-1,0 0-15,-7 1 16,-8 7-16,-8-8 16,8 8-16,-8-8 15,1 8 1,-8 0-16,-1 0 15,-14 0-15,0 0 16,-8 0-16,0 0 16,-8 0-1,1 0-15,0 8 16,-1 0-16,1-1 16,-8 1-1,0 7-15,7 8 16,-7 8-16,0-1 15,0 1-15,0-1 16,0-7 0,0 0-16,0 0 15,0 0-15,0 0 16,0 0-16,0-1 16,0-6-1,0 7-15,0-8 16,0 0-16,0 0 15,0-7-15,0 0 16,0-1 0,0 1-16,0 0 15,-7-1-15,-1 1 16,1 7 0,-9-7-16,1-1 15,-7 9-15,-1-9 16,-7 1-1,0 0-15,-1 7 16,-7 0-16,-14 0 16,-16 1-16,-16-9 15,16 1 1,15-1-16,-22 1 16,-16-8-16,8 8 15,7-8-15,1 0 16,7 0-1,0 0-15,7 0 16,8 0-16,15 0 16,8 0-1,8 0-15,-9 0 16,1 0-16,0-8 16,7 8-16,0 0 15,8 0-15,8 0 16,-1 0-1,1-8-15,7 8 16</inkml:trace>
  <inkml:trace contextRef="#ctx0" brushRef="#br0" timeOffset="57942.08">4876 7167 0,'0'0'0,"0"0"16,0 0-16,0 0 15,15-8-15,8 0 16,15-15 0,22-7-16,8-1 15,-7-7-15,7 0 16,22-8-1,24-7-15,-31 15 16,-15 7-16,15-7 16,8 8-1,-8-1-15,-22 8 16,-16 0-16,0 8 16,1 0-16,-9-1 15,1 9 1,-8-1-16,1-7 15,-31 15-15</inkml:trace>
  <inkml:trace contextRef="#ctx0" brushRef="#br0" timeOffset="71187.07">3236 7434 0,'0'0'15,"0"0"-15,0 0 16,7 0-16,8 0 16,0 0-1,8 0-15,-8 0 16,8 0-16,0 0 16,-1 0-16,-7 0 15,0 7 1,8 1-16,7 0 15,1-1-15,-1 1 16,-7 0 0,-1-1-16,1 1 15,0-8-15,-8 0 16,0 0-16,0 0 16,0 0-1,-7 0-15,-1 0 16,1 0-16,-8 0 15,0 0-15,0 0 16,0 0 0,0 0-16,0 0 15,0 0-15,0 0 16,0 0 0,0 0-16,0 0 15,0 0-15,7 0 16,8 7-16,1 1 15,-1 0 1,0-1-16,-8 1 16,1 0-16,-8-8 15,0 0-15,0 0 16,0 0 0,0 0-16,0 0 15,0 0-15,0 0 16,0 0-16,0 0 15</inkml:trace>
  <inkml:trace contextRef="#ctx0" brushRef="#br0" timeOffset="72531.17">7227 6564 0,'0'0'15,"0"0"-15,0 0 16,0 0 0,0 0-16,0-8 15,0 8-15,0-8 16,0 1-16,0 7 16,0 0-1,0 0-15,0 0 16,-15 0-16,-8 15 15,-7 16 1,-15 14-16,-23 16 16,-8 8-16,-15 15 15,31-15-15,-8-8 16,7-8 0,1-15-16,-1 1 15,9-1-15,14-8 16,0 8-16,0 1 15,8-9 1,0 1-16,-1-1 16,1-7-16,8-8 15,-1 1 1,8-9-16,0 1 16,-1 0-16,9-1 15,-1-7 1,1 0-16,7 0 15,0 0-15,0 0 16,0-7-16,7-1 16,8-15-16,1 8 15,-1-1 1,0 1-16,-8 8 16,-7 7-16,0 0 15,0 0 1,0 7-16,0 8 15,0 1-15,0-9 16,0 1-16,0-8 16,0 0-1,0 0-15,0 0 16,0 0-16,8-8 16,0-7-1,-8 15-15</inkml:trace>
  <inkml:trace contextRef="#ctx0" brushRef="#br0" timeOffset="103151.98">7008 8953 0,'0'0'0,"0"0"15,0 0 1,0 0-16,0 0 16,0 0-16,0 0 15,0 0 1,0 0-16,0 0 16,0 0-16,0 0 15,0 0-15,8-8 16,-1 8-1,1 0-15,-1-8 16,1 8-16,-1 0 16,8 0-16,1 0 15,-1 0 1,7-7-16,1-1 16,7 8-16,1 0 15,6-8 1,1 8-16,0-7 15,-8 7-15,-7 0 16,0 0-16,-1 0 16,-7 0-1,0 0-15,1 0 16,-9 0-16,1 0 16,-8 0-16,0 0 15,0 0 1,0 0-16,0 0 15,0 0-15,0 0 16,0 0 0,0 0-16,0 0 15,0 0-15,0 0 16,0 0-16,0 0 16,0 0-1,0 0-15,0 0 16,0 0-16,0 0 15,0 0-15,0 0 16,0 0 0,0 0-16,7-8 15,-7 8-15,0 0 16,0-7 0,0-1-16,0-7 15,0-1-15,8-7 16,-8-7-16,7-8 15,1 0 1,-1-1-16,1 1 16,-8-7-16,0-1 15,0 8 1,0-1-16,0 16 16,0 1-16,0 6 15,0 1-15,0 7 16,0 1-1,0-1-15,0 8 16,0 0-16,0-7 16,0 7-16,0 0 15,-8-8 1,1 0-16,-1 1 16,1-1-16,-1 0 15,-7 1 1,0-1-16,-8 0 15,-7 1-15,0-1 16,-8 1-16,8-1 16,0 0-1,-1 1-15,1-1 16,7 0-16,1 8 16,7 0-16,-1 0 15,1 0 1,0 0-16,8 0 15,-1 0-15,1 0 16,-1 0 0,8 0-16,0 0 15,-8 0-15,1 0 16,-1 8 0,-7 0-16,0 15 15,-8 15-15,1 8 16,7-8-16,-1 0 15,1 0-15,0 0 16,0 0 0,0 8-16,0 0 15,7-8-15,8-7 16,0-1 0,0-7-16,0-8 15,0 1-15,8-1 16,-1-8-1,-7 1-15,8 0 16,0-1-16,-1 1 16,1 0-16,7-1 15,0 1 1,8-8-16,-1 0 16,9-8-16,-31 8 15</inkml:trace>
  <inkml:trace contextRef="#ctx0" brushRef="#br0" timeOffset="105856.87">7106 9143 0,'0'0'15,"0"0"-15,0 0 16,0 0 0,0 0-16,0 0 15,0 0-15,0 0 16,8-7-16,-1-1 15,8 0 1,8 1-16,7-1 16,8 8-16,0 0 15,-8 0 1,0-7-16,-7 7 16,-8 0-16,-7 0 15,-1 0-15,1 0 16,-8 0-1,0 0-15,0 0 16,0 0-16,0 0 16,8 7-1,-8 8-15,0 8 16,-8 8-16,-7 7 16,0 0-16,0 8 15,-1 0 1,-6 0-16,7-8 15,0-8-15,7-14 16,0-1-16,1 0 16,-1-7-1,8-8-15,0 0 16,0 0-16,0 0 16,0 0-1,0 0-15,0 0 16,0 0-16,8 7 15,15-7-15,-1 0 16,1 0 0,0 0-16,-8 0 15,0-7-15,0-1 16,0 0-16,0 1 16,0 7-1,8-8-15,0 1 16,-8 7-16,0 0 15,-8 0-15,1 0 16,-8 0 0,0 0-16,0 0 15</inkml:trace>
  <inkml:trace contextRef="#ctx0" brushRef="#br0" timeOffset="106169.01">7280 9319 0,'0'0'15,"0"0"-15,0 0 16,0 0 0,0 0-16,15 0 15,8 0-15,0 0 16,-1-8 0,16 1-16,7-9 15,8 1-15,-53 15 16</inkml:trace>
  <inkml:trace contextRef="#ctx1" brushRef="#br0">7287 9319 0</inkml:trace>
  <inkml:trace contextRef="#ctx0" brushRef="#br0" timeOffset="113080.76">4362 8777 0,'0'0'0,"0"0"15,-8 0 1,-14-8-16,-1 1 16,0-1-16,1 1 15,-9-1-15,1-7 16,-15-1-1,-8 1-15,-7 0 16,-1 0-16,-7 7 16,-8 0-1,1 8-15,-16 0 16,31 8-16,7 0 16,-15 7-16,-8 0 15,0 0-15,1 8 16,14 0-1,-14 8-15,-1-1 16,8 1 0,8-8-16,14 0 15,16-8-15,-8 8 16,8 0-16,0 7 16,7-7-1,0 8-15,8-1 16,0 1-16,8-1 15,7 1-15,7-8 16,8-1-16,0 1 16,16 16-1,29-9-15,23 8 16,0-7-16,8-8 16,30-8-1,-15-7-15,-30-1 16,29-7-16,9 0 15,-16 0 1,-7-7-16,15-9 16,-8 1-16,-22 0 15,-8-8-15,7 0 16,8 0 0,0-7-16,-22-1 15,-8 0-15,-15 1 16,-8-1-16,-7 8 15,-8 8 1,-8 0-16,-7-8 16,-15 0-16,-23-7 15,-45-16-15,-23 0 16,-22 0 0,-46 0-16,0 24 15,-30 22-15,75 22 16,-67 24-1,22 15-15,-45 46 16,83-38-16</inkml:trace>
  <inkml:trace contextRef="#ctx0" brushRef="#br0" timeOffset="138669.94">19353 8907 0,'0'0'16,"0"0"-16,0 0 15,0 0 1,0 0-16,0 0 16,0 0-16,0 0 15,0 0 1,0 0-16,0 0 16,0 0-16,0 0 15,8 0 1,-1 7-16,8 1 15,0 0-15,8-1 16,7-7-16,1 0 16,-1 0-1,8 0-15,-1 0 16,-6 0-16,-9 0 16,1 0-1,7 0-15,8 0 16,0 0-16,0 0 15,0 0-15,-1 0 16,1 0 0,-8 0-16,-7 0 15,0 0-15,-1 0 16,-6 0-16,-1-7 16,0 7-1,0 0-15,-8 0 16,1 0-16,0 0 15,-1 0 1,1 0-16,-1 0 16,-7 0-16,8 0 15,-8 0 1,0 0-16,0 0 16,0 0-16,7-8 15,-7 8-15,8-8 16,-1 8-1,1-7-15,-8 7 16,8-8-16,-1 1 16,1-1-16,-1-7 15,1-8 1,-1 0-16,-7 0 16,0 0-16,0-7 15,8-1 1,-8 0-16,0 1 15,8-8-15,-1-16 16,1-7 0,-8 8-16,0 7 15,0 16-15,0-1 16,0 8-16,-8 0 16,8 8-1,-7 0-15,7 7 16,0 0-16,0 1 15,0 7-15,0 0 16,0 0 0,-8-8-16,0 1 15,8 7-15,-7 0 16,-1 0 0,1 0-16,-1 0 15,1 0-15,-1 0 16,-7 0-16,0 0 15,0 0 1,-16 0-16,-6 0 16,-1 7-16,-8-7 15,1 0 1,7 0-16,1 0 16,-1 0-16,0 8 15,0-8-15,0 0 16,1 0-1,6 0-15,1 0 16,0 0-16,7 0 16,0 0-1,8 0-15,0 0 16,0 0-16,8 0 16,-1 0-16,0 0 15,8 0 1,-7 0-16,7 0 15,0 0-15,0 0 16,0 0 0,-8 0-16,8 0 15,-7 7-15,7-7 16,-8 8-16,1 0 16,-1-1-1,0 9-15,1-1 16,-1 15-16,1 1 15,7 7 1,-8-7-16,8-1 16,-7 1-16,7-1 15,-8-7-15,1 0 16,7-8 0,-8 1-16,0-1 15,1 0-15,7-15 16</inkml:trace>
  <inkml:trace contextRef="#ctx0" brushRef="#br0" timeOffset="152622.32">15248 5350 0,'0'0'0,"0"0"16,0 0-16,0 0 15,0 0-15,0 0 16,0 0 0,0 0-16,8 0 15,7 0-15,8-7 16,7 7-1,8 0-15,14-8 16,17 0-16,6 1 16,-14-1-1,-16 0-15,23 1 16,8-1-16,14 0 16,-14 1-16,-1-1 15,9 8 1,-1 0-16,-8 0 15,-22 0-15,-15 0 16,-8 8 0,8-1-16,0 1 15,-8 0-15,-7-8 16,0 7-16,-8-7 16,-8 0-1,1 0-15,-1 0 16,-7 0-16,0 0 15,0 0 1,0 0-16,0 0 16,0 0-16,0 0 15,0-7-15,-7-9 16,-1-6 0,1-9-16,-8-7 15,-1 0-15,9 7 16,-1 1-16,1-1 15,-1 8 1,1 0-16,7-7 16,0 7-16,0-8 15,0 9 1,0-1-16,0 7 16,0 1-16,0 7 15,0 1 1,0 7-16,0 0 15,0 0-15,0 0 16,-8 0-16,-7-8 16,-15 1-1,-16 7-15,-14-8 16,-8 8-16,-8 0 16,-30 0-1,1 0-15,14 15 16,-15 0-16,-15 1 15,0-1-15,23 0 16,-8 1 0,23-1-16,15 0 15,30-7-15,38-8 16</inkml:trace>
  <inkml:trace contextRef="#ctx0" brushRef="#br0" timeOffset="153471.25">15097 7449 0,'0'0'16,"0"0"-16,0 0 16,0 0-1,15 0-15,15 0 16,23 0-16,8-8 16,-1 1-1,23-1-15,31-7 16,-31 0-16,-15-1 15,38-7-15,7 1 16,-22-1 0,-91 23-16</inkml:trace>
  <inkml:trace contextRef="#ctx0" brushRef="#br0" timeOffset="154004.43">15112 8403 0,'0'0'16,"15"0"-16,31 8 15,29-1-15,16-7 16,45-7 0,-30-9-16,0-6 15,60-17-15,-38 1 16,24-8-16</inkml:trace>
  <inkml:trace contextRef="#ctx0" brushRef="#br0" timeOffset="154589.41">15173 9349 0,'0'0'16,"0"0"-1,0 0-15,22-7 16,8-8-16,16-1 15,14 1-15,31-15 16,7-1 0,1 8-16,-1-7 15,61-9-15,-31 1 16,69-15-16,-46 15 16,113-54-1,-211 84-15,106-7 16,0-8-16,15-7 15,-15-1 1,60-15-16,-68 16 16</inkml:trace>
  <inkml:trace contextRef="#ctx0" brushRef="#br0" timeOffset="164166.04">18272 9189 0,'0'0'0,"0"0"15,0 0 1,0 0-16,0 0 16,0 0-16,0 0 15,0 0 1,-7 8-16,-1-1 15,-7 9-15,0 7 16,0 0 0,-1-1-16,1 9 15,8-1-15,-1-7 16,1 0-16,-1 8 16,1 7-1,-1-8-15,0 1 16,1-8-16,7 0 15,0 0-15,0 0 16,7-1 0,1 1-16,0 0 15,-1 0-15,8 0 16,0 0 0,0-8-16,1 0 15,-1 1-15,-8-9 16,8 1-16,1-8 15,6 0 1,1-8-16,7-7 16,0 0-16,-7-8 15,0 0 1,-1 8-16,1-8 16,-8-8-16,8 1 15,0-16 1,-1-7-16,-7 14 15,-7 1-15,-1 8 16,-7-1-16,0 8 16,0 0-1,-7 8-15,-16 0 16,-7-8-16,-15 8 16,-1 0-16,1-1 15,45 16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24T17:35:55.4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6970 8998 0,'0'0'16,"0"0"-16,0 0 15,-7 0 1,-1 0-16,0 0 15,8 0-15,0 0 16,-7 8 0,7-8-16,0 0 15,0 0-15,7 15 16,9 8-16,6 0 16,1 0-1,15 0-15,7 0 16,8 0-16,0-16 15,7 1 1,-14 0-16,-1-8 16,-7 0-16,7 0 15,1 7-15,-9-7 16,1 0 0,-8 0-16,1 0 15,-9 0-15,1 0 16,0 0-1,-8 0-15,-8 0 16,1 0-16,0 0 16,-8 0-16,0 0 15,7 0-15,-7 0 16,0 0 0,0 0-16,0 0 15,8-7-15,-1-1 16,-7-7-1,8-8-15,-8 0 16,0 0-16,0 0 16,0-7-16,0 7 15,0-16 1,0-14-16,0-8 16,0 8-16,0 14 15,0 9 1,0-1-16,0 8 15,0 8-15,0 0 16,-8 0-16,1-1 16,-1 9-1,8-1-15,-7 1 16,-1-1-16,0 0 16,-14-7-1,-8 7-15,-1 1 16,-7-1-16,1 8 15,-9 0-15,-29 0 16,-8 8 0,7-1-16,23 1 15,0 0-15,-15-1 16,-7 1-16,-1 7 16,0-7-1,23-1-15,-7 9 16,15-9-16,7 9 15,8-9 1,7 1-16,0 7 16,8 0-16,0 8 15,0 8-15,7 7 16,8 0 0,8 16-16,7-1 15,8 8-15,-1 0 16,-7-15-16,1-8 15,-1-7 1,-8-9-16,1-6 16,-1-1-16,1 0 15,-1-7 1,1 0-16,-8-8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24T16:52:49.4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2759 2648 0,'0'0'0,"0"0"0,15 0 0,303 8 16,-250-16-16,0 1 16,-7-1-16,-16 0 15,-7 8-15,7-7 16,16-1 0,7 1-16,0 7 15,-8-8-15,-7 8 16,0 0-1,7 0-15,8 0 16,0 0-16,-15 0 16,-7 0-16,-8 0 15,7 0 1,15 0-16,8-8 16,-7 8-16,-8 0 15,-8 0-15,1 0 16,6 0-1,1 0-15,8 0 16,-1 0-16,-7 0 16,-15 0-1,7 0-15,1 0 16,7 8-16,15-8 16,-8 0-16,-7 0 15,8 0 1,7 0-16,7 0 15,8 0-15,-15 0 16,0 0-16,16 8 16,6-1-1,-6-7-15,-16 8 16,7-8-16,1 7 16,7 1-1,-15-8-15,-15 0 16,-8 0-16,23 8 15,15-1-15,-7 1 16,-76-8 0</inkml:trace>
  <inkml:trace contextRef="#ctx0" brushRef="#br0" timeOffset="5029.85">6191 5251 0,'0'0'0,"0"0"16,0 0-16,0 0 15,-7 0 1,-8 0-16,-8 8 16,0-1-16,1 1 15,-1-1 1,8 1-16,-8 7 16,1 1-16,-1 7 15,0 22 1,1 9-16,6-8 15,1-1-15,8 1 16,-1 0-16,1-8 16,7 0-1,0-7-15,0-1 16,7 1-16,1-1 16,7 1-16,0-1 15,8 1 1,-1-1-16,9 1 15,14 0-15,0-1 16,1-7 0,-1-8-16,-7-7 15,-15 0-15,-1-8 16,1 0-16,0 0 16,7-8-1,0 0-15,0 1 16,1-9-16,-9 1 15,8-8-15,-7 0 16,0 0 0,-8 0-16,0-7 15,-7-1-15,-1 1 16,-7-1 0,0 1-16,0-1 15,0 1-15,0-1 16,-7-7-16,-1 0 15,0 0 1,-7 0-16,0 7 16,0-7-16,0 7 15,-8 9-15,1-1 16,-1 0 0,8 7-16,0 1 15,0-8-15,-1 8 16,-6-8-1,-1 8-15,0 7 16,-7 1-16,0 7 16,-8 7-1,-22 16-15,60-23 16</inkml:trace>
  <inkml:trace contextRef="#ctx0" brushRef="#br0" timeOffset="8223.89">7023 5907 0,'0'0'0,"0"0"15,0 0 1,0 0-16,0 0 15,0 0-15,0 0 16,0 0 0,0 0-16,0 0 15,0 0-15,-7 0 16,-16 0-16,-7 0 16,-8 8-1,0 0-15,8-1 16,0 8-16,7 1 15,0-1 1,8 0-16,0 8 16,7 0-16,1 0 15,7 0-15,0 0 16,0 0-16,7 0 16,-7-8-1,8-8-15,-1 1 16,1 0-16,-8-8 15</inkml:trace>
  <inkml:trace contextRef="#ctx0" brushRef="#br0" timeOffset="9854.92">7084 5839 0,'0'0'0,"0"0"15,0 0-15,0 0 16,0 0 0,0 0-16,0 0 15,0 0 1,0 0-16,0 0 15,0 0-15,-8 7 16,-15 9-16,-7 6 16,-8 9-16,0-1 15,-7 1 1,0 7-16,7-7 16,-7 15-16,-8-1 15,0-7 1,7-7-16,9-8 15,37-23-15</inkml:trace>
  <inkml:trace contextRef="#ctx0" brushRef="#br0" timeOffset="10070.1">6441 5984 0,'0'0'0,"0"0"16,8 0-16,7 0 16,15 0-1,15 7-15,8 1 16,0 15-16,23 30 16,45 46-16,-121-99 15</inkml:trace>
  <inkml:trace contextRef="#ctx0" brushRef="#br0" timeOffset="13811.97">11650 4969 0,'0'0'0,"0"0"15,0 0 1,0 0-16,0 0 16,0 0-16,0 0 15,0 0-15,0 0 16,0 0 0,0 7-16,0 16 15,7 15-15,-7 16 16,0-9-16,0 1 15,0-8 1,0 1-16,0-1 16,0-8-16,-7 1 15,7-8 1,0-8-16,0 0 16,0 1-16,0-9 15,0 1-15,0-1 16,0-7-1,0 0-15,7 8 16,1 0-16,-1-8 16,16 0-1,0 0-15,-1-8 16,9 0-16,-1-7 16,8 0-16,-1-8 15,9 0 1,7 0-16,-8-7 15,-15-1-15,8-7 16,0 0-16,0 0 16,-8 7-1,-7 8-15,-1 0 16,1 0-16,-8 8 16,8 0-1,-8 0-15,0-1 16,0 9-16,0-1 15,0 0-15,-7 1 16,0-1 0,-1 8-16,-7 0 15,0 0-15,0 0 16,0 0-16,0 0 16,0 0-1,8 0-15,-8 0 16,7 0-16,1 0 15,-1 0 1,8 8-16,1-1 16,6 16-16,1 0 15,0 15-15,-1 1 16,1-1 0,0 0-16,-1-8 15,1 9-15,-8-17 16,8 17-1,-1-1-15,-6 0 16,-1-7-16,0-1 16,0-7-16,0 0 15,0 0 1,-7-8-16,-1 0 16,1 1-16,-1-9 15,-7 1-15,8-1 16,-8 1-1,0-8-15,0 0 16,0 0-16,0 8 16,0-8-1,0 0-15,0 0 16,0 0-16,0 0 16,0 0-1,0 0-15,0 0 16,0 0-16,-15 0 15,-8 0-15,1 0 16,-1-8 0,-7 0-16,-8-7 15,-8-15-15,1-1 16,0 1-16,-1-1 16,1 1-1,-8-1-15,0 0 16,0-7-16,8 0 15,0-8 1,-16-7-16,-15-1 16,8 9-16,0 7 15,0 7-15,-7 8 16,-1 0 0,1 8-16,75 15 15</inkml:trace>
  <inkml:trace contextRef="#ctx0" brushRef="#br0" timeOffset="26254.62">6199 9456 0,'0'0'16,"0"0"-16,0 0 15,0 0-15,0 0 16,0 0 0,8 0-16,-1 0 15,8 0-15,0 0 16,1 0-16,-1 0 15,0 0 1,0 0-16,0 0 16,8 0-16,14 0 15,9 8 1,7 0-16,0-1 16,0-7-16,0 8 15,-1-8-15,24 7 16,7-7-1,-7 0-15,-23 0 16,7 0-16,23 0 16,8 0-16,-23 0 15,8 0 1,14 8-16,16 0 16,-23-1-16,-22 1 15,7 0 1,38 7-16,-8 0 15,-15-7-15,-7-1 16,7-7-16,8 0 16,-16 0-1,-22 0-15,23 0 16,7 8-16,8-8 16,-8 8-1,-8-8-15,9 7 16,-1-7-16,0 8 15,-30-8-15,0 0 16,22 0 0,8 8-16,1-8 15,-16 0-15,15 7 16,0-7 0,15 8-16,-30-1 15,-15-7-15,23 0 16,7 0-16,8 0 15,-8-7 1,0-1-16,15 8 16,8 0-16,-38-7 15,15 7-15,16-8 16,-1 8 0,-7-8-16,-1 1 15,16-1-15,-8 0 16,-22 1-16,22 7 15,23-8 1,-15 1-16,0-1 16,0 8-16,0-8 15,-23 1 1,23-1-16,15 8 16,-16-8-16,9 1 15,-1-1-15,-7-7 16,-15 7-1,68 1-15,-69-1 16,-7 0-16,69 8 16,-39-7-16,-30-1 15,38 8 1,8 0-16,-24-8 16,32 1-16,-9 7 15,-52 0 1,29 0-16,32 0 15,-32 7-15,1-7 16,23 0 0,-23 0-16,-31-7 15,31-1-15,15 1 16,-15-1-16,0 0 16,7 1-1,-15-1-15,-22 8 16,22 0-16,0-8 15,-7 8 1,-8-7-16,1-1 16,-1 8-16,-15 0 15,-15-8 1,-16 8-16,-6 0 16,6 0-16,-6 0 15,-1 0-15,-7 0 16,-1 0-16,1 8 15,-8 0 1,0 15-16,-15-23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24T16:57:07.9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14243 4556 0,'0'0'0,"-8"0"16,-7 0-16,-257 23 0,249 0 15,1 8-15,-1 15 16,8-1-16,0 9 16,7-1-1,16 16-15,7 7 16,0 8-16,0-15 16,0-8-16,0 0 15,0 0 1,8 8-16,-8-16 15,8-7-15,-1 0 16,-6-16 0,6 1-16,1-8 15,0 0-15,7-1 16,0 1-16,-7-7 16,-1-1-1,1-7-15,7-1 16,16 1-16,14-1 15,8-7 1,-15 0-16,-7-7 16,-9-1-16,1-7 15,0 0-15,0-16 16,0 1 0,-1-16-16,1-8 15,-8 9-15,1 14 16,-16 1-16,0 7 15,-8-8 1,1 1-16,-8-1 16,-15-15-16,-8-7 15,-15-1 1,1 1-16,-1 0 16,-8-1-16,-22-7 15,-7-8 1,-8 1-16,22 14 15,16 8-15,-16 1 16,-7 6-16,-15 9 16,15-1-1,-8 9-15,-14-1 16,-16 7-16,106 16 16</inkml:trace>
  <inkml:trace contextRef="#ctx0" brushRef="#br0" timeOffset="10915.48">2404 4190 0,'0'0'16,"-8"0"-16,-7-8 15,-15-7 1,-8 0-16,-7 0 16,0-1-16,7 9 15,8-1-15,7 8 16,-7 0-1,-1 0-15,-6 15 16,-9 1-16,8-1 16,8 8-16,0 7 15,0 9 1,-1 6-16,9 16 16,7-7-16,7 7 15,1 8 1,7 14-16,0-14 15,7 0-15,1-16 16,7-7-16,0-8 16,-8-7-16,1-1 15,7-7 1,0 0-16,0-8 16,1 8-1,-1-7-15,7-1 16,1 8-16,-8 0 15,8-1-15,15 1 16,15 0-16,7 8 16,0-16-1,-7 0-15,-7-7 16,-1 0-16,0-1 16,1 1-1,-1-8-15,1 0 16,-1 0-16,-7 0 15,-8-8-15,-7 1 16,-8 7 0,0-8-16,8 0 15,-1-7-15,1-8 16,0-23 0,-8 1-16,-8-16 15,-14-16-15,-8-22 16,-1 15-16,-6 15 15,-8 16 1,-8-1-16,7 16 16,-14-7-16,0-1 15,7 15-15,8 1 16,0 7 0,-8 0-16,0 15 15,-7 1-15,14 14 16,31-7-16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24T17:03:38.3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2963 1397 0,'0'0'0,"-15"0"0,-7-8 0,-394 123 15,318-39-15,22 0 16,-7 31-16,15-8 16,22-7-1,1 22-15,22-7 16,8-15-16,8 7 16,7-7-16,0-1 15,15-22 1,15-16-16,15 8 15,23 0-15,8-7 16,15-8 0,52 7-16,-37-15 15,45-7-15,23-8 16,-15-16 0,30-14-16,-60-9 15,52-14-15,-68-1 16,1-14-16,-1-9 15,-22 8-15,-31 0 16,8-30 0,-7-8-16,-16 8 15,-14 15-15,-9-15 16,-14-8 0,-8 7-16,-23 9 15,-7-1-15,0-7 16,-31-16-1,-30 8-15,-14 8 16,6 22-16,-44 1 16,14 22-16,-14 1 15,-39 15 1,1 15-16,-8 15 16,22 0-16,-29 16 15,-23 22-15,45 8 16,22-8-1</inkml:trace>
  <inkml:trace contextRef="#ctx0" brushRef="#br0" timeOffset="10939.93">6577 4534 0,'0'0'0,"0"0"16,0 0-16,0 0 15,-8 0-15,1 0 16,-1 0-16,-7 0 16,0-8-1,-8 0-15,8 1 16,0-1-16,0 0 15,-8 1 1,-7-1-16,0 0 16,-8 1-16,-7-1 15,-1 8-15,1 8 16,0 7 0,7 0-16,-15 8 15,-8 15-15,-14 8 16,7 15-16,0 8 15,30-16 1,8-7-16,0 8 16,-8 7-16,8 0 15,7 0 1,15-8-16,1-7 16,14 0-16,1 7 15,7 16-15,8 7 16,22 8-1,15-7-15,31 6 16,-15-14-16,-1-8 16,39 8-1,-8-23-15,-46-31 16,46 0-16,45-22 16,-45-24-16,30-22 15,-15 7 1,-45 0-16,-1 0 15,1 0-15,7-22 16,-15-1-16,-15 8 16,-8 8-1,-7-8-15,-8-8 16,-15 0-16,-7-7 16,0 7-1,-16 0-15,-15-14 16,-30-9-16,-30 0 15,0 31-15,-45 8 16,-46 7 0,-46 38-16,62 24 15,-77 29-15,84-14 16</inkml:trace>
  <inkml:trace contextRef="#ctx0" brushRef="#br0" timeOffset="30864.21">8119 5152 0,'0'0'0,"0"0"16,8 0 0,14-8-16,9 0 15,22-7-15,15-8 16,0-7-1,-8-1-15,46-22 16,53-16-16,-31-15 16,69-15-16,-91 38 15,0 7 1,45 1-16,-53 7 16,0 16-16,23-1 15,-60 16-15,-61 15 16</inkml:trace>
  <inkml:trace contextRef="#ctx0" brushRef="#br0" timeOffset="31463.11">8308 6480 0,'0'0'16,"15"-8"-16,23 0 15,8-14-15,6-9 16,77-22-1,15-24-15,-1-14 16,61-16-16,-83 15 16,99-53-16,-62 54 15,39 7 1,-84 15-16,61-15 16,-30 15-16</inkml:trace>
  <inkml:trace contextRef="#ctx0" brushRef="#br0" timeOffset="32425.38">9472 7655 0,'8'-8'15,"22"-14"-15,46-32 16,52-7 0,-14-15-16,-8-8 15,37 0-15,-22 23 16,-7 7-1,22-14-15,-30-1 16,-38 16-16,0 14 16,0 9-16,-68 30 15</inkml:trace>
  <inkml:trace contextRef="#ctx0" brushRef="#br0" timeOffset="32936.57">9344 8869 0,'7'0'15,"39"-8"-15,14-15 16,16-15 0,68-23-16,-31 7 15,-30 1-15,61-23 16,15-24-16,-39 17 15,17 6 1,-24 9-16,-37-9 16,7 9-16,7 14 15,-90 54 1</inkml:trace>
  <inkml:trace contextRef="#ctx0" brushRef="#br0" timeOffset="33587.37">9820 10067 0,'0'0'16,"23"-15"-16,15-16 15,37-38-15,54-22 16,-8 14-16,0 9 15,45-31 1,-68 15-16,38-16 16,-7 16-16,-31 8 15,-22 7 1,-16 31-16,-22 15 16,-38 23-16</inkml:trace>
  <inkml:trace contextRef="#ctx0" brushRef="#br0" timeOffset="34053.54">9563 11586 0,'0'0'0,"0"0"15,0 0-15,23-8 16,37-15 0,31-15-16,0-15 15,-8-16-15,53-30 16,0 15-1,15-16-15,53-22 16,-60 23-16,105-46 16,24-7-16,-152 90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24T17:09:33.9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8452 7289 0,'0'0'16,"0"0"-16,-8 7 15,-14 9 1,-1-1-16,8 8 16,0 0-16,0-8 15,7 0 1,0 8-16,1 0 16,7 0-16,7 7 15,9 9-15,6-1 16,9 8-1,6-1-15,1-14 16,7-1-16,16-7 16,22-7-1,0-9-15,0-7 16,16-7-16,-1-9 16,-22 1-16,-16-8 15,1 8 1,-9-8-16,1 0 15,-7 0-15,-8-7 16,-8 7-16,-8 0 16,-6 8-1,-1-8-15,-8 0 16,-7 0-16,-7 0 16,-16-15-1,-22-8-15,-16 8 16,-7 7-16,-38 16 15,-15 7-15,16 24 16,-32 14 0,9 8-16,37 8 15,-30 8-15,0 7 16,121-61 0</inkml:trace>
  <inkml:trace contextRef="#ctx0" brushRef="#br0" timeOffset="1211.38">21137 8189 0,'0'0'16,"-7"-7"-16,-16-9 16,-15-14-1,-15-1-15,0 9 16,8-1-16,0 0 16,-23 7-16,-38 1 15,8 23 1,14 7-16,-44 23 15,37-7-15,23-1 16,23 1 0,7-1-16,8 1 15,7-1-15,8 1 16,15-1 0,7 9-16,16-1 15,38 15-15,52-7 16,16-8-16,29-7 15,-52-24 1,23 1-16,22-8 16,-45-15-16,-1-1 15,16-22-15,-30-8 16,-30-7 0,-8 0-16,-16 7 15,-6 8-15,-16 0 16,-15-8-1,-15 0-15,-53-23 16,-91-7-16,15 0 16</inkml:trace>
  <inkml:trace contextRef="#ctx0" brushRef="#br0" timeOffset="2769.31">9979 9891 0,'0'0'0,"0"0"15,0 0-15,0-7 16,-15-9-16,-8-6 16,-30-17-1,-30 1-15,7 8 16,-14-1-16,-31 1 15,15 14-15,-38-7 16,-45 1 0,8 14-16,-1 16 15,69-1-15,-46 8 16,16 1 0,14 7-16,1 15 15,37-8-15,0 16 16,-15 15-1,16-7-15,29-9 16,8 1-16,23 0 16,7 23-16,16-1 15,22 1 1,30 7-16,46 8 16,-15-23-16,37 8 15,38-15-15,0-24 16,46-15-1,-38-7-15,37-16 16,1-15-16,-1-7 16,-44-1-16,21-14 15,16-9 1,-15 8-16,-68 8 16,15-23-16,-8-15 15,-29 22 1,-31 9-16,-16 6 15,-14 1-15,-15-8 16,-24-22-16,-44-16 16,-69-8-1,-52 8-15,-84 23 16,-29 23-16,-77 15 16,258 16-16</inkml:trace>
  <inkml:trace contextRef="#ctx0" brushRef="#br0" timeOffset="3986.14">21568 9059 0,'0'0'16,"0"0"-16,0 0 15,-15-7-15,-23-8 16,-37-16-1,-24 0-15,-29 1 16,-31-1-16,46 9 16,-76-17-1,22 24-15,-22 15 16,53 8-16,30 15 16,-30 0-16,15 15 15,31 7 1,7 17-16,7 6 15,23-7-15,23-15 16,15-8 0,7 8-16,23 15 15,31 8-15,22-8 16,45 8 0,31-24-16,-31-14 15,69-1-15,-16-22 16,15 0-16,-75-16 15,53-7 1,7-23-16,-7-1 16,7-14-16,-60 0 15,30-1-15,-7 8 16,-23 8 0,-38 0-16,-16 0 15,-14 7-15,-15 1 16,-15-1-1,-31-7-15,-53-15 16,-120-16-16,-16 38 16,-158 31-16,120 31 15,99-16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24T17:08:53.3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1761 6609 0,'0'0'0,"0"0"16,0 0-16,0 0 16,8 0-1,7 8-15,8 0 16,15-1-16,-1 1 16,-6-8-1,-1 0-15,23 8 16,30-1-16,8 1 15,-8-8 1,8 0-16,14 0 16,9-8-16,-39 1 15,24-9-15,29-7 16,-22 8 0,0 0-16,22 0 15,-22 7-15,-23 0 16,31 1-16,14 7 15,-29 7 1,6 1-16,16 0 16,-37-1-16,-9 1 15,31 0-15,0-1 16,-8 1 0,8-1-16,7 1 15,-7 0-15,-23-8 16,31 7-1,-8-7-15,-1 0 16,-6 0-16,14 0 16,-15 0-16,-15 0 15,16 0-15,7 8 16,-8 0 0,0-1-16,8 1 15,0-8-15,-38 0 16,15 0-1,23 0-15,0 0 16,-16 8-16,9-1 16,-1 8-1,-7 1-15,-31-9 16,16 9-16,14-9 16,9 1-16,-16 0 15,23-8 1,0 0-16,-8 0 15,-38 0-15,23 0 16,1-8-16,14 8 16,-7 0-1,-1-8-15,16 1 16,-15-1-16,-15 0 16,-1-7-1,8-8-15,8 0 16,-23-7-16,0-1 15,-7 1-15,7-1 16,-8 1 0,8-1-16,-15 8 15,-8 0-15,-7 0 16,8-7-16,6-8 16,-6 0-1,-1-8-15,-15 8 16,1-1-16,-9 1 15,1 8-15,0-8 16,-1-16 0,-7-7-16,1 0 15,-9 0-15,1 8 16,-1-1 0,-7-15-16,0-7 15,0 0-15,-7 7 16,-1-7-16,1-23 15,-1 7 1,-7 23-16,0 1 16,0 7-16,-8-8 15,0 8 1,1 7-16,-9 9 16,1 6-16,0 9 15,0 7 1,-16 0-16,-22-7 15,-7 7-15,-8 0 16,-8 0-16,-15 8 16,0-1-1,0 1-15,-30 7 16,-15 8-16,-8-7 16,1 7-16,21-8 15,-52 8 1,8 8-16,-16-16 15,16 16-15,-38-1 16,7-7-16,23 8 16,-7 0-1,-39-1-15,31 1 16,30-16-16,-30 8 16,8-7-1,-9-1-15,47 0 16,-62-14-16,24-1 15,14 7-15,9 1 16,-24 0 0,16 0-16,22 7 15,30 0-15,-22 1 16,15 7-16,-8-8 16,16 0-1,30 1-15,-16-1 16,8 8-16,1-7 15,21-1-15,1 8 16,8 0 0,7 8-16,15-8 15,15 7-15,0 1 16,0-1 0,0 1-16,1 7 15,6 8-15,-6 8 16,6 7-1,1 0-15,0 8 16,0 15-16,7 31 16,8-1-16,7-7 15,1 8 1,-1 15-16,8-8 16,0-23-16,8 8 15,-1 15-15,1-15 16,-1-7-1,1 6-15,0 32 16,-1-8-16,1-23 16,-1 46-1,8-1-15,-7 1 16,7 30-16</inkml:trace>
  <inkml:trace contextRef="#ctx0" brushRef="#br0" timeOffset="18829.41">17932 4602 0,'0'0'16,"0"0"-16,0 0 16,0 0-16,0 0 15,-8 0 1,1 0-16,-8-7 16,-8-1-16,-7 0 15,-8 1 1,-7-1-16,-1 8 15,1 0-15,-1 0 16,-6 0-16,-1 0 16,-15 0-1,0 0-15,22 0 16,8 8-16,-14-1 16,-9 1-16,-7 0 15,0-8 1,0 7-16,7 1 15,-7 7-15,0 0 16,-7 1 0,7-1-16,22 0 15,9 0-15,-9 8 16,-7 0-16,0 0 16,0 0-1,1 0-15,-1 0 16,7 0-16,1 0 15,-8 0 1,0-1-16,8 1 16,-1 0-16,9 8 15,-9-1 1,8 1-16,8 7 16,-8 0-16,-7 8 15,-8-8-15,8-7 16,-1-1-1,1 1-15,7-1 16,-7 16-16,7-8 16,-7 8-16,-1 0 15,-7-8 1,8 0-16,0 0 16,7-7-16,8-1 15,7 8 1,0 1-16,1-1 15,-1 8-15,-7-8 16,-1 0-16,1 0 16,8 0-1,-9 0-15,9 8 16,-1 0-16,0 0 16,1 0-16,6-8 15,1-8 1,0 1-16,0 7 15,0 0-15,0 8 16,0 0 0,7-1-16,1 1 15,-1-8-15,0 1 16,1 6-16,-1 1 16,-7 15-1,8 0-15,-1 8 16,1-16-16,-1 8 15,0 8 1,1 15-16,7-15 16,0-16-16,0 1 15,7-1 1,1 8-16,0 8 16,-1-1-16,1-6 15,-1 6-15,8 16 16,0 8-1,1-8-15,6-23 16,1 7-16,0 1 16,-1 7-16,9-14 15,-9-17 1,1-7-16,0 1 16,-8-1-16,7 0 15,1 0 1,0 8-16,-8-8 15,8 8-15,-8 0 16,-8-16 0,1-7-16,7 8 15,0-1-15,0 1 16,8-8-16,-8-1 16,8 9-1,-8-8-15,7 7 16,-6-7-16,-1 8 15,7 7-15,1-7 16,-8-1 0,8 1-16,7 7 15,0 0-15,1 8 16,-1 0 0,0-1-16,0 1 15,1-8-15,6-7 16,-6-1-16,6 1 15,1-1 1,-8-7-16,1 0 16,6 0-16,1 0 15,0 7 1,15-7-16,0 0 16,0 0-16,0 0 15,7 0-15,1 0 16,7 0-1,0-8-15,-8 0 16,-14 1-16,6-1 16,17 0-1,6 0-15,1 1 16,-8-1-16,15 0 16,-7-7-1,7 7-15,-8 0 16,-22 1-16,8-1 15,-1 8-15,8-8 16,0 0 0,0-7-16,-7 0 15,-1-1-15,8 1 16,15-8-16,-7 0 16,-23-8-1,15 1-15,23-9 16,7 1-16,-15 0 15,-7-8 1,14 0-16,1-8 16,-8 9-16,-37 6 15,29-7-15,8-7 16,1-8 0,-1-8-16,-15 8 15,7-8-15,1 0 16,-8 8-1,0 0-15,-23 7 16,-7 1-16,15-16 16,0-7-1,0-9-15,15 1 16,-15 8-16,0 0 16,-8-8-16,1-1 15,-1-6 1,-7 14-16,-8 1 15,0-1-15,8-7 16,0-30-16,0 7 16,-8 15-1,-7-7-15,-1-8 16,-7-8-16,-7 16 16,-1-31-1,1-23-15,-8 24 16,8 14-16,-8-30 15,0 15 1,0 23-16,-8-23 16,0-23-16,8 46 15,-15-7-15,0-16 16,-7-7 0,-9 7-16,-7-23 15,-7 0-15,7 23 16,-15-15-16,0-7 15,8 37 1,-8-30-16,-7-8 16,7 31-16,-8-8 15,8-7 1,8 14-16,0 16 16,-23-30-16,7-16 15,1 39-15,-8-24 16,0 1-1,0 7-15,0 23 16,-16 0-16,16 0 16,8 8-1,-23 7-15,-8 15 16,-22-14-16,-1 7 16,-29-8-16,29 16 15,-45-1 1,1 8-16,-31 23 15,0 16-15,-99 30 16,152-8 0</inkml:trace>
  <inkml:trace contextRef="#ctx0" brushRef="#br0" timeOffset="22336.17">21568 4793 0,'0'0'0,"0"0"16,0-8-16,0-7 15,0 0-15,-7-8 16,-1 0 0,0 0-16,1 0 15,-1 0-15,-14-7 16,-9-1-16,-14 1 16,-15-8-1,-8 7-15,-16 1 16,-21 7-16,-1 7 15,30 9-15,-15-8 16,-14 7 0,-1 8-16,0 0 15,-23 0-15,16 8 16,30-1 0,-31 8-16,-14 16 15,15-8-15,-1 0 16,-14 7-1,37-7-15,8 8 16,-31 7-16,9 8 16,21-1-1,-6 16-15,-16-7 16,0-1-16,45-14 16,-7 14-16,-7 16 15,-16 7 1,16-7-16,6-16 15,1 0-15,0 9 16,-15 22-16,8-1 16,29-21-1,1 14-15,0 15 16,-8 9-16,0-9 16,7-7-1,-7 23-15,8-15 16,15-24-16,0 1 15,-8 7-15,8 16 16,7-16 0,0-15-16,8 8 15,0 15-15,-8 23 16,8-31-16,8 8 16,-8 38-1,-1-15-15,1-15 16,8 30-16,-1 0 15,8-38 1,0 0-16,8 23 16,-1-8-16,1-23 15,15 23 1,7 16-16,-8-24 16,1-7-16,15 46 15,-15-23-15,7-15 16,0-8-1,8 7-15,7-7 16,1-23-16,-9-15 16,-6-8-1,6 8-15,1 0 16,15 15-16,15 7 16,0-7-16,-15-15 15,8 8 1,7-9-16,15 17 15,0-9-15,-7 8 16,-31-23-16,23 8 16,23-8-1,-1-7-15,-6-8 16,21 7-16,1-7 16,-15-8-1,-15 1-15,22 6 16,30 17-16,-37-17 15,7 1 1,38 0-16,-30-7 16,-23-9-16,46 1 15,-8-8-15,-15-15 16,7-8 0,16-8-16,-46 1 15,15-1-15,31 1 16,-8-9-1,-8 1-15,15-15 16,-14-8-16,-1 0 16,31 0-16,-31 7 15,1 1 1,-1-24-16,-22 9 16,-16 7-16,9 0 15,14-8 1,-15 0-16,8-15 15,-8-7-15,0 7 16,-7-8-16,-8 1 16,-15 7-1,-23 23-15,0-23 16,0-16-16,-7 9 16,0 7-16,-1-8 15,-7-15 1,1 8-16,-1-8 15,-8-45-15,-7 37 16,0-22 0,-7-8-16,-1 30 15,1-14-15,-16-16 16,8 38 0,-8-23-16,0 0 15,8 31-15,-23-31 16,-7-15-1,-8 16-15,-22-24 16,-1 15-16,0 16 16,-14-30-16,-9 37 15,9-7 1,7 0-16,-23 8 16,-8 7-16,-44-31 15,-1 16-15,30 31 16,-105-47-1,-31 24-15,16 30 16,-174-15-16,332 76 16</inkml:trace>
  <inkml:trace contextRef="#ctx0" brushRef="#br0" timeOffset="25780.56">18098 5694 0,'0'0'0,"8"0"16,14-8-16,1 0 16,15 1-1,7-1-15,16-7 16,7 0-16,7-8 16,-14 0-16,-8 0 15,15-8 1,7 1-16,1 7 15,0 0-15,-16 0 16,1 0 0,-8 8-16,-1 0 15,-14 7-15,-8 0 16,-7 1-16,-8 7 16,-7 0-1,-8 0-15</inkml:trace>
  <inkml:trace contextRef="#ctx0" brushRef="#br0" timeOffset="26290.9">17592 6739 0,'7'0'0,"39"-15"16,37-16-16,-15 1 15,23-16-15,29-7 16,-6-1 0,-1 1-16,31-1 15,-23 9-15,30-16 16,8-8-16,-31 15 15,8 9 1,-22 14-16,-46 8 16,7 8-16,1 0 15,-15-1-15,-24 9 16,-14-1 0,-8 8-16,-7 0 15,-8 0-15,0 0 16</inkml:trace>
  <inkml:trace contextRef="#ctx0" brushRef="#br0" timeOffset="26814.71">17728 7495 0,'0'0'0,"0"0"16,0 0-16,22 0 15,16-8 1,-8 1-16,23-16 16,31-15-16,21-16 15,-6-7 1,14 0-16,38 0 15,-45 7-15,68-29 16,-8-1 0,-14 15-16,14 8 15,-91 23-15,24 0 16,-9 7-16,-14 8 16,-23 0-1,-15 8-15,-8 7 16,-15 1-16,-7-1 15,-8 8-15</inkml:trace>
  <inkml:trace contextRef="#ctx0" brushRef="#br0" timeOffset="27364.89">17728 8304 0,'0'0'16,"0"0"-16,0 0 16,22-8-1,16-7-15,8-8 16,52-15-1,46-23-15,-16-8 16,31-15-16,-23 16 16,0-1-16,53-30 15,-23-1-15,1 24 16,-77 23 0,39-16-16,-8 0 15,-31 16-15,-6 7 16,-24 8-16,-15 15 15,-14 8 1,-9 7-16,-6 0 16,-16 8-16,0 0 15,0 0 1</inkml:trace>
  <inkml:trace contextRef="#ctx0" brushRef="#br0" timeOffset="28064.79">17894 9250 0,'0'0'0,"0"0"15,0 0 1,0 0-16,0 0 16,0 0-16,0 0 15,15-7 1,31-9-16,37-22 16,7-8-16,16-15 15,38 0 1,-16 0-16,16-15 15,45-31-15,-30 23 16,30 0-16,-76 15 16,61-7-1,-45 7-15,-1 8 16,1 8-16,-46 22 16,-30 9-16,-8-1 15,-7 7 1,-15 1-16,-16 7 15,-7 8-15</inkml:trace>
  <inkml:trace contextRef="#ctx0" brushRef="#br0" timeOffset="49813.86">1958 9670 0,'0'0'15,"0"0"-15,0 0 16,0 0-16,0 0 15,0 0-15,0 0 16,0 0 0,0 0-16,0 0 15,8 0-15,7 0 16,7 0 0,16 0-16,15 0 15,8 8-15,7-1 16,-8 1-1,8 0-15,23-1 16,15 1-16,-38-1 16,22 1-16,16-8 15,8 0 1,-1 0-16,16 0 16,-8 0-16,-38 0 15,53 0-15,7 0 16,-14 0-1,15 0-15,-31 0 16,0 0-16,31 0 16,-23 0-16,23 0 15,-8 0 1,-38 0-16,46 0 16,7 0-16,8 8 15,-1-1 1,-52 1-16,38 0 15,-8 7-15,-8 0 16,31 8 0,-38-8-16,-30 1 15,37 6-15,8-6 16,0-1-16,8 0 16,-38 1-16,7-1 15,31 0 1,-23-7-16,15 7 15,0-7-15,-53-1 16,23 1 0,7-8-16,16 0 15,-23 0-15,22 7 16,-14-7-16,-16 0 16,23 0-1,7 8-15,-7-8 16,16 0-16,-24 0 15,-15 0 1,46 0-16,-16 0 16,-14 0-16,22-8 15,-30 1-15,7-8 16,46-1 0,-23-7-16,-8 1 15,8-17-15,-30 1 16,-7 0-16,-9 0 15,-14 0 1,-16 0-16,-7-1 16,-7-6-16,-9-1 15,1-8-15,-8 1 16,1 7 0,-9 0-16,-6-7 15,-9 0-15,-7-9 16,-7 9-1,-16 0-15,-15 7 16,-15 0-16,-15 8 16,-30-8-16,15 16 15,-31-1 1,-22 0-16,0 1 16,-30-1-16,22 9 15,-30-1-15,-30 0 16,0 0-1,38 8-15,-69-1 16,46 1-16,-60 7 16,7 1-1,0-1-15,8 1 16,52-1-16,-67 0 16,-1 8-1,39-7-15,-77 7 16,39 0-16,83-8 15,-99 8-15,0 0 16,92 0 0,-69 0-16,22 0 15,31-8-15,-53 16 16,31-16-16,-8 8 16,22-7-1,-22 14-15,0-7 16,67 0-16,-59 8 15,37 0-15,-15 7 16,60-7 0,-29 14-16,6 1 15,16 8-15,-15 15 16,30 7 0,8 8-16,-31 0 15,31 8-15,22 15 16,-7 15-16,7 0 15,91-99 1</inkml:trace>
  <inkml:trace contextRef="#ctx0" brushRef="#br0" timeOffset="51696.62">3704 9998 0,'0'0'0,"-15"-7"16,-7-1-16,-16-7 15,0-1-15,0-14 16,-7-1 0,-8 1-16,-15-8 15,7 7-15,-14 1 16,-1-1 0,-15 8-16,8 8 15,0 7-15,15 1 16,0-1-16,-15 8 15,0 0 1,0 0-16,7 0 16,-22 8-16,-8-1 15,30 1 1,16 15-16,-16 0 16,-7 7-16,-8 16 15,8 7-15,15 1 16,-8 7-1,8 0-15,8 15 16,15 1-16,14-16 16,16-8-16,-7-7 15,14 7 1,8 1-16,8-1 16,14-7-16,8-8 15,8 8-15,15-8 16,23 8-1,22-8-15,8 0 16,-15-7-16,30-1 16,15 8-1,7-15-15,24 8 16,-39-16-16,38 8 16,8 0-16,15 0 15,-15 0 1,-7 0-16,29-1 15,-7 1-15,-7 0 16,6 8-16,9-1 16,15 9-1,-54-1-15,47 0 16,-1-15-16,7 7 16,-37-7-1,61 0-15,-31-8 16,-23 1-16,8-1 15,23 0-15,15 0 16,-76-7 0,91 0-16,-8-1 15,-52-14-15,22 7 16,0-8 0,7 0-16,-52 1 15,45-9-15,-30 1 16,30-8-16,-68 0 15,68-22 1,-30 6-16,30-14 16,-75 15-16,30-8 15,0 8-15,-31 0 16,8-8 0,-22 8-16,-31 0 15,0-16-15,0 8 16,-15 1-1,-15 6-15,-8 1 16,-14 0-16,-1-8 16,-8 1-16,-6-1 15,-16 0 1,-8 8-16,-15-16 16,-14 1-16,-47-31 15,-6 8 1,-24-1-16,-44 9 15,6 22-15,-22 0 16,46 16-16,-61 7 16,0 0-1,-30 0-15,60 15 16,-106-7-16,61 7 16,0 1-16,-45-1 15,7 8 1,30-8-16,-53 8 15,46 0-15,0-7 16,7-1 0,-37 1-16,-16-16 15,106 15-15,-60-7 16,23-1-16,7 1 16,-46 0-1,-14 7-15,30 1 16,-69 14-16,24 16 15,-1 8-15,122-8 16</inkml:trace>
  <inkml:trace contextRef="#ctx0" brushRef="#br0" timeOffset="54871.05">2759 7647 0,'0'0'15,"0"0"-15,0 0 16,0 0-16,0 0 16,0 0-16,0 0 15,0 0 1,0 0-16,0 0 16,8-15-16,30-15 15,30-16 1,22-8-16,-6-7 15,-9-7-15,8-1 16,-7 16-16,-23 14 16,-15 17-16,-16 6 15,-7 1 1,-15 15-16</inkml:trace>
  <inkml:trace contextRef="#ctx0" brushRef="#br0" timeOffset="55232.23">2714 7670 0,'0'0'0,"0"0"16,0 0-1,8-7-15,-1-16 16,1 0-16,-1-8 16,1 1-16,-1-1 15,-7 8 1,0 8-16,0 0 15,0 15-15,0 0 16,0 0-16,8 0 16,15 0-1,-23 0-15</inkml:trace>
  <inkml:trace contextRef="#ctx0" brushRef="#br0" timeOffset="55944.28">7356 7617 0,'0'0'15,"0"0"-15,0 0 16,0 0-1,22-8-15,16-15 16,30-7-16,0-1 16,8-7-1,-16 0-15,8-23 16,8 0-16,-8 15 16,0 8-16,-15 7 15,-8 16 1,-14 0-16,-9 7 15,-7 8-15,-15 0 16</inkml:trace>
  <inkml:trace contextRef="#ctx0" brushRef="#br0" timeOffset="56330.56">7310 7640 0,'0'0'16,"0"0"-16,0 0 15,0 0 1,0 0-16,0 0 15,8-8-15,-1 1 16,1-1-16,0-7 16,-1-1-1,1-6-15,-8 6 16,0 9-16,0-1 16,0 8-1,0 0-15,0 0 16,0 0-16,0 0 15,0 0-15,7 0 16,-7 0 0</inkml:trace>
  <inkml:trace contextRef="#ctx0" brushRef="#br0" timeOffset="85565.92">18650 5060 0,'0'0'0,"0"0"16,0 0-16,0 0 16,0 8-1,0-1-15,0 9 16,0-1-16,8 8 15,14 0-15,16 7 16,30 8 0,8 1-16,-8-1 15,23 8-15,7 7 16,0 0-16,-30-7 16,15 8-1,0-1-15,1-7 16,-16-8-16,-15-15 15,-53-23 1</inkml:trace>
  <inkml:trace contextRef="#ctx0" brushRef="#br0" timeOffset="86050.5">18166 5556 0,'0'0'0,"0"0"15,8 8-15,-1 0 16,8 7-16,16 8 16,14 0-1,23 15-15,23 8 16,0 7-16,14 16 15,39 7 1,-23-23-16,30 8 16,0 8-16,-52-15 15,52 22-15,-30-23 16,-23-15 0,8 8-16,-8-8 15,-45-15-15,-15 0 16,-38-23-1</inkml:trace>
  <inkml:trace contextRef="#ctx0" brushRef="#br0" timeOffset="86518.02">17743 6434 0,'0'0'0,"0"0"16,15 0-16,15 15 16,8 8-16,30 8 15,45 22 1,-7 0-16,-15 1 16,38 7-16,-1 0 15,-30 8 1,46 15-16,7-16 15,16-7-15,-9-15 16,-67-15-16,45 7 16,0 0-1,-45-15-15,7 7 16,-15-7-16,-30-15 16,-53-8-16</inkml:trace>
  <inkml:trace contextRef="#ctx0" brushRef="#br0" timeOffset="86983.83">17690 7388 0,'0'0'15,"38"8"-15,22 15 16,16 7-16,60 16 16,23 7-1,7 1-15,0 7 16,-45-8 0,61 16-16,-31-16 15,38 1-15,-91-16 16,46 8-16,15-1 15,-69-22 1,54 0-16,-38-15 16,-46 0-16,-14-8 15,-46 0-15</inkml:trace>
  <inkml:trace contextRef="#ctx0" brushRef="#br0" timeOffset="87425.48">17894 8403 0,'0'0'0,"8"15"15,22 8-15,38 15 16,45 8-16,1-8 15,22-7 1,-30-8-16,-1-8 16,54 8-16,-38 0 15,38 7 1,0-7-16,-84-7 16,31-1-16,8 0 15,-31-7 1,-15-1-16,-68-7 15</inkml:trace>
  <inkml:trace contextRef="#ctx0" brushRef="#br0" timeOffset="87789.31">18491 9311 0,'0'0'16,"15"8"-16,23 15 16,23 7-16,37 1 15,15-16-15,-113-15 16</inkml:trace>
  <inkml:trace contextRef="#ctx0" brushRef="#br0" timeOffset="126976.7">18204 5365 0,'0'0'0,"0"0"0,0 0 16,159 8-16,-46-16 16,-7-7-16,75-8 15,-29 8-15,14-8 16,-37 8-1,-39 0-15,16 7 16,-15 0-16,-23 8 16,-30 0-16,-38 0 15</inkml:trace>
  <inkml:trace contextRef="#ctx0" brushRef="#br0" timeOffset="127469.75">18166 6358 0,'0'0'0,"30"-16"15,54-14 1,67-1-16,-53 1 16,106 7-16,-45-8 15,68-7-15,-121 15 16,45 0-1,0 8-15,-30-8 16,23 8-16,-61 7 16,-83 8-1</inkml:trace>
  <inkml:trace contextRef="#ctx0" brushRef="#br0" timeOffset="127928.47">18265 7006 0,'0'0'0,"0"0"15,30 0-15,45 0 16,31 0-16,-23-7 16,61 7-16,-8-16 15,-15-6 1,60-9-16,-90 8 16,53-7-16,22-1 15,-22 8 1,22 0-16,-7 0 15</inkml:trace>
  <inkml:trace contextRef="#ctx0" brushRef="#br0" timeOffset="128310.67">18219 7876 0,'8'0'16,"45"8"-1,60 7-15,-15-7 16,16-8-16,60 0 16,-38 0-16,53-8 15,-83 1 1,-1-9-16,31 1 15,23 0-15</inkml:trace>
  <inkml:trace contextRef="#ctx0" brushRef="#br0" timeOffset="128742.16">18015 8968 0,'0'0'16,"0"0"-16,15 7 16,31 9-1,29-1-15,8 0 16,46-7-16,-23-8 16,-23 0-1,60-8-15,-6-7 16,-1-16-16,30 1 15,-60-1-15,45-7 16,8-15 0,-46 7-16,16 0 15,-46 8-15,-83 38 16</inkml:trace>
  <inkml:trace contextRef="#ctx0" brushRef="#br0" timeOffset="-136549.75">2079 5373 0,'0'0'0,"0"0"15,0 0-15,0 0 16,0 0 0,0 0-16,8-8 15,-1 1-15,1-1 16,7 1-16,0-1 16,0 0-1,8 1-15,-1-1 16,1 8-16,7 0 15,1 0 1,-1 0-16,8 0 16,-1 8-16,9-1 15,-1 1-15,8 0 16,0-1 0,-8 1-16,-7-8 15,7 7-15,16 1 16,7-8-1,15 8-15,-15-8 16,0 7-16,8-7 16,7 0-1,0 8-15,-30-8 16,7 0-16,24 0 16,6 0-16,-6 8 15,-1-8-15,7 0 16,1 0-1,0-8-15,-31 0 16,23 8-16,1 0 16,6 0-16,-7-7 15,-14 7 1,14 0-16,0 0 16,0 0-16,-30 0 15,15 7 1,8 1-16,7-8 15,-8 0-15,-7 8 16,0-8 0,8 0-16,7 0 15,0 0-15,-30 0 16,8 0-16,22 0 16,0 0-1,-15 7-15,0-7 16,-7 0-16,7 0 15,7 0-15,-7 0 16,-7 0 0,-16-7-16,16 7 15,22-8-15,0 8 16,-8-8-16,-6 1 16,14 7-1,0-8-15,-15 8 16,-8 0-16,-14-8 15,7 8 1,15 0-16,0-7 16,-8 7-16,-7-8 15,0 1-15,0 7 16,7-8 0,-7 0-16,-7 8 15,-16 0-15,-7 0 16,-1 0-16,-7-7 15,1-1 1,-9 0-16,1 1 16,-1-1-16,1 0 15,7-14-15,-8-9 16,9-7 0,-9-8-16,-7 0 15,0 1-15,-7-1 16,-1-8-1,0 1-15,1-1 16,-1 1-16,1 7 16,-1 8-1,1 8-15,-8-9 16,-1 9-16,-6-1 16,-9 1-16,1 7 15,-15 8 1,-23-1-16,-8 9 15,-14-1-15,22 8 16,-38 0-16,-23 0 16,23 0-1,-45 8-15,7-8 16,54 0-16,-61 0 16,7 0-16,-7 0 15,-16-8 1,62 0-16,-69 1 15,23 7 1,-8 0-16,0-8 16,53 8-16,-68-7 15,31-1-15,-9 8 16,1-8-16,45 1 16,-37 7-1,-1 0-15,16 0 16,-31 0-16,68 7 15,-7 1-15,-23 0 16,15-1 0,23 1-16,-15-1 15,7 1-15,8-8 16,22 8 0,1-1-16,-1 1 15,-7 0-15,15 7 16,8-7-1,0-1-15,7 8 16,0-7-16,8 0 16,0-1-16,-1 1 15,9 0 1,-1-1-16,8-7 16,0 0-16,7 0 15,1 0-15,-1 8 16,1-1-1,-1 1-15,0 0 16,1 15-16,-1 7 16,-7 16-16,0 0 15,0 7 1,0 1-16,0 7 16,-8 7-16,0 1 15,8-8-15,0-15 16,0 0-1,7 30-15,8-76 16</inkml:trace>
  <inkml:trace contextRef="#ctx0" brushRef="#br1" timeOffset="-129737.96">2185 4503 0,'0'0'0,"0"0"15,0 0-15,0 0 16,0 0-16,0 0 15,0 0 1,0 0-16,0 0 16,0 8-16,-8 7 15,-7 15-15,0 9 16,-8 22 0,1 15-16,-1-7 15,15-16-15,1 1 16,-1-1-1,1 8-15,-1-15 16,1 0-16,7-16 16,0 1-16,0-8 15,0-8 1,0 0-16,0 0 16,0 1-16,0-9 15,0 1-15,0-1 16,0 1-1,0-8-15,0 0 16,0 0-16,0 0 16,0 0-1,0 8-15,0-8 16,0 7-16,7 1 16,1 0-16,7 7 15,8-7 1,7 7-16,0 0 15,8-7-15,7 7 16,1 0 0,6 1-16,9-1 15,-1 0-15,8-7 16,-15-1-16,0-7 16,0 0-16,8 0 15,14 0 1,1-7-16,-1 7 15,1 0 1,0 0-16,7 0 16,0 0-16,-15 0 15,8 0-15,7 7 16,0 1-16,0 0 16,-7-1-1,7 1-15,8-1 16,-1-7-16,-7 0 15,8 0-15,15 0 16,0 0 0,0-7-16,-1 7 15,1-8-15,-23 1 16,1-1 0,14 0-16,0 1 15,-15 7-15,8-8 16,7 0-1,-7 8-15,-15-7 16,7-1-16,23 1 16,-8-1-16,-15 0 15,-7 1 1,7-1-16,0 0 16,-7 1-16,-23-1 15,7 8-15,23-8 16,0 1-1,0-1-15,-14 1 16,-1-1-16,0 0 16,0 1-1,-8-1-15,-15 0 16,-7 1-16,-7-1 16,6 0-16,1 1 15,0-1 1,0 1-16,0-1 15,-8 0-15,0 1 16,0-1-16,0 0 16,-7 1-1,0-1-15,0 1 16,-1 7-16,-7 0 16,8-8-1,-8 8-15,0 0 16,0-8-16,0 8 15,1 0-15,-1 0 16,0-7 0,-8 7-16,1 0 15,-1 0-15,1-8 16,0 0-16,-1 1 16,1-9-1,-8 1-15,7-8 16,-7 0-16,0-7 15,0-1 1,0-7-16,0-15 16,0-8-16,-7 7 15,-1 8-15,-7 1 16,0 14 0,7 1-16,-7 7 15,-7-8-15,-1 8 16,-7 0-16,-16 1 15,-14 6 1,-1-7-16,-7 8 16,0 7-16,-7 1 15,-31-8 1,0-1-16,0 1 16,-22 7-16,14-7 15,8 8-15,-22-9 16,-8 9-1,-8-9-15,-7 9 16,30 7-16,-30-8 16,7 0-16,1 1 15,-9-1 1,39 1-16,-38-1 16,-8 0-16,-7 1 15,-1-1 1,46 0-16,-37 8 15,6 0-15,-6 0 16,-1 0-16,53 0 16,-68 8-1,23 0-15,-15 7 16,15 8-16,-1 7 16,-14 9-1,0 6-15,-8-7 16,60-7-16,-44 15 15,6-16-15,24 8 16,-23 1 0,60-9-16,8 1 15,-8-1-15,0 1 16,16-16-16,75-15 16</inkml:trace>
  <inkml:trace contextRef="#ctx0" brushRef="#br1" timeOffset="-80257.14">2087 5877 0,'0'0'15,"0"0"-15,0 0 0,0 0 0,0 0 16,7 7-16,8 1 16,8 7-1,7-7-15,15 0 16,1-1-16,7 1 16,7-1-16,8 1 15,15-8 1,-7 0-16,-23-8 15,0 1-15,22-1 16,9 1 0,-1-9-16,-15 1 15,0 7-15,15 1 16,8-1-16,-23 1 16,-15-1-1,15 0-15,38 1 16,-16-1-16,-14 0 15,-1 1 1,24-1-16,-9 0 16,-14 8-16,-15-7 15,22 7-15,15 0 16,-15-8 0,0 1-16,16-1 15,-1 8-15,-15 0 16,-15-8-16,15 1 15,15 7 1,-14 0-16,-1-8 16,0 0-16,15 8 15,1 0-15,-31-7 16,0-1 0,15 8-16,7 0 15,-6 0-15,-9-7 16,8-1-1,-7 8-15,-8 0 16,-15 0-16,-8-8 16,-14 8-1,-1 0-15,0 0 16,0 0-16,0 0 16,-7 0-16,0-7 15,0 7-15,-1 0 16,-7 0-1,0 0-15,1 0 16,-1 0-16,0 0 16,-8 0-1,1 0-15,-1 0 16,1 0-16,-8 0 16,0 0-16,0 0 15,0 0 1,0 0-16,0 0 15,0 0-15,0 0 16,0 0 0,0 0-16,0 0 15,0 0-15,0 0 16</inkml:trace>
  <inkml:trace contextRef="#ctx0" brushRef="#br1" timeOffset="-77615.17">2979 6587 0,'0'0'16,"0"0"-16,0 0 15,0 0-15,0 0 16,0 0 0,0 0-16,0 0 15,0 0-15,0 0 16,0 0 0,0 0-16,0 0 15,7 7-15,1 1 16,-1-1-16,1 1 15,-1 0 1,1-1-16,-1 1 16,1 0-16,0-8 15,7 7-15,0-7 16,0 8 0,8 0-16,-1-8 15,9 0-15,6 0 16,1 0-1,-8 0-15,1 0 16,-1 0-16,-7 0 16,-1 0-16,-7 0 15,0 0 1,1 0-16,6 0 16,1 0-16,15 0 15,0 0 1,-1 0-16,1 0 15,0 0-15,0 0 16,-8 0-16,-7 0 16,-1 0-1,1 0-15,-8 0 16,8 0-16,0 0 16,-1 0-16,1 0 15,7 0 1,0 0-16,1 0 15,-1 0-15,8 0 16,-8 0-16,-7 0 16,7 0-1,8 0-15,7 7 16,0-7-16,8 0 16,8 0-1,-8 0-15,0 0 16,-1 0-16,9 0 15,-8 0 1,15 0-16,-15 0 16,-15 0-16,7 0 15,8 0-15,7 0 16,8 0-16,-7 0 16,-16 0-1,1 8-15,-1-8 16,0 0-16,1 0 15,-1 7 1,0-7-16,-7 0 16,-15 0-16,-8 0 15,0 0-15,-7 0 16,-1 0 0,1 0-16,-8 0 15,0 0-15,0 0 16,0 0-1,0 0-15,0 0 16,0 0-16,0 0 16,0 0-16,0 0 15,0 0 1,0 0-16,0 0 16,0 0-16,0 0 15,0 0-15,0 0 16,0 0-1,0 0-15,0 0 16,0 0-16,0 0 16,0 0-1,0 0-15,0 0 16,0 0-16,0 0 16</inkml:trace>
  <inkml:trace contextRef="#ctx0" brushRef="#br1" timeOffset="-75710.16">3145 6045 0,'0'0'16,"0"0"-16,0 0 15,0 0-15,0 0 16,0 0 0,0 0-16,0 0 15,0 0-15,0 0 16,0 7-16,-8 9 16,1 7-1,7 7-15,0 8 16,0 0-16,0 8 15,0-8 1,0 0-16,0 8 16,0 0-16,0-8 15,0 0-15,0-7 16,0-1 0,0-7-16,0-7 15,0-9-15,0-7 16</inkml:trace>
  <inkml:trace contextRef="#ctx0" brushRef="#br1" timeOffset="-74897.15">3168 5984 0,'0'0'16,"0"0"-1,0 0-15,0 0 16,7 7-16,16 1 15,7 0 1,15-1-16,1 1 16,-8-8-16,-1 0 15,24 7-15,22 1 16,15-8 0,-22 0-16,15 0 15,14 0-15,9 0 16,-46 0-1,38 0-15,7-8 16,-7 1-16,0-1 16,15 1-16,-8 7 15,-37 0 1,30 0-16,15 7 16,-31-7-16,9 8 15,-9-1-15,-7 1 16,-22 0-1,-23-8-15,-16 0 16,1 0-16,0 7 16,7 1-1,0 0-15,0-1 16,1 1-16,-1 0 16,-7-1-16,-8 1 15,0-1 1,0 1-16,-7 0 15,-1-1-15,1 9 16,-1-1-16,1 8 16,-8 7-1,0 1-15,0-1 16,-8-7-16,1 8 16,-1-8-16,1 7 15,-1-7 1,-7 0-16,0-8 15,0 0-15,7-7 16,0 0 0,1-1-16,7-7 15</inkml:trace>
  <inkml:trace contextRef="#ctx0" brushRef="#br1" timeOffset="-74077.97">6184 5892 0,'0'0'0,"0"0"15,-8 15 1,1 1-16,-1 14 16,-7 8-16,0 31 15,0 15 1,0 0-16,7-15 15,1 15-15,-1-1 16,8-6-16,0-24 16,0-7-1,0-8-15,0-7 16,0-8-16,0 0 16,0-8-1,8-8-15,-8-7 16,0 0-16</inkml:trace>
  <inkml:trace contextRef="#ctx0" brushRef="#br1" timeOffset="-73403.97">6252 5839 0,'0'0'0,"15"0"16,0 7-16,31 1 15,37 7 1,38 0-16,-23-7 15,8-8-15,7 0 16,-7-8 0,23-7-16,22 8 15,-15-1-15,45 0 16,-60 1-16,30-9 16,8 1-1,-15-8-15,15 0 16,-54 0-16,47 1 15,-1 6-15,-23 1 16,8 7 0,-30 1-16,-38 7 15,-15 0-15,15 0 16,-7 7 0,-8 1-16,-8 7 15,-15 1-15,-7-1 16,0 8-16,-8 7 15,0 8 1,-15 8-16,-8 8 16,-7-1-16,-8 8 15,1 15-15,-8-7 16,7-15 0,0-16-16,8 0 15,0-8-15,0 1 16,0-1-16,7 1 15,1-8 1,-9 0-16,-6 0 16,22-23-16</inkml:trace>
  <inkml:trace contextRef="#ctx0" brushRef="#br1" timeOffset="-72956.16">6275 6594 0,'0'0'15,"0"0"-15,15 8 16,7-1 0,54 1-16,60 7 15,8-15 1,67-7-16,-52-1 15,76-15-15,-9 8 16,-37-8-16,76 0 16,-38 8-16,-23 0 15,45 7 1,-52-7-16,52 7 16,-97 0-16,52 1 15,-38-1 1,-7 8-16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24T17:11:23.6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19058 4900 0,'0'0'15,"0"0"-15,0 0 16,0 0 0,0 0-16,0 0 15,0 0-15,0 0 16,0 0 0,0 0-16,0 0 15,0 0-15,0 0 16,0 0-16,0 0 15,-7-8 1,-1 1-16,1-1 16,-8-7-16,-1-1 15,1 1-15,-7 0 16,-1-8 0,0 0-16,-7 0 15,0 8-15,0 0 16,-1-1-1,1 1-15,7 0 16,1 0-16,7 7 16,-1 0-16,-14-7 15,-8 0 1,1 7-16,-9-7 16,1 7-16,0 1 15,7 7 1,0 0-16,0 0 15,0 0-15,-7-8 16,-8 0-16,0 8 16,0-7-1,8 7-15,15 0 16,-8 0-16,-15 0 16,0 0-1,-8 0-15,9 0 16,-1 0-16,0 0 15,7 0-15,1 0 16,7 0 0,-7 0-16,0 0 15,-1 0-15,1 0 16,7 0 0,0 0-16,0 7 15,-15 1-15,1 0 16,-1-1-16,7 1 15,1 0 1,7-1-16,-7 1 16,-1-1-16,-7 9 15,1-1-15,-1-7 16,7 7 0,1 0-16,7-7 15,0 7-15,1 8 16,-9 0-1,1 0-15,7-8 16,-7 8-16,-8 0 16,0 0-1,7 0-15,-6 0 16,-1-1-16,-8 1 16,16 0-16,-1 0 15,1 0 1,7 8-16,-7-1 15,-8 8-15,-7 8 16,-1 0-16,1-8 16,-1 0-1,1 8-15,-8 7 16,0 8-16,15-15 16,0 0-1,15-8-15,8 0 16,-1 0-16,-6 16 15,-9 7 1,1 0-16,7 0 16,0-8-16,0 1 15,1-1 1,-1 1-16,8-16 16,-1 8-16,9-8 15,-1 0-15,0-7 16,1 7-1,-1-8-15,0 8 16,-7 1-16,0 6 16,-8 9-16,8-1 15,0-7 1,-1-8-16,9 8 16,-1 7-16,0 16 15,1 7 1,-1-15-16,0-7 15,-7 15-15,7 7 16,1 0-16,-1-7 16,0-8-1,8 8-15,0 15 16,8 0-16,-1-8 16,0-7-1,8 7-15,8 8 16,0-8-16,-1-7 15,1-16-15,7 8 16,0 0 0,8 8-16,-1-8 15,1-7-15,0-9 16,-8 1-16,7 15 16,1 8-1,7 0-15,-7-16 16,7-7-16,8 7 15,0 1 1,0-1-16,7 8 16,0-7-16,1-1 15,-9 0 1,9-7-16,7 8 16,0-1-16,0 1 15,0-1-15,-8-7 16,0 0-1,8-8-15,15 0 16,-7-8-16,7 16 16,0 0-16,0 0 15,7 0 1,1-1-16,-8-6 16,-23-9-16,16 1 15,7-1 1,0 1-16,0-1 15,0 1-15,15 7 16,-7 0 0,7 0-16,0-7 15,-15-1-15,8 1 16,14-8 0,-6 0-16,-1-8 15,-8 0-15,9 0 16,-1 1-16,0-9 15,-15 1-15,15-16 16,23-7 0,15-8-16,-8-7 15,1-9-15,-9 1 16,-14-8 0,15 8-16,7 0 15,1 0-15,-23 7 16,22-7-1,-22 8-15,-8-8 16,8-16-16,-8 1 16,-23 15-16,-7-1 15,-8 1 1,-14 15-16,-1 0 16,-7 8-16,-8 0 15,0 0-15,-8 7 16,1 0-1,0 1-15,-1-1 16,-7 8-16,0 0 16,0 0-1,0 0-15,0 0 16,0 0-16,0 0 16,0 0-1,0 0-15,0 0 16,0 0-16,0 0 15,0 0-15,0 0 16,0 0 0,0 0-16,0 0 15,0 0-15,0 0 16,0 0 0,8 8-16,-1-1 15,1 1-15,7 7 16,0 8-16,0 8 15,0-1 1,0 1-16,8 7 16,0-8-16,-1 1 15,1 0-15,7-1 16,-7-7 0,0 0-16,-1 0 15,9 7-15,6 1 16,1-1-1,8 1-15,6-8 16,1 0-16,0 0 16,0-8-1,-7 0-15,6 0 16,1-7-16,15 7 16,-15-7-16,0-1 15,15 1 1,31 0-16,-9-1 15,9-7-15,-9 0 16,16 0 0,-15-7-16,-23-9 15,8 1-15,-1 0 16,8-8-16,-7 0 16,-1 0-1,24-15-15,-1 8 16,-7-1-16,-8-7 15,38-8 1,-8 0-16,-7 1 16,0-9-16,-8 8 15,-15 8 1,-22 8-16,7-9 16,15-6-16,23-9 15,-15 1-15,7-8 16,23-8-16,-30 23 15,-23 0 1,7-15-16,-7 8 16,0-8-16,-22 15 15,-1 0 1,-7 1-16,0 6 16,-1-14-16,1 0 15,0-9-15,-8-6 16,0-1-1,-7 8-15,0-23 16,-8-8-16,-8 9 16,1-9-1,0-15-15,-8 8 16,0 0-16,-16-8 16,-6-31-16,-1 24 15,-7-16 1,-15-22-16,14 52 15,-7-29 1,1 6-16,-1 24 16,-7-15-16,-1 7 15,-7 8-15,15 7 16,1-22-16,-9-1 16,-14 1-1,-8-24-15,-15 9 16,15 29-16,0-7 15,-8 1 1,8 22-16,0 0 16,0 0-16,7 0 15,-7 7 1,-15 1-16,8 7 16,-31 1-16,0-9 15,-8 1-15,24 15 16,-1 15-1,-37-7-15,-1 15 16,0 0-16,1 7 16,7 16-1,8-1-15,-1 16 16,-45 0-16,8 0 16,0 8-16,-8 7 15,-37 8 1,-46 0-16,45 0 15,-98 8-15,-30 22 16,46 8 0,143-30-16</inkml:trace>
  <inkml:trace contextRef="#ctx0" brushRef="#br0" timeOffset="11534.05">6796 9159 0,'0'0'0,"0"0"15,0 0 1,0 0-16,0 0 16,0 0-16,0 0 15,0 0-15,0 0 16,0 0 0,8-8-16,7 0 15,0 1-15,8-1 16,-1 0-16,9 1 15,-1-1 1,0 8-16,0 0 16,1 0-16,6 0 15,9 0-15,7 0 16,0 0 0,-8-7-16,0 7 15,1 0-15,-1 0 16,0-8-1,1 8-15,-1 0 16,-15 0-16,1 0 16,-9 0-16,1 0 15,0-8 1,-8 8-16,0 0 16,0-7-16,0 7 15,-7 0 1,-1 0-16,1 0 15,-1 0-15,-7 0 16,0 0-16,0 0 16,0 0-1,0 0-15,0 0 16,0 0-16,0 0 16,0 0-16,0 0 15,0 0 1,0 0-16,0 0 15,0 0-15,8 0 16,-8 0-16,0 0 16,0 0-1,0 0-15,0 0 16,0 0-16,0 0 16,0 0-1,0 0-15,0 0 16,0 0-16,7 0 15,-7 0 1,0 0-16,8 0 16,-8 0-16,0 0 15,8 7-15,7 31 16,-15-38-16</inkml:trace>
  <inkml:trace contextRef="#ctx0" brushRef="#br0" timeOffset="13608.89">2366 9876 0,'0'0'16,"0"0"-16,0 0 15,-7-8 1,-1 1-16,-7-1 16,0-7-16,7 7 15,1 1-15,-1-1 16,1 0 0,7 8-16,0 0 15,0 0-15,15 0 16,15 8-1,15 7-15,23 8 16,8 0-16,0-8 16,-24 1-16,32-1 15,14 0 1,-7 0-16,14 1 16,9-9-16,-1-7 15,-30 8-15,8-8 16,23 0-1,-1 0-15,-7 0 16,-106 0-16</inkml:trace>
  <inkml:trace contextRef="#ctx0" brushRef="#br0" timeOffset="113964.1">1406 4182 0,'0'0'16,"0"0"-16,0 0 16,0 0-1,0 0-15,0 0 16,0 0-16,15 8 15,-15 0-15,8-1 16,14 1 0,-14 15-16,15 15 15,7 23-15,-15 15 16,0 8 0,15 38-16,-14 8 15,6-15-15,1 30 16,7-23-16,-7 0 15,0 15 1,-1-22-16,-7-8 16,8 45-16,7-30 15,-7-15-15,15 46 16,-8-46 0,0 15-16,8 8 15,-15-24-15,-8-6 16,0-9-16,8-7 15,-1-7 1,1-32-16,-8-14 16,0-1-16,0 1 15,0-8 1,8 0-16,7 7 16,8-7-16,-8-8 15,1 1-15,6-9 16,16 1-1,31-8-15,-1-8 16,-15 1-16,15-1 16,45 0-1,16 8-15,0 0 16,30 8-16,-61 0 16,129-1-16,-83 1 15,67-8 1,-59-8-16,59 1 15,-14-16-15,-38 0 16,76-8-16,-24 16 16,-22-8-1,46 8-15,-16 0 16,1-1-16,-54 1 16,53-8-1,54 0-15,-122 8 16,83-8-16,39 16 15,-130-1 1,115 0-16,-24 8 16,-52 8-16,75 7 15,-8 8-15,-120-8 16,121 8-16,-91-7 16,15-9-1,-46-7-15,46-7 16,-68-9-16,8-7 15,-8-15 1,-53 8-16,-23-1 16,-7-7-16,0-8 15,-8 0-15,0-22 16,0-24 0,-15 16-16,-7-16 15,-16-45-15,-22 7 16,0-23-16,-15 1 15,-8 22 1,-23-30-16,8 38 16,0 0-16,-8-23 15,1 30 1,7 16-16,0-16 16,7 8-16,16 31 15,-16-15-15,-14-9 16,-16 1-1,15 30-15,1 8 16,-16 8-16,-7 0 16,22 14-16,-14 16 15,-47 8 1,17 15-16,-9 8 16,-37 7-16,60 0 15,-76 8 1,1 0-16,-23 0 15,53-15-15,-99 7 16,8-7-16,23-16 16,-121 0-1,45 1-15,83-9 16,-113 1-16,61-8 16,-39 0-16,16 0 15,45 16 1,-98-1-16,68 23 15,-68 16-15,45 7 16,83 0 0,-90 8-16,30 8 15,30 7-15,7 7 16,-7 1-16,84-23 16,-69 7-1,23 1-15,37 7 16,-52 0-16,68-23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24T17:11:58.7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2729 6190 0,'0'0'16,"0"0"0,0 0-16,0 0 15,0 0-15,0 0 16,0 0-16,-7-8 16,7 8-1,0 0-15,0 0 16,0 0-16,7-8 15,8 1-15,15-1 16,16 1 0,22-1-16,0 8 15,-8 8-15,1-1 16,30 8-16,7-7 16,-30-8-1,15-8-15,30 1 16,1-8-16,-8-1 15,30 1 1,-8 7-16,-22 1 16,38 7-16,7 0 15,8 7-15,-8 9 16,-38-9 0,61 1-16,-15-8 15,22 0-15,-37-8 16,22 1-16,1 7 15,-9 0 1,16 0-16,-53 0 16,53 15-16,-15-7 15,15-1 1,-31 1-16,-7-1 16,8-7-16,-8 0 15,30 8-15,-37-8 16,-1 0-1,16 0-15,-15 0 16,14 0-16,-7 0 16,-30-8-1,38 1-15,-8-8 16,23 7-16,7-7 16,-60 7-16,53 8 15,-31-8 1,-7 1-16,23 7 15,-38-8-15,-31 8 16,23 0-16,8 0 16,-7-7-1,-1-1-15,8 8 16,7 0-16,-30-8 16,0 1-1,16-1-15,-16 0 16,0 1-16,-15-9 15,8 1-15,7 0 16,-8-8 0,-22 8-16,0-8 15,0 0-15,-8 0 16,1 0 0,-1 0-16,-7 0 15,0 0-15,0 1 16,-1-9-16,1 8 15,0-7 1,-8-1-16,0 1 16,-7-1-16,0-7 15,-8 0-15,0 7 16,-7 1 0,-1 7-16,1 0 15,-8 0-15,0 0 16,-8 0-1,1-7-15,-16-1 16,-7-7-16,-23 0 16,-15 0-16,-31-1 15,9 9 1,-24 7-16,-52 8 16,-8 15-16,-30 7 15,7 1-15,-44 0 16,-9-1-1,46 9-15,-91-1 16,31-8-16,22 1 16,-46 15-1,46-8-15,-83 8 16,23 0-16,68-8 16,-61 8-16,45-8 15,-60-7 1,8 0-16,105-1 15,-105 1-15,53 0 16,60-8-16,-46-8 16,1 8-1,83 0-15,-46-8 16,16 8-16,7-7 16,23 7-16,22-8 15,-22 0 1,15 1-16,0-1 15,7 1-15,46-1 16,-8 8 0,-7 0-16,22 0 15,1 8-15,14-1 16,8 1-16,8 7 16,7 0-1,0 1-15,8 7 16,8 15-16,-1 15 15,8 1 1,7 14-16,16 1 16,14 45-16,1 1 15,-8 30-15,-15 38 16,0-23 0</inkml:trace>
  <inkml:trace contextRef="#ctx0" brushRef="#br0" timeOffset="3485.06">10720 8678 0,'0'0'15,"0"0"-15,0 0 16,0 0 0,-8-8-16,-14-7 15,-9 0-15,-29-8 16,-1 0-16,-7 0 15,0 8 1,-38-1-16,1 1 16,29 8-16,-37 7 15,-31 0-15,15 7 16,-37 1 0,30-1-16,-15-7 15,-31 8-15,-7-16 16,-7 1-1,-8-8-15,-8-8 16,-52-8-16,97 8 16,-97-7-16,52 7 15,-7 8 1,-69-8-16,54 7 16,60 1-16,-75 0 15,14 0-15,1-1 16,-53-7-1,75 16-15,23-1 16,-7 8-16,-1 0 16,8 0-1,60 0-15,-37-7 16,7 7-16,8 0 16,-23-8-16,84 8 15,-54-8 1,8 8-16,15 0 15,-8 8-15,24 0 16,37 7 0,15 8-16,0 0 15,7 7-15,1 16 16,15-8-16,-1 8 16,9-8-1,7 8-15,0 7 16,-1 31-16,1-7 15,8-16-15,-1 0 16,8 23 0,0 0-16,8-8 15,7-15-15,0-8 16,0 16 0,8 7-16,-1-7 15,-6-16-15,-1-14 16,0-9-16,-8 1 15,1-1 1,0-7-16,-1 8 16,1-8-16,7-1 15,0 1 1,8 0-16,14 0 16,16 0-16,0-8 15,15 1-15,15-1 16,23 0-1,0 0-15,-23-7 16,53 0-16,16-1 16,-24 1-16,38 0 15,-37-1 1,45 8-16,7 1 16,8-9-16,-45 1 15,52 0-15,8-1 16,8 1-1,-23-1-15,46-7 16,-1 8-16,-60-8 16,75 8-1,-22-16-15,7 8 16,-37-8-16,37 1 16,31-1-16,-99 1 15,129-1 1,-61 8-16,-52-8 15,67 1-15,-7 7 16,-68 0-16,68 7 16,-45 1-1,-1 7-15,-30-7 16,39 7-16,-1 0 16,-46-7-1,1 0-15,-15-8 16,-31-8-16,16 0 15,-1-7-15,-60 0 16,0 0 0,-7-8-16,-1-8 15,8-7-15,-15 0 16,-7 0 0,-9 7-16,-6 1 15,-9-1-15,-7-7 16,-7 0-16,0-16 15,-16-7 1,0 8-16,-7-8 16,-15 0-16,0-16 15,0 9-15,-16-9 16,8 16 0,1 8-16,-1-1 15,-15-7-15,-23-15 16,-30 0-16,-7 7 15,-61 8 1,31 8-16,-107-8 16,-22 22-16,22 9 15,99 7 1</inkml:trace>
  <inkml:trace contextRef="#ctx0" brushRef="#br0" timeOffset="4392.85">3198 7121 0,'0'0'16,"0"0"-16,0 0 16,0 0-1,0 0-15,7 7 16,16-7-16,0-7 16,-23 7-1</inkml:trace>
  <inkml:trace contextRef="#ctx0" brushRef="#br0" timeOffset="6723.26">8898 6358 0,'0'0'16,"0"0"-16,-8-8 15,1 0-15,-8-7 16,-16 0 0,1-8-16,0 0 15,0 0-15,-8 0 16,0 0-16,8 0 15,0 8 1,-8 0-16,-8 0 16,-14 7-16,-16 0 15,1 8 1,7 8-16,-8 7 16,1 8-16,-1 0 15,15 0-15,24 8 16,-1-1-1,-7 1-15,-1-1 16,1 1-16,7-1 16,0 1-16,8 7 15,7 0 1,8-7-16,8 7 16,7 0-16,7 0 15,16 0-15,7 0 16,15 8-1,-7-8-15,23 0 16,7 1-16,22-1 16,-14-15-1,7 0-15,0-16 16,16-7-16,-24-7 16,-14-1-16,-1-7 15,1-8 1,-1 0-16,-14 0 15,-1-8-15,-7 1 16,-8-1 0,-7-14-16,-8-1 15,-8-15-15,-14 7 16,-8 1-16,-31-8 16,-7 7-1,-7 1-15,-8 15 16,-23 7-16,-22 8 15,7 23-15,0 8 16,15 0 0,31-1-16,60-7 15</inkml:trace>
  <inkml:trace contextRef="#ctx0" brushRef="#br0" timeOffset="7564.86">11332 6174 0,'0'0'15,"-7"-7"-15,-9-1 16,-14-7 0,-8 0-16,1-1 15,-9 1-15,-14 8 16,-8-1-16,-23 8 16,15 8-1,16 7-15,-8 8 16,-23 22-16,1 9 15,14 7 1,8 0-16,23 8 16,7 15-16,15-16 15,15-14-15,16-8 16,7-1-16,23 9 16,45-1-1,23-7-15,-30-15 16,67-9-1,-22-14-15,15-23 16,31-8-16,-77-8 16,24-14-16,-1-1 15,-22-8 1,-31-14-16,-30-1 16,-22 16-16,-23-9 15,-46-21 1,-37 6-16,-98 1 15,-9 38-15,47 7 16</inkml:trace>
  <inkml:trace contextRef="#ctx0" brushRef="#br0" timeOffset="10074.07">9087 7487 0,'0'0'16,"0"0"-16,-8-7 16,-7-1-16,0 0 15,-8-7-15,1 0 16,-1-8 0,-7 0-16,-16-8 15,-22-7 1,-15 0-16,15 8 15,15 7-15,-7 0 16,-16 0-16,1 8 16,-1 7-16,8 0 15,0 1 1,-8 7-16,1 0 16,7 0-16,15 7 15,0 9 1,-8 7-16,-7 7 15,0 1-15,8 14 16,14 1-16,1 0 16,7 7-1,8 8-15,7 1 16,8-1-16,8-8 16,14-7-16,1-8 15,7 0 1,23 16-16,15-9 15,22 1-15,-7-8 16,-7-7-16,30-1 16,22-7-1,-7-15-15,0-8 16,15-15-16,-31-1 16,-29 1-16,14-15 15,1-1 1,-8 1-16,-15 7 15,-8-8-15,-7 1 16,-8-9 0,-15-6-16,-7-9 15,-16-7-15,-37-15 16,-68-16 0,-61-7-16,-61 15 15,31 31-15,98 37 16,1 9-16,-16 7 15,38 0 1,83 0-16</inkml:trace>
  <inkml:trace contextRef="#ctx0" brushRef="#br0" timeOffset="10968.46">11166 7128 0,'0'0'0,"0"0"16,0 0-16,0 0 15,0 0-15,-8-7 16,-7-8 0,-15-16-16,-31-7 15,-22-16-15,0 16 16,23 8 0,14 15-16,-22-1 15,-7 16-15,-16 16 16,0 14-16,1 23 15,-16 9 1,23-9-16,7 23 16,23 1-16,15-9 15,0-14 1,16-8-16,7-8 16,7 0-16,8 0 15,8 8-15,14 0 16,31 15-16,53 7 15,7-22 1,54 0-16,-16-16 16,23-7-16,0-30 15,-31-9 1,1-6-16,-46-17 16,-37-6-16,7-16 15,-23-8-15,-22 8 16,-31-31-1,-30-30-15,-143-15 16,-68 30-16,7 38 16,98 23-1</inkml:trace>
  <inkml:trace contextRef="#ctx0" brushRef="#br0" timeOffset="14264.82">6426 10189 0,'0'0'0,"0"0"16,0 0-16,0 0 15,0 0-15,0 0 16,0-8 0,-8 1-16,8-1 15,0 0-15,0 1 16,0-1 0,-7 1-16,-1-1 15,8 0-15,-7 1 16,-1-1-16,-7-7 15,-15-8 1,-1 8-16,1-1 16,0 1-16,-8 0 15,0 0 1,-7-1-16,-8 1 16,-23-8-16,-22 0 15,8 0-15,29 8 16,-15 7-1,1 8-15,-1 8 16,8 0-16,15 7 16,8 8-16,-8 15 15,8 0 1,7 8-16,-8 30 16,9 1-16,14-16 15,15 0 1,8-8-16,23 23 15,15-7-15,15-15 16,45-1-16,38 0 16,-30-30-1,83 0-15,-30-15 16,37 0-16,-82-16 16,29-7-16,16-24 15,-68-6 1,0-9-16,-16 1 15,-22 15-15,-23 7 16,-7 1 0,-8-1-16,-22-15 15,-46-53-15,-68-8 16,-99-38-16,-52 8 16,151 76-1</inkml:trace>
  <inkml:trace contextRef="#ctx0" brushRef="#br0" timeOffset="15117.48">3523 9922 0,'-23'0'0,"-60"8"16,-30 7-1,7 0-15,0 0 16,8 1-16,30 6 16,7 1-16,8 8 15,-7 15 1,-8 22-16,7 9 15,16-1-15,15 8 16,7 8 0,23-24-16,15 1 15,23 0-15,22 7 16,-7-23-16,53 1 16,38-24-16,7-30 15,53-15 1,-75-8-16,82-15 15,-60 0 1,8-16-16,-45-7 16,7-38-16,-8-8 15,-7-7-15,-38-1 16,-30 8 0,-23 8-16,-23-8 15,-75-22-15,-23 37 16,-37 23-16,-54 39 15,-22 45 1,83 16-16,-53 37 16,7 39-16,31 0 15,23 0-15,-1-8 16</inkml:trace>
  <inkml:trace contextRef="#ctx0" brushRef="#br0" timeOffset="16793.5">6539 10899 0,'0'0'15,"0"0"-15,0 0 16,0 0-16,0 0 16,8-8-1,-8 8-15,0 0 16,0 0 0,0-7-16,-8-1 15,-14-7-15,-9-8 16,1 7-16,-8 1 15,-30 0-15,-7 0 16,-16-1 0,8 9-16,-23 7 15,8 7-15,15 1 16,30 7 0,-23 8-16,-30 23 15,15 7-15,16 8 16,7 1-16,15-1 15,8 23 1,7 0-16,23-8 16,15-15-16,15 0 15,15 15 1,23 1-16,22-1 16,16-23-16,-23-14 15,38-1-15,45-8 16,16-15-1,29-7-15,-90-8 16,68-8-16,-15-7 16,-1-8-16,-22-15 15,-52-15 1,-9-8-16,1 0 16,-23 7-16,-8 1 15,-15-1 1,-15 1-16,-22-8 15,-23-8-15,-8 8 16,-15-8-16,-68-15 16,-30-7-1,-16 22-15,9 23 16,14 31-16,-53 7 16,46 16-16,-30 30 15,22 8 1,0-8-16</inkml:trace>
  <inkml:trace contextRef="#ctx0" brushRef="#br0" timeOffset="17727.74">3818 11044 0,'0'0'15,"-31"0"1,-37-8-16,-7 8 15,22 0-15,0 0 16,-15 0-16,-8 8 16,1-1-1,7 1-15,-15 15 16,7 0-16,8 7 16,0 16-1,0 31-15,22-9 16,16 1-16,8 0 15,6-1-15,9 1 16,7-8 0,0-8-16,7-7 15,16 0-15,22 0 16,31 7-16,-8-15 16,15-7-1,53-1-15,-30-14 16,-23-16-16,46-16 15,-16-6 1,-14-9-16,14-15 16,-7 0-16,-15-7 15,-23-16-15,0 1 16,0-1 0,-15 8-16,-1 0 15,-21-8-15,-24-7 16,-29 15-1,-39-8-15,-15 0 16,-120 1-16,-38 52 16,60 39-16,15-7 15</inkml:trace>
  <inkml:trace contextRef="#ctx0" brushRef="#br0" timeOffset="63548.04">12126 11601 0,'0'15'0,"-8"23"0,1 8 15,-280 244-15,166-221 16,30-31-16,23-7 15,15-1-15,-30 1 16,-8-8-16,15-16 16,8 1-1,0-8-15,-7-8 16,-1-7-16,1-8 16,29-8-1,-7-7-15,8-7 16,-8-1-16,-7 0 15,-1-7-15,-7-9 16,15 9 0,0-31-16,-7 0 15,-1-7-15,-14-32 16,14 9-16,16 7 16,-1-7-1,9-1-15,14 24 16,0 14-16,-7-7 15,7 0 1,8 16-16,0 7 16,0-8-16,7 0 15,8 0-15,16 8 16,-1 16 0,0 6-16,7 1 15,1 8-15,30-1 16,30 1-1,23 7-15,-8 15 16,23 8-16,0 0 16,-30 8-16,38 7 15,-1 8 1,-30 0-16,8 7 16,8 9-16,-39-9 15,-14 8-15,-1 8 16,-60-46-1</inkml:trace>
  <inkml:trace contextRef="#ctx0" brushRef="#br0" timeOffset="65164.93">6751 5289 0,'0'0'16,"15"8"-16,8 15 15,15 7-15,14 24 16,1 7 0,-7 7-16,-8 1 15,-1 30-15,16 46 16,15-7-16,15 52 15,-22-37 1,-8 46-16,-23-47 16,8 54-16,-15-45 15,-16 29 1,-7-29-16,-7 22 16,-9-31-16,-6 16 15,-1-15-15,-7 0 16,-31 7-1,8-46-15,-15 9 16,15-1-16,1-31 16,-32 8-16,-14 24 15,23-24 1,-9-8-16,-14 24 16,-15 7-16,52-46 15,1-7 1,-39 7-16,-14-7 15,22-23-15,-22 0 16,-8-16-16,45-15 16,1 1-1,-31-1-15,0-7 16,31-8-16,-1 0 16,-15-8-16,8-15 15,7 0 1,16-7-16,15-1 15,-8-7-15,0 0 16,-8-16 0,-7-7-16,8-7 15,7-9-15,23 16 16,-1-8-16,1-22 16,0-16-1,7 15-15,8-7 16,0-31-16,15 24 15,8-32-15,-1-7 16,8 23 0,8-38-16,0 7 15,-1 8-15,16-23 16,0 39 0,7-24-16,-7 31 15,7-8-15,8-30 16,-15 38-1,7-16-15,8 1 16,0 22-16,23-7 16,-1-23-16,-14 23 15,15-23-15,-1 31 16,1 14 0,-8-6-16,-15 6 15,7 16-15,8 16 16,15-1-1,1 8-15,-1 8 16,15-1-16,0 24 16,-30 14-16,31 9 15,29 14 1,1 31-16,-1 16 16,31 22-16,-46 8 15,-113-84-15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24T17:15:21.31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18038 5388 0,'0'0'0,"0"0"16,0 0-16,0 0 16,0 0-16,-8 0 15,1-7 1,-1-1-16,0 0 15,1 1-15,-1-1 16,1 1 0,-1 7-16,-7-8 15,0 0-15,-15-7 16,0 0-16,-1-1 16,-7 1-1,1 0-15,-1 0 16,0-1-16,0 1 15,0 8-15,8-9 16,-8 9 0,-7-9-16,-8 1 15,-7 0-15,7 7 16,7 1 0,-6-1-16,-1 0 15,-8-7-15,-7 7 16,8 8-16,-8 0 15,7 0 1,-7 0-16,-15 0 16,7 0-16,8 0 15,0 8 1,-7 0-16,-16 7 16,15-7-16,1 7 15,-1 0 1,-15 0-16,16 1 15,7 7-15,0-8 16,-23 8-16,0 0 16,16-8-1,-16 8-15,15 0 16,-7-8-16,-8 8 16,31 0-1,7 0-15,-15 7 16,-8 1-16,1-1 15,7 1-15,0-1 16,-15 1 0,7-1-16,0 1 15,8-1-15,23 1 16,0 15 0,-8-1-16,-8 1 15,1 0-15,7-8 16,0 0-16,0 1 15,0 14 1,8-7-16,-1 7 16,1 8-16,0-7 15,-1-1-15,9 1 16,-1 7 0,7 7-16,1 1 15,8-23-15,-1 7 16,0 1-1,1 7-15,-1 7 16,0-7-16,8-7 16,0-8-16,-8 7 15,1 0 1,-1 16-16,8 7 16,7-14-16,1-9 15,-1 0 1,1 8-16,7-7 15,0 7-15,0-15 16,0-8-16,0 0 16,0-7-1,0 7-15,-8 8 16,0-1-16,1 24 16,7-8-1,0-7-15,0-9 16,0 9-16,-8 7 15,8 15-15,0-15 16,0-7 0,0-1-16,-7 8 15,7 15-15,-8-7 16,8 0 0,0-23-16,0 7 15,0 16-15,0 7 16,0 0-1,8-7-15,-1-16 16,1 9-16,-1 6 16,1 1-16,0-16 15,14 1 1,1-16-16,0 0 16,-1 0-16,1 0 15,0 8 1,-1 8-16,1-1 15,-8-7-15,0-8 16,0 0-16,8 8 16,0 0-1,7 7-15,8 16 16,0-16-16,-1-15 16,1 1-1,-8-9-15,8 1 16,-8-1-16,1 1 15,6-1-15,1 1 16,0-1-16,0 8 16,0-7-1,7 0-15,-7-1 16,-16-7-16,1 0 16,15 7-1,7 1-15,8-1 16,0 1-16,8 7 15,-8 0 1,-1 0-16,1-7 16,0-1-16,0-7 15,8 0-15,-1 0 16,-22-8 0,0 1-16,15-1 15,15 0-15,0 0 16,0 1-1,0 7-15,-8 0 16,16-1-16,0 1 16,-8-7-16,-8-1 15,-7 0 1,0 0-16,15 1 16,7-1-16,-6 0 15,-9-7 1,0 7-16,9 0 15,6 1-15,1-1 16,-16 0 0,-14-7-16,6-1 15,17 1-15,6 0 16,-7-1-16,0 1 16,-15 0-1,15-1-15,0 1 16,-15-8-16,8 7 15,-16-7-15,-7 0 16,-8 0 0,15 8-16,1-8 15,14 0-15,-7 8 16,0-8 0,0 0-16,-8 7 15,1-7-15,-1 0 16,-7 8-16,0-8 15,-1 8 1,1-8-16,0 0 16,-8 0-16,-7 0 15,0 0 1,-8 0-16,7 0 16,1 0-16,0 0 15,-1-8-15,1 8 16,7-8-1,1 1-15,-9 7 16,9 0-16,-9-8 16,1 8-1,0 0-15,-8 0 16,0 0-16,-8 0 16,1 0-1,-1 0-15,-7 0 16,0 0-16,0 0 15,8 0-15,-8 0 16,0 0 0,0 0-16,0 0 15,0 0-15,0 0 16,0 0-16,0 0 16,0 0-1,0 0-15,0 0 16,0 0-16,0 0 15,0 0 1,0 0-16,0 0 16,0 0-16,0 0 15,0 0 1,0 0-16,0 0 16,0 0-16,0 0 15,0 0-15,0 0 16,0 0-1,0 0-15,0 0 16,0 0-16,0 0 16,-8-8-16,8 8 15</inkml:trace>
  <inkml:trace contextRef="#ctx0" brushRef="#br0" timeOffset="3825.18">18257 5343 0,'0'0'16,"0"0"-16,-8 0 15,-14 7-15,-9 1 16,-14 7 0,-8 0-16,0 8 15,15 8-15,-14-1 16,-9 8-16,-22 8 16,15-8-1,7 1-15,8 6 16,8 16-16,0 8 15,-1 0 1,1-8-16,0 0 16,-1 23-1,1 0-15,7-8 16,8 0-16,-8 24 16,0 7-16,8-16 15,0 16-15,-8 23 16,8-16-1,0 1-15,7 14 16,0-22-16,8-23 16,-8 31-16,8-8 15,0-16 1,0 1-16,8 7 16,-1 0-16,0-15 15,1 23 1,-1 7-16,1-7 15,7-7-15,-8 14 16,8-7-16,0-23 16,0 7-1,8 1-15,-1-8 16,1-15-16,7-1 16,0-7-1,0 8-15,8 7 16,0 1-16,7-9 15,0 9-15,15 14 16,1 1 0,-16-23-16,0 7 15,0 16-15,8-16 16,0-7 0,7-8-16,1 0 15,7 7-15,0 9 16,-8-16-1,0-8-15,8 1 16,-7-9-16,7 1 16,7 0-1,-15-8-15,-14-7 16,-1-1-16,8 1 16,-1 7-16,1-8 15,-8-7 1,1-7-16,-9-1 15,1 0-15,0 0 16,-8-7-16,0 0 16,8 7-1,-8-8-15,0 1 16,-8 0-16,1-1 16,0 1-1,-1 0-15,1-1 16,-8 1-16,0 7 15,0 0-15,0 1 16,0-1 0,0-7-16,0 7 15,0 0-15,-8 0 16,-7 8 0,-8 0-16,-14 15 15,-1-7-15,-8 7 16,9 0-16,37-38 15</inkml:trace>
  <inkml:trace contextRef="#ctx0" brushRef="#br0" timeOffset="46783.8">18763 5457 0,'0'0'0,"0"-8"16,-7 1-16,-1-8 15,1-8-15,-1 7 16,1-7 0,-1 1-16,1 6 15,-9-7-15,9 8 16,-8 0 0,0 7-16,-16 1 15,-22 14-15,-22 8 16,-16 8-1,-22 23-15,-16 15 16,23 16-16,1-9 16,-39 24-16,15 7 15,16 8-15,-8 7 16,-15 31 0,30 0-16,-30 39 15,15-1-15,8-8 16,-8 31-1,30-45-15,23-1 16,23-15-16,14 8 16,9-54-1,7 8-15,15 0 16,15-1-16,-8-22 16,16 46-16,0-8 15,14-7 1,16 14-16,8-14 15,-8-31-15,0 0 16,7 23-16,-7-16 16,0-14-1,0-1-15,0 8 16,0 7-16,-15-7 16,-1 8-1,9 30-15,-1 0 16,0-7-16,16 30 15,-16-46-15,1-8 16,7-7 0,-8 8-16,8-8 15,0-23-15,0 0 16,0 15 0,-8-7-16,-15 0 15,-7-16-15,-8-15 16,0-7-1,0-8-15,-7-8 16,-1 0-16,1-7 16,-8 0-16,0-1 15,0-7 1,0 8-16,0-8 16,0 0-16,0 7 15,0-7-15,0 0 16,0 0-1,0 0-15,0 0 16,0 8-16,0 0 16,0-8-1,0 7-15,0 1 16,0 0-16,0-8 16,7 7-16,1 1 15,0 7 1,-8 0-16,0 1 15,0-1-15,0 0 16,0 1 0,0 6-16,0 1 15,0-7-15,-8 6 16,-7 1-16,-15 16 16,-31-1-1,-22 7-15,15-6 16,-8 6-16,-14 1 15,-16 8 1,38-16-16,15-8 16,-15 9-16,-15-9 15,-16 8-15,16-7 16,8-1 0,-16-7-16,-15-8 15,38 1-15,15-9 16,-22-7-1,-24 0-15,9 0 16,14 0-16,-7 0 16,-31-15-16,16 0 15,38 0 1,-16-1-16,-15-7 16,-15 8-16,16-8 15,-1 0 1,-15-7-16,8-1 15,30-7-15,-15-15 16,-23-8 0,15 7-16,0 1 15,8-8-15,-7-8 16,-9-7-16,31 22 16,15 1-16,-15-8 15,-22-16 1,-9-7-16,16 8 15,0 7-15,-15 1 16,-8-16 0,38 8-16,0-1 15,-8 8-15,-37-14 16,45 14 0,0-15-16,0 8 15,15-1-15,-38-30 16,15 1-16,24 14 15,6-30 1,8-8-16,1 23 16,-1 0-16,-8-7 15,16 22 1,-8 1-16,1-16 16,14 8-16,0 7 15,8-15-15,0-45 16,7 29-1,1-44-15,7 37 16,0 0-16,15-15 16,8 15-1,-1-30-15,9 23 16,-1 30-16,15-23 16,8-7-16,-8 22 15,16-53 1,52 0-16,-22 8 15,-15 23-15,-1-8 16,61-31-16,-45 77 16,7 0-1,31-23-15,-1 22 16,8 16-16,23-7 16,-30 7-1,67-15-15,-14 30 16,52-7-16,-60 15 15,68-23-15,-30 15 16,-23 16 0,22 14-16,24 9 15,-31 15-15,22 7 16,1 8 0,-15 15-16,-38 0 15,7 16-15,8 15 16,0 15-1,-75-8-15,29 16 16,-22 0-16,-7 15 16,-1 22-16,-30-14 15,-15 15 1,-15 38-16,-38-23 16,-15-122-16</inkml:trace>
  <inkml:trace contextRef="#ctx0" brushRef="#br0" timeOffset="61192.96">15437 5579 0,'0'0'0,"0"0"16,0 0-16,0 0 16,-15 8-1,-8-1-15,-22 9 16,-15 14-16,-9 16 16,1 23-1,16 15-15,21-16 16,1 16-16,7 8 15,16-1-15,7-22 16,7-23 0,1-16-16,7-7 15,15-7-15,38-1 16,8-15-16,-8 0 16,-15-8-1,0 1-15,0-9 16,-53 16-16</inkml:trace>
  <inkml:trace contextRef="#ctx0" brushRef="#br0" timeOffset="61470.97">15679 6342 0,'0'0'15,"-7"-7"1,-9-1-16,1 0 16,0 1-16,-8-1 15,1-7-15,-1-8 16,0-7 0,1-1-16,7-7 15,7 7-15,8 1 16,8-1-1,22-15-15,0 1 16,-30 45-16</inkml:trace>
  <inkml:trace contextRef="#ctx0" brushRef="#br0" timeOffset="61865.82">15951 5846 0,'0'0'0,"0"0"16,0 0-16,0 0 15,8 0 1,-1-7-16,8-1 16,-7 0-16,0 1 15,7-9 1,-8 1-16,1 0 15,-8 0-15,-15-8 16,-8 8-16,-15 7 16,-7 8-1,7 8-15,-15 37 16,0 32-16,15-9 16,8 9-1,23-1-15,14-15 16,8 0-16,8-23 15,37-15-15,69-38 16,22-46 0,0 0-16</inkml:trace>
  <inkml:trace contextRef="#ctx0" brushRef="#br0" timeOffset="62815.67">20404 5449 0,'0'0'0,"0"0"16,0 0-16,0 0 15,0 16-15,8 29 16,-8 17 0,7 44-16,-7 16 15,0-30-15,0-8 16,0-8-16,8-22 16,-8-24-1,0-7-15,0-8 16,0-15-16</inkml:trace>
  <inkml:trace contextRef="#ctx0" brushRef="#br0" timeOffset="63230.08">20207 5411 0,'0'0'16,"0"0"-16,16-7 15,21-1-15,9-7 16,14-8 0,-7 8-16,0-1 15,7 1-15,1 15 16,-8 0-16,-15 8 15,-16-1 1,1 16-16,0 31 16,-1 7-16,-14-8 15,0 1 1,-8-9-16,-16 9 16,-6-1-16,-16 1 15,-7-9-15,7-14 16,8-1-1,-1-14-15,16-1 16,0-7-16,15-8 16</inkml:trace>
  <inkml:trace contextRef="#ctx0" brushRef="#br0" timeOffset="63710.38">20956 5877 0,'0'0'16,"7"0"-16,16 0 15,15 0-15,0-8 16,-1 1-1,-6-9-15,-1 1 16,0-8 0,-7 0-16,0-7 15,-8 7-15,-8 0 16,-14 0-16,-1 8 16,1 7-1,-9 0-15,1 1 16,-15 7-16,-8 0 15,8 7-15,0 9 16,7 7 0,0 7-16,8 8 15,8 16-15,7-8 16,7-8 0,16 0-16,7-8 15,16-7-15,14-7 16,23-9-16,-22-14 15,-61 7 1</inkml:trace>
  <inkml:trace contextRef="#ctx0" brushRef="#br0" timeOffset="64208.45">21432 5259 0,'0'0'0,"0"0"16,0 0 0,0 0-16,-7 7 15,-1 16-15,0 23 16,8 30-1,0 1-15,8-24 16,0-15-16,-8-7 16,0-8-1,0-8-15,-8 0 16,8-7-16,0-1 16,0 1-1,0-8-15,8 8 16,-1-8-16,1 0 15,7 7-15,0 1 16,15 7-16,0 16 16,-15 7-1,-7 0-15,-8-7 16,-8-1-16,-7 1 16,0-9-1,-15 9-15,-23-8 16,-7 0-16,-8 7 15,68-30 1</inkml:trace>
  <inkml:trace contextRef="#ctx0" brushRef="#br0" timeOffset="67728.46">17894 7045 0,'0'0'0,"0"0"16,-15 7-16,-23 8 15,-7 1 1,-16 22-16,1 31 16,7 22-16,23-15 15,7 16 1,15-8-16,16-8 16,15-30-16,7-8 15,8-7 1,15-16-16,0-15 15,-16-8-15,-6 1 16,14-16-16,8 0 16,0 0-1,0 8-15,-8 7 16,-7 8-16,0 0 16,-16 8-1,-7-8-15,1 0 16,-9 0-16,-7 0 15,0 0-15,0 0 16,0 0 0,0-8-16,0-7 15,0-8-15,0 0 16,0-15 0,8-8-16,-1-7 15,1 7-15,-1 0 16,9 16-16,-9 7 15,1 7 1,-1 9-16,-7 7 16</inkml:trace>
  <inkml:trace contextRef="#ctx0" brushRef="#br0" timeOffset="68107.38">18741 7319 0,'0'0'0,"7"-7"15,8-1 1,16-7-16,-9-1 16,1 1-16,0 0 15,-8 0-15,-8-1 16,1-6-1,-8-1-15,-8 0 16,-7 7-16,-15 9 16,-8 7-16,8 7 15,-8 32 1,0 52-16,16-14 16,-1 7-16,16-8 15,7-7 1,7-24-16,1-22 15,22 8-15,23-16 16,7-7-16,-60-8 16</inkml:trace>
  <inkml:trace contextRef="#ctx0" brushRef="#br0" timeOffset="68672.91">17864 8914 0,'0'0'15,"0"0"-15,0 0 16,0 0-16,0 8 16,7 7-16,1 23 15,0 16 1,7 15-16,-8-16 15,1 0-15,-1 1 16,1-8 0,-1-8-16,-7-15 15,8 0-15,0-8 16,-8-15-16,0 0 16,0 0-1,0 0-15</inkml:trace>
  <inkml:trace contextRef="#ctx0" brushRef="#br0" timeOffset="68709.89">17939 9128 0,'0'0'16</inkml:trace>
  <inkml:trace contextRef="#ctx0" brushRef="#br0" timeOffset="69067.05">17924 8838 0,'0'0'0,"0"0"15,0 0-15,0 0 16,0 0-1,8 0-15,7-8 16,8 1-16,7 7 16,8 7-16,7 1 15,-7 7-15,0 1 16,-1 7 0,-6 7-16,-9 16 15,1 7 1,-8 8-16,-7-15 15,-8-8-15,-8-7 16,-7-1 0,-8 1-16,1-8 15,-9 0-15,1 0 16,8-8-16,6-8 16,9 1-1,-1-8-15,8 0 16,0 0-16</inkml:trace>
  <inkml:trace contextRef="#ctx0" brushRef="#br0" timeOffset="69544.31">18567 9075 0,'0'0'0,"0"0"15,0 0-15,0 0 16,0 0-16,0 0 16,7-8-1,1 0-15,0 1 16,7-8-16,0-1 16,0 1-1,0 0-15,-7-1 16,-1 1-16,1-8 15,-8 0 1,0 1-16,0 6 16,0 9-16,0 7 15,-8 0-15,1 0 16,-8 7 0,-1 9-16,9-1 15,-1 15-15,8 8 16,8 8-1,-1-15-15,1-8 16,0 0-16,-1-8 16,8-8-16,0 1 15,8-8 1,7-8-16,8-7 16,0-15-16,-38 30 15</inkml:trace>
  <inkml:trace contextRef="#ctx0" brushRef="#br0" timeOffset="70542.2">18832 8434 0,'0'0'0,"0"0"15,0 0-15,0 0 16,0 0-16,0 0 16,0 0-1,0 0-15,0 0 16,7 7-16,1 1 16,-1-1-16,1 1 15,-1 0 1,1-1-16,7 1 15,-7 0-15,-1-1 16,1-7 0,-1 0-16,1 0 15,-8 0-15,0 0 16,0 0-16,7 0 16,1 8-1,-1 0-15,1-1 16,0 1-16,-1 7 15,8 8 1,0 0-16,-7 0 16,0-8-16,-1 0 15,1 1-15,-8-9 16,0-7 0,0 8-16,0-8 15,0 7-15,0-7 16,0 0-1,0 8-15,0-8 16,0 0-16,0 0 16,0 0-16,0 8 15,0-8 1,0 7-16,0 1 16,0 0-16,0-8 15,0 7 1,0 1-16,0 0 15,0-1-15,0 8 16,0-7 0,0 0-16,0-1 15,0 1-15,0 0 16,0-1-16,0-7 16,0 0-1,0 0-15,0 0 16,0 0-16,7 0 15,8 0 1,8-7-16,7-9 16,0 1-16,1 0 15,-1 7-15,-7 1 16,-1-1 0,-7 8-16,1 0 15,-1 8-15,-8-1 16,1 8-1,-1 1-15,1-1 16,-8 0-16,-8-7 16,1 7-16,-8 0 15,-8-7 1,0 0-16,1-1 16,-1 1-16,23-8 15</inkml:trace>
  <inkml:trace contextRef="#ctx0" brushRef="#br0" timeOffset="91482.31">2480 2709 0,'0'0'0,"0"0"16,0 0-16,0 0 16,0 0-16,0 0 15,0 0 1,0 0-16,7 0 15,8-7-15,31-1 16,7 16 0,7-1-16,23 9 15,23-1-15,0 0 16,-15 0-16,7-7 16,8-8-16,-38 0 15,-23 0 1,-15 0-16,-7 0 15,-8 0-15,-7 0 16,-8 0-16,0 0 16</inkml:trace>
  <inkml:trace contextRef="#ctx0" brushRef="#br0" timeOffset="94573.04">2888 1198 0,'0'0'16,"0"0"-16,0 0 15</inkml:trace>
  <inkml:trace contextRef="#ctx0" brushRef="#br0" timeOffset="94941.57">2767 1236 0,'0'0'16,"0"0"-16,0 0 16,0 0-16,0 0 15,0 0 1,0 0-16,0 0 15,0 8-15,0 0 16,0 15 0,0 15-16,-8 15 15,8 8-15,0 8 16,0-23-16,0-8 16,0 0-1,0-15-15,0 0 16,0-23-16</inkml:trace>
  <inkml:trace contextRef="#ctx0" brushRef="#br0" timeOffset="95685.84">2767 1122 0,'0'0'15,"0"0"-15,0 0 16,0 0-16,0 0 15,0 0-15,0 0 16,0 0 0,0 0-16,0 0 15,0 0-15,0 0 16,7-8 0,16 1-16,7-1 15,1 0-15,-1 8 16,-7 0-16,7 0 15,-8 8 1,1 7-16,-8-7 16,0 15-16,-7 0 15,-8 0-15,-8 7 16,-7 1 0,0-1-16,0 1 15,-8-8-15,8 0 16,0-8-16,0 0 15,7-7 1,1-1-16,-1 1 16,8-8-16,0 0 15,0 0 1,0 0-16,0 0 16,0 0-16,15 0 15,8 0-15,0 0 16,-1 8-1,1-1-15,0 1 16,-8-1-16,0 1 16,0 0-1,-7-1-15,-1 1 16,1 0-16,-1-1 16,-7-7-16,0 0 15,8 0 1,-8 0-16</inkml:trace>
  <inkml:trace contextRef="#ctx0" brushRef="#br0" timeOffset="95978.58">3326 1374 0,'0'0'0,"0"0"16,0 0-16,0 0 16,0 7-1,0 16-15,0 0 16,0 0-16,0 0 16,0 0-16,0-8 15,0 0 1,0-7-16,8 0 15,-1-1-15,1-7 16,-8 0 0</inkml:trace>
  <inkml:trace contextRef="#ctx0" brushRef="#br0" timeOffset="96407.2">3757 1351 0,'0'0'16,"0"0"-16,0 0 16,0 0-1,0 0-15,0 0 16,0 0-16,-7 0 16,-8 8-1,-1-1-15,1 8 16,-7 1-16,7-1 15,7 0-15,0 0 16,8 8 0,8-7-16,7 7 15,0-1-15,0 1 16,0-7 0,1-1-16,-1 0 15,-8 0-15,1 1 16,-1 7-1,-7-1-15,-7 1 16,-1-7-16,-7 7 16,0-8-16,0 0 15,0-7-15,7-1 16,1-7 0,7 0-16</inkml:trace>
  <inkml:trace contextRef="#ctx0" brushRef="#br0" timeOffset="96928.1">4090 1084 0,'0'0'16,"0"7"-16,7 16 16,1 23-16,-8 0 15,0 0-15,-8 7 16,1 1 0,-1-1-16,1-15 15,-1 0-15,1-7 16,-1-8-1,1 0-15,-1-8 16,8-7-16,0-8 16,0 0-1,0 0-15,0 0 16,15-16-16,8-7 16,7-7-16,-7-1 15,-8 8-15,0 16 16,-8-1-1,-7 8-15,0 0 16,8 15 0,0 8-16,-1 0 15,1 0-15,-8-8 16,0-7-16,7 0 16,1-1-1,-1 1-15,-7-8 16</inkml:trace>
  <inkml:trace contextRef="#ctx0" brushRef="#br0" timeOffset="97208">4672 954 0,'0'0'16,"-8"15"-16,1 46 15,-1 23-15,-7-15 16,0 7-16,0 1 16,0-16-1,7-23-15,1-8 16,-8-7-16,7-15 15,8-8-15</inkml:trace>
  <inkml:trace contextRef="#ctx0" brushRef="#br0" timeOffset="97349.99">4551 1313 0,'0'0'0,"0"0"15,30 0-15,38 0 16,-68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7085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31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300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105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68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A6-50B5-43C4-86A5-B2443BF00A4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customXml" Target="../ink/ink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customXml" Target="../ink/ink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 a las Bases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rgbClr val="FFC000"/>
                </a:solidFill>
              </a:rPr>
              <a:t>leonpalafox@gmail.com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Natural-</a:t>
            </a:r>
            <a:r>
              <a:rPr lang="es-MX" dirty="0" err="1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1959434" y="164481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R3</a:t>
            </a: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244812"/>
              </p:ext>
            </p:extLst>
          </p:nvPr>
        </p:nvGraphicFramePr>
        <p:xfrm>
          <a:off x="2079769" y="2221171"/>
          <a:ext cx="4536788" cy="188563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34197">
                  <a:extLst>
                    <a:ext uri="{9D8B030D-6E8A-4147-A177-3AD203B41FA5}">
                      <a16:colId xmlns:a16="http://schemas.microsoft.com/office/drawing/2014/main" val="854045907"/>
                    </a:ext>
                  </a:extLst>
                </a:gridCol>
                <a:gridCol w="1134197">
                  <a:extLst>
                    <a:ext uri="{9D8B030D-6E8A-4147-A177-3AD203B41FA5}">
                      <a16:colId xmlns:a16="http://schemas.microsoft.com/office/drawing/2014/main" val="3694374799"/>
                    </a:ext>
                  </a:extLst>
                </a:gridCol>
                <a:gridCol w="1134197">
                  <a:extLst>
                    <a:ext uri="{9D8B030D-6E8A-4147-A177-3AD203B41FA5}">
                      <a16:colId xmlns:a16="http://schemas.microsoft.com/office/drawing/2014/main" val="1321079999"/>
                    </a:ext>
                  </a:extLst>
                </a:gridCol>
                <a:gridCol w="1134197">
                  <a:extLst>
                    <a:ext uri="{9D8B030D-6E8A-4147-A177-3AD203B41FA5}">
                      <a16:colId xmlns:a16="http://schemas.microsoft.com/office/drawing/2014/main" val="1728768038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/>
                        <a:t>Plaza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/>
                        <a:t>Tienda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/>
                        <a:t>Número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/>
                        <a:t>Colonia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3713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/>
                        <a:t>Parque</a:t>
                      </a:r>
                      <a:r>
                        <a:rPr lang="es-MX" sz="1100" b="1" baseline="0" dirty="0"/>
                        <a:t> Delta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/>
                        <a:t>Starbucks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/>
                        <a:t>Roma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960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/>
                        <a:t>Parque 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err="1"/>
                        <a:t>Marti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/>
                        <a:t>Roma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8209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/>
                        <a:t>Galerías Insurgentes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/>
                        <a:t>Starbucks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/>
                        <a:t>Del Valle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666371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/>
                        <a:t>Galerías Insurgentes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err="1"/>
                        <a:t>Marti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/>
                        <a:t>Del Valle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40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703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Algebra Relacional / SQL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33832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Joins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Inner</a:t>
            </a:r>
            <a:r>
              <a:rPr lang="es-MX" dirty="0"/>
              <a:t> </a:t>
            </a:r>
            <a:r>
              <a:rPr lang="es-MX" dirty="0" err="1"/>
              <a:t>Join</a:t>
            </a:r>
            <a:endParaRPr lang="es-MX" dirty="0"/>
          </a:p>
          <a:p>
            <a:r>
              <a:rPr lang="es-MX" dirty="0" err="1"/>
              <a:t>Outer</a:t>
            </a:r>
            <a:r>
              <a:rPr lang="es-MX" dirty="0"/>
              <a:t> </a:t>
            </a:r>
            <a:r>
              <a:rPr lang="es-MX" dirty="0" err="1"/>
              <a:t>Join</a:t>
            </a:r>
            <a:endParaRPr lang="es-MX" dirty="0"/>
          </a:p>
          <a:p>
            <a:r>
              <a:rPr lang="es-MX" dirty="0" err="1"/>
              <a:t>Left</a:t>
            </a:r>
            <a:r>
              <a:rPr lang="es-MX" dirty="0"/>
              <a:t> </a:t>
            </a:r>
            <a:r>
              <a:rPr lang="es-MX" dirty="0" err="1"/>
              <a:t>Inner</a:t>
            </a:r>
            <a:r>
              <a:rPr lang="es-MX" dirty="0"/>
              <a:t> </a:t>
            </a:r>
            <a:r>
              <a:rPr lang="es-MX" dirty="0" err="1"/>
              <a:t>Join</a:t>
            </a:r>
            <a:endParaRPr lang="es-MX" dirty="0"/>
          </a:p>
          <a:p>
            <a:r>
              <a:rPr lang="es-MX" dirty="0" err="1"/>
              <a:t>Left</a:t>
            </a:r>
            <a:r>
              <a:rPr lang="es-MX" dirty="0"/>
              <a:t> </a:t>
            </a:r>
            <a:r>
              <a:rPr lang="es-MX" dirty="0" err="1"/>
              <a:t>Outer</a:t>
            </a:r>
            <a:r>
              <a:rPr lang="es-MX" dirty="0"/>
              <a:t> </a:t>
            </a:r>
            <a:r>
              <a:rPr lang="es-MX" dirty="0" err="1"/>
              <a:t>Join</a:t>
            </a:r>
            <a:endParaRPr lang="es-MX" dirty="0"/>
          </a:p>
          <a:p>
            <a:r>
              <a:rPr lang="es-MX" dirty="0" err="1"/>
              <a:t>Right</a:t>
            </a:r>
            <a:r>
              <a:rPr lang="es-MX" dirty="0"/>
              <a:t> </a:t>
            </a:r>
            <a:r>
              <a:rPr lang="es-MX" dirty="0" err="1"/>
              <a:t>Inner</a:t>
            </a:r>
            <a:r>
              <a:rPr lang="es-MX" dirty="0"/>
              <a:t> </a:t>
            </a:r>
            <a:r>
              <a:rPr lang="es-MX" dirty="0" err="1"/>
              <a:t>Join</a:t>
            </a:r>
            <a:endParaRPr lang="es-MX" dirty="0"/>
          </a:p>
          <a:p>
            <a:r>
              <a:rPr lang="es-MX" dirty="0" err="1"/>
              <a:t>Right</a:t>
            </a:r>
            <a:r>
              <a:rPr lang="es-MX" dirty="0"/>
              <a:t> </a:t>
            </a:r>
            <a:r>
              <a:rPr lang="es-MX" dirty="0" err="1"/>
              <a:t>Outer</a:t>
            </a:r>
            <a:r>
              <a:rPr lang="es-MX" dirty="0"/>
              <a:t> </a:t>
            </a:r>
            <a:r>
              <a:rPr lang="es-MX" dirty="0" err="1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E113AE0-25FB-4E0C-AA76-05D760932209}"/>
                  </a:ext>
                </a:extLst>
              </p14:cNvPr>
              <p14:cNvContentPartPr/>
              <p14:nvPr/>
            </p14:nvContentPartPr>
            <p14:xfrm>
              <a:off x="726480" y="500040"/>
              <a:ext cx="3350880" cy="3671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E113AE0-25FB-4E0C-AA76-05D7609322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120" y="490680"/>
                <a:ext cx="3369600" cy="369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5381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Tablas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334317"/>
              </p:ext>
            </p:extLst>
          </p:nvPr>
        </p:nvGraphicFramePr>
        <p:xfrm>
          <a:off x="1173871" y="2234983"/>
          <a:ext cx="2770598" cy="161782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85299">
                  <a:extLst>
                    <a:ext uri="{9D8B030D-6E8A-4147-A177-3AD203B41FA5}">
                      <a16:colId xmlns:a16="http://schemas.microsoft.com/office/drawing/2014/main" val="4280817299"/>
                    </a:ext>
                  </a:extLst>
                </a:gridCol>
                <a:gridCol w="1385299">
                  <a:extLst>
                    <a:ext uri="{9D8B030D-6E8A-4147-A177-3AD203B41FA5}">
                      <a16:colId xmlns:a16="http://schemas.microsoft.com/office/drawing/2014/main" val="711774103"/>
                    </a:ext>
                  </a:extLst>
                </a:gridCol>
              </a:tblGrid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007324"/>
                  </a:ext>
                </a:extLst>
              </a:tr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Frodo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818346"/>
                  </a:ext>
                </a:extLst>
              </a:tr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Gandalf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050747"/>
                  </a:ext>
                </a:extLst>
              </a:tr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Harry</a:t>
                      </a:r>
                      <a:r>
                        <a:rPr lang="es-MX" sz="1200" baseline="0" dirty="0"/>
                        <a:t> Potter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53014"/>
                  </a:ext>
                </a:extLst>
              </a:tr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/>
                        <a:t>Darth</a:t>
                      </a:r>
                      <a:r>
                        <a:rPr lang="es-MX" sz="1200" dirty="0"/>
                        <a:t> </a:t>
                      </a:r>
                      <a:r>
                        <a:rPr lang="es-MX" sz="1200" dirty="0" err="1"/>
                        <a:t>Vader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256382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698643" y="1849349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Table</a:t>
            </a:r>
            <a:r>
              <a:rPr lang="es-MX" dirty="0"/>
              <a:t> A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631933" y="183885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Table</a:t>
            </a:r>
            <a:r>
              <a:rPr lang="es-MX" dirty="0"/>
              <a:t> B</a:t>
            </a: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084537"/>
              </p:ext>
            </p:extLst>
          </p:nvPr>
        </p:nvGraphicFramePr>
        <p:xfrm>
          <a:off x="5433756" y="2234982"/>
          <a:ext cx="2770598" cy="161782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85299">
                  <a:extLst>
                    <a:ext uri="{9D8B030D-6E8A-4147-A177-3AD203B41FA5}">
                      <a16:colId xmlns:a16="http://schemas.microsoft.com/office/drawing/2014/main" val="4280817299"/>
                    </a:ext>
                  </a:extLst>
                </a:gridCol>
                <a:gridCol w="1385299">
                  <a:extLst>
                    <a:ext uri="{9D8B030D-6E8A-4147-A177-3AD203B41FA5}">
                      <a16:colId xmlns:a16="http://schemas.microsoft.com/office/drawing/2014/main" val="711774103"/>
                    </a:ext>
                  </a:extLst>
                </a:gridCol>
              </a:tblGrid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007324"/>
                  </a:ext>
                </a:extLst>
              </a:tr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/>
                        <a:t>Kermit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818346"/>
                  </a:ext>
                </a:extLst>
              </a:tr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Frodo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050747"/>
                  </a:ext>
                </a:extLst>
              </a:tr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/>
                        <a:t>Darth</a:t>
                      </a:r>
                      <a:r>
                        <a:rPr lang="es-MX" sz="1200" baseline="0" dirty="0"/>
                        <a:t> </a:t>
                      </a:r>
                      <a:r>
                        <a:rPr lang="es-MX" sz="1200" baseline="0" dirty="0" err="1"/>
                        <a:t>Vader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53014"/>
                  </a:ext>
                </a:extLst>
              </a:tr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Jon Snow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25638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64458D6-FA29-469C-9723-4274B91A56DD}"/>
                  </a:ext>
                </a:extLst>
              </p14:cNvPr>
              <p14:cNvContentPartPr/>
              <p14:nvPr/>
            </p14:nvContentPartPr>
            <p14:xfrm>
              <a:off x="2697120" y="2618280"/>
              <a:ext cx="5220360" cy="1215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64458D6-FA29-469C-9723-4274B91A56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7760" y="2608920"/>
                <a:ext cx="5239080" cy="123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8276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Inner</a:t>
            </a:r>
            <a:r>
              <a:rPr lang="es-MX" dirty="0"/>
              <a:t> </a:t>
            </a:r>
            <a:r>
              <a:rPr lang="es-MX" dirty="0" err="1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275" y="1447227"/>
            <a:ext cx="2654573" cy="1159130"/>
          </a:xfrm>
          <a:prstGeom prst="rect">
            <a:avLst/>
          </a:prstGeom>
          <a:solidFill>
            <a:srgbClr val="F7FA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SELECT * FROM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TableA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INNER JOIN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TableB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ON TableA.name = TableB.name</a:t>
            </a:r>
            <a:r>
              <a:rPr kumimoji="0" lang="es-MX" altLang="es-MX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Venn diagram of SQL inner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295" y="1574330"/>
            <a:ext cx="3149405" cy="206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458529"/>
              </p:ext>
            </p:extLst>
          </p:nvPr>
        </p:nvGraphicFramePr>
        <p:xfrm>
          <a:off x="677424" y="2782764"/>
          <a:ext cx="3432240" cy="12598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58060">
                  <a:extLst>
                    <a:ext uri="{9D8B030D-6E8A-4147-A177-3AD203B41FA5}">
                      <a16:colId xmlns:a16="http://schemas.microsoft.com/office/drawing/2014/main" val="2464280950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3605514935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3259286901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1017540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name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name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12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Frodo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Frodo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1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Darth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Vader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Darth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Vader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794858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5691884" y="3900049"/>
            <a:ext cx="2484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Sólo los </a:t>
            </a:r>
            <a:r>
              <a:rPr lang="es-MX" dirty="0" err="1"/>
              <a:t>matches</a:t>
            </a:r>
            <a:r>
              <a:rPr lang="es-MX" dirty="0"/>
              <a:t> entre A y B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22E5E5E-C9A9-4682-961B-5C9AA3B5CD48}"/>
                  </a:ext>
                </a:extLst>
              </p14:cNvPr>
              <p14:cNvContentPartPr/>
              <p14:nvPr/>
            </p14:nvContentPartPr>
            <p14:xfrm>
              <a:off x="402840" y="1398600"/>
              <a:ext cx="7911720" cy="2753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22E5E5E-C9A9-4682-961B-5C9AA3B5CD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3480" y="1389240"/>
                <a:ext cx="7930440" cy="27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0536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Outer</a:t>
            </a:r>
            <a:r>
              <a:rPr lang="es-MX" dirty="0"/>
              <a:t> </a:t>
            </a:r>
            <a:r>
              <a:rPr lang="es-MX" dirty="0" err="1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275" y="1406131"/>
            <a:ext cx="2701060" cy="1159130"/>
          </a:xfrm>
          <a:prstGeom prst="rect">
            <a:avLst/>
          </a:prstGeom>
          <a:solidFill>
            <a:srgbClr val="F7FA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SELECT * FROM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TableA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400" b="1" dirty="0">
                <a:solidFill>
                  <a:srgbClr val="3A4145"/>
                </a:solidFill>
                <a:latin typeface="Inconsolata"/>
              </a:rPr>
              <a:t>FULL OUTER JOIN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TableB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ON TableA.name = TableB.name </a:t>
            </a:r>
          </a:p>
        </p:txBody>
      </p:sp>
      <p:pic>
        <p:nvPicPr>
          <p:cNvPr id="2051" name="Picture 3" descr="Venn diagram of SQL cartesian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998" y="1574853"/>
            <a:ext cx="3221341" cy="211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814275" y="2812617"/>
            <a:ext cx="35625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Produce todos los elementos de A y B, y donde no existe un match, coloca un NULL.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14234AE-A7F4-402B-814A-77B42450685E}"/>
                  </a:ext>
                </a:extLst>
              </p14:cNvPr>
              <p14:cNvContentPartPr/>
              <p14:nvPr/>
            </p14:nvContentPartPr>
            <p14:xfrm>
              <a:off x="383760" y="1469880"/>
              <a:ext cx="8083440" cy="2289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14234AE-A7F4-402B-814A-77B4245068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400" y="1460520"/>
                <a:ext cx="8102160" cy="230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0989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Outer</a:t>
            </a:r>
            <a:r>
              <a:rPr lang="es-MX" dirty="0"/>
              <a:t> </a:t>
            </a:r>
            <a:r>
              <a:rPr lang="es-MX" dirty="0" err="1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534924"/>
              </p:ext>
            </p:extLst>
          </p:nvPr>
        </p:nvGraphicFramePr>
        <p:xfrm>
          <a:off x="975374" y="1445378"/>
          <a:ext cx="3432240" cy="29768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58060">
                  <a:extLst>
                    <a:ext uri="{9D8B030D-6E8A-4147-A177-3AD203B41FA5}">
                      <a16:colId xmlns:a16="http://schemas.microsoft.com/office/drawing/2014/main" val="2464280950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3605514935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3259286901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1017540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name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name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12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Frodo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Frodo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1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Gandalf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58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Harry</a:t>
                      </a:r>
                      <a:r>
                        <a:rPr lang="es-MX" sz="1200" baseline="0" dirty="0"/>
                        <a:t> Potter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813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Darth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Vader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Darth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Vader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79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Kermit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50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Jon Snow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299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27C3388-6CB0-4AC6-BF57-07862384D89C}"/>
                  </a:ext>
                </a:extLst>
              </p14:cNvPr>
              <p14:cNvContentPartPr/>
              <p14:nvPr/>
            </p14:nvContentPartPr>
            <p14:xfrm>
              <a:off x="909000" y="1824480"/>
              <a:ext cx="3456720" cy="2577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27C3388-6CB0-4AC6-BF57-07862384D8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9640" y="1815120"/>
                <a:ext cx="3475440" cy="259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2814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Left</a:t>
            </a:r>
            <a:r>
              <a:rPr lang="es-MX" dirty="0"/>
              <a:t> </a:t>
            </a:r>
            <a:r>
              <a:rPr lang="es-MX" dirty="0" err="1"/>
              <a:t>Outer</a:t>
            </a:r>
            <a:r>
              <a:rPr lang="es-MX" dirty="0"/>
              <a:t> </a:t>
            </a:r>
            <a:r>
              <a:rPr lang="es-MX" dirty="0" err="1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275" y="1372837"/>
            <a:ext cx="2701060" cy="1374574"/>
          </a:xfrm>
          <a:prstGeom prst="rect">
            <a:avLst/>
          </a:prstGeom>
          <a:solidFill>
            <a:srgbClr val="F7FA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SELECT * FROM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TableA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LEFT OUTER JOIN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TableB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ON TableA.name = TableB.name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WHERE TableB.id IS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null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</a:p>
        </p:txBody>
      </p:sp>
      <p:pic>
        <p:nvPicPr>
          <p:cNvPr id="5123" name="Picture 3" descr="join-left-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39" y="1690576"/>
            <a:ext cx="3923590" cy="25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55A6F85-2992-43A6-80E3-C08911D33F4B}"/>
                  </a:ext>
                </a:extLst>
              </p14:cNvPr>
              <p14:cNvContentPartPr/>
              <p14:nvPr/>
            </p14:nvContentPartPr>
            <p14:xfrm>
              <a:off x="892800" y="343440"/>
              <a:ext cx="6866640" cy="3965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55A6F85-2992-43A6-80E3-C08911D33F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3440" y="334080"/>
                <a:ext cx="6885360" cy="398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817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Left</a:t>
            </a:r>
            <a:r>
              <a:rPr lang="es-MX" dirty="0"/>
              <a:t> </a:t>
            </a:r>
            <a:r>
              <a:rPr lang="es-MX" dirty="0" err="1"/>
              <a:t>Outer</a:t>
            </a:r>
            <a:r>
              <a:rPr lang="es-MX" dirty="0"/>
              <a:t> </a:t>
            </a:r>
            <a:r>
              <a:rPr lang="es-MX" dirty="0" err="1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948861"/>
              </p:ext>
            </p:extLst>
          </p:nvPr>
        </p:nvGraphicFramePr>
        <p:xfrm>
          <a:off x="2578142" y="1938537"/>
          <a:ext cx="3432240" cy="11988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58060">
                  <a:extLst>
                    <a:ext uri="{9D8B030D-6E8A-4147-A177-3AD203B41FA5}">
                      <a16:colId xmlns:a16="http://schemas.microsoft.com/office/drawing/2014/main" val="2464280950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3605514935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3259286901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1017540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name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name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12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Gandalf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58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Harry</a:t>
                      </a:r>
                      <a:r>
                        <a:rPr lang="es-MX" sz="1200" baseline="0" dirty="0"/>
                        <a:t> Potter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81325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3A91255-60F2-4813-BCDF-5BB378E19C75}"/>
                  </a:ext>
                </a:extLst>
              </p14:cNvPr>
              <p14:cNvContentPartPr/>
              <p14:nvPr/>
            </p14:nvContentPartPr>
            <p14:xfrm>
              <a:off x="4242960" y="2244960"/>
              <a:ext cx="759600" cy="530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3A91255-60F2-4813-BCDF-5BB378E19C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33600" y="2235600"/>
                <a:ext cx="778320" cy="54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3904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1271704" y="1719916"/>
            <a:ext cx="5971577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Terminamos Álgebra Relacional!</a:t>
            </a:r>
          </a:p>
        </p:txBody>
      </p:sp>
    </p:spTree>
    <p:extLst>
      <p:ext uri="{BB962C8B-B14F-4D97-AF65-F5344CB8AC3E}">
        <p14:creationId xmlns:p14="http://schemas.microsoft.com/office/powerpoint/2010/main" val="199856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Anuncios parroquiales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4962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SQL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5519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r>
              <a:rPr lang="es-MX" dirty="0"/>
              <a:t>SELECT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Select</a:t>
            </a:r>
            <a:r>
              <a:rPr lang="es-MX" dirty="0"/>
              <a:t> A1, A2, A3, ….., AN</a:t>
            </a:r>
          </a:p>
          <a:p>
            <a:r>
              <a:rPr lang="es-MX" dirty="0" err="1"/>
              <a:t>From</a:t>
            </a:r>
            <a:r>
              <a:rPr lang="es-MX" dirty="0"/>
              <a:t> R1</a:t>
            </a:r>
          </a:p>
          <a:p>
            <a:r>
              <a:rPr lang="es-MX" dirty="0"/>
              <a:t>WHERE </a:t>
            </a:r>
            <a:r>
              <a:rPr lang="es-MX" dirty="0" err="1"/>
              <a:t>Condition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2197100" y="2324100"/>
            <a:ext cx="2362200" cy="342900"/>
          </a:xfrm>
          <a:prstGeom prst="rect">
            <a:avLst/>
          </a:prstGeom>
          <a:solidFill>
            <a:srgbClr val="FF0000">
              <a:alpha val="27059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4559300" y="2324100"/>
            <a:ext cx="123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Que regresar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057400" y="2755900"/>
            <a:ext cx="323850" cy="342900"/>
          </a:xfrm>
          <a:prstGeom prst="rect">
            <a:avLst/>
          </a:prstGeom>
          <a:solidFill>
            <a:srgbClr val="FF0000">
              <a:alpha val="27059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2482850" y="279102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Que relaciones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D1D734F-EC08-47C8-9B62-A4443ACC8098}"/>
                  </a:ext>
                </a:extLst>
              </p14:cNvPr>
              <p14:cNvContentPartPr/>
              <p14:nvPr/>
            </p14:nvContentPartPr>
            <p14:xfrm>
              <a:off x="1284480" y="1557720"/>
              <a:ext cx="7628760" cy="2522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D1D734F-EC08-47C8-9B62-A4443ACC80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5120" y="1548360"/>
                <a:ext cx="7647480" cy="254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7420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Patrones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Las instrucciones WHERE pueden tener condiciones donde la comparamos con un </a:t>
            </a:r>
            <a:r>
              <a:rPr lang="es-MX" dirty="0" err="1"/>
              <a:t>string</a:t>
            </a:r>
            <a:r>
              <a:rPr lang="es-MX" dirty="0"/>
              <a:t>:</a:t>
            </a:r>
          </a:p>
          <a:p>
            <a:pPr lvl="1"/>
            <a:r>
              <a:rPr lang="es-MX" dirty="0"/>
              <a:t>&lt;</a:t>
            </a:r>
            <a:r>
              <a:rPr lang="es-MX" dirty="0" err="1"/>
              <a:t>Attributo</a:t>
            </a:r>
            <a:r>
              <a:rPr lang="es-MX" dirty="0"/>
              <a:t>&gt; LIKE &lt;</a:t>
            </a:r>
            <a:r>
              <a:rPr lang="es-MX" dirty="0" err="1"/>
              <a:t>Patron</a:t>
            </a:r>
            <a:r>
              <a:rPr lang="es-MX" dirty="0"/>
              <a:t>&gt; o</a:t>
            </a:r>
          </a:p>
          <a:p>
            <a:pPr lvl="1"/>
            <a:r>
              <a:rPr lang="es-MX" dirty="0"/>
              <a:t>&lt;</a:t>
            </a:r>
            <a:r>
              <a:rPr lang="es-MX" dirty="0" err="1"/>
              <a:t>Attributo</a:t>
            </a:r>
            <a:r>
              <a:rPr lang="es-MX" dirty="0"/>
              <a:t>&gt; NOT LIKE &lt;</a:t>
            </a:r>
            <a:r>
              <a:rPr lang="es-MX" dirty="0" err="1"/>
              <a:t>Patron</a:t>
            </a:r>
            <a:r>
              <a:rPr lang="es-MX" dirty="0"/>
              <a:t>&gt;</a:t>
            </a:r>
          </a:p>
          <a:p>
            <a:r>
              <a:rPr lang="es-MX" dirty="0" err="1"/>
              <a:t>Patron</a:t>
            </a:r>
            <a:r>
              <a:rPr lang="es-MX" dirty="0"/>
              <a:t> es un </a:t>
            </a:r>
            <a:r>
              <a:rPr lang="es-MX" dirty="0" err="1"/>
              <a:t>string</a:t>
            </a:r>
            <a:r>
              <a:rPr lang="es-MX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22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07B9D1B-47A7-4C92-9872-A67402479F66}"/>
                  </a:ext>
                </a:extLst>
              </p14:cNvPr>
              <p14:cNvContentPartPr/>
              <p14:nvPr/>
            </p14:nvContentPartPr>
            <p14:xfrm>
              <a:off x="1184040" y="2733840"/>
              <a:ext cx="3206160" cy="1060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07B9D1B-47A7-4C92-9872-A67402479F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4680" y="2724480"/>
                <a:ext cx="3224880" cy="107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8771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Patrones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1677987"/>
            <a:ext cx="2543175" cy="19145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25" y="1635124"/>
            <a:ext cx="2419350" cy="20002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6342754-93C8-4068-9061-650BC9ACCFB7}"/>
                  </a:ext>
                </a:extLst>
              </p14:cNvPr>
              <p14:cNvContentPartPr/>
              <p14:nvPr/>
            </p14:nvContentPartPr>
            <p14:xfrm>
              <a:off x="928080" y="1684440"/>
              <a:ext cx="6357960" cy="1849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6342754-93C8-4068-9061-650BC9ACCF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8720" y="1675080"/>
                <a:ext cx="6376680" cy="186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5758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25" y="1766886"/>
            <a:ext cx="2352675" cy="19145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025" y="1766887"/>
            <a:ext cx="2457450" cy="19145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5BA29B4-521B-41E3-8D5F-CFA0CF0866E1}"/>
                  </a:ext>
                </a:extLst>
              </p14:cNvPr>
              <p14:cNvContentPartPr/>
              <p14:nvPr/>
            </p14:nvContentPartPr>
            <p14:xfrm>
              <a:off x="2354040" y="3077280"/>
              <a:ext cx="435960" cy="258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5BA29B4-521B-41E3-8D5F-CFA0CF0866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44680" y="3067920"/>
                <a:ext cx="454680" cy="27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1796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  <p:pic>
        <p:nvPicPr>
          <p:cNvPr id="409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" y="0"/>
            <a:ext cx="9144246" cy="51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2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Examen 2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Octubre x y y:</a:t>
            </a:r>
          </a:p>
          <a:p>
            <a:pPr lvl="1"/>
            <a:r>
              <a:rPr lang="es-MX" sz="2000" dirty="0"/>
              <a:t>Para ir acorde al calendario de nuestra clase:</a:t>
            </a:r>
          </a:p>
          <a:p>
            <a:pPr lvl="2"/>
            <a:r>
              <a:rPr lang="es-MX" sz="2000" dirty="0"/>
              <a:t>Algebra Relacional</a:t>
            </a:r>
          </a:p>
          <a:p>
            <a:pPr lvl="1"/>
            <a:r>
              <a:rPr lang="es-MX" sz="2000" dirty="0"/>
              <a:t>Va a ser en dos partes:</a:t>
            </a:r>
          </a:p>
          <a:p>
            <a:pPr lvl="2"/>
            <a:r>
              <a:rPr lang="es-MX" sz="2000" dirty="0"/>
              <a:t>1º  Examen Individual (X Octubre)</a:t>
            </a:r>
          </a:p>
          <a:p>
            <a:pPr lvl="2"/>
            <a:r>
              <a:rPr lang="es-MX" sz="2000" dirty="0"/>
              <a:t>2ª Evaluación Grupal (Y Octubre)</a:t>
            </a:r>
          </a:p>
          <a:p>
            <a:pPr lvl="2"/>
            <a:r>
              <a:rPr lang="es-MX" sz="2000" dirty="0" err="1"/>
              <a:t>Calif</a:t>
            </a:r>
            <a:r>
              <a:rPr lang="es-MX" sz="2000" dirty="0"/>
              <a:t> = 1er Parcial + 2º Parcial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900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Dada la relación Clases(nombre, profesor, dificultad), cuales son las clases que imparte Palafox, que son fáciles.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690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Usando las relaciones, Bares(nombre, dirección) y Ventas(bar, </a:t>
            </a:r>
            <a:r>
              <a:rPr lang="es-MX" dirty="0" err="1"/>
              <a:t>ceveza</a:t>
            </a:r>
            <a:r>
              <a:rPr lang="es-MX" dirty="0"/>
              <a:t>, precio), encontrar los nombres de todos los bares que estén en Insurgentes o vendan Tecate por menos de $20.</a:t>
            </a:r>
          </a:p>
          <a:p>
            <a:pPr marL="76200" indent="0">
              <a:buNone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561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Algebra Relacional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46472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/>
              <a:t>R1 := </a:t>
            </a:r>
            <a:r>
              <a:rPr lang="el-GR" sz="1800" dirty="0"/>
              <a:t>σ</a:t>
            </a:r>
            <a:r>
              <a:rPr lang="es-MX" sz="1800" baseline="-25000" dirty="0"/>
              <a:t>c</a:t>
            </a:r>
            <a:r>
              <a:rPr lang="es-MX" sz="1800" dirty="0"/>
              <a:t>(R2)</a:t>
            </a:r>
          </a:p>
          <a:p>
            <a:pPr lvl="1"/>
            <a:r>
              <a:rPr lang="en-US" sz="1800" dirty="0"/>
              <a:t>C </a:t>
            </a:r>
            <a:r>
              <a:rPr lang="en-US" sz="1800" dirty="0" err="1"/>
              <a:t>es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condición</a:t>
            </a:r>
            <a:endParaRPr lang="es-MX" sz="1800" dirty="0"/>
          </a:p>
          <a:p>
            <a:r>
              <a:rPr lang="es-MX" sz="1800" dirty="0"/>
              <a:t>R1: = </a:t>
            </a:r>
            <a:r>
              <a:rPr lang="el-GR" sz="1800" dirty="0"/>
              <a:t>π</a:t>
            </a:r>
            <a:r>
              <a:rPr lang="es-MX" sz="1800" baseline="-25000" dirty="0"/>
              <a:t>L</a:t>
            </a:r>
            <a:r>
              <a:rPr lang="es-MX" sz="1800" dirty="0"/>
              <a:t>(R2)</a:t>
            </a:r>
          </a:p>
          <a:p>
            <a:pPr lvl="1"/>
            <a:r>
              <a:rPr lang="es-MX" sz="1800" dirty="0"/>
              <a:t>L es una lista</a:t>
            </a:r>
          </a:p>
          <a:p>
            <a:r>
              <a:rPr lang="es-MX" sz="1800" dirty="0"/>
              <a:t>R1: = </a:t>
            </a:r>
            <a:r>
              <a:rPr lang="el-GR" sz="1800" dirty="0"/>
              <a:t>π</a:t>
            </a:r>
            <a:r>
              <a:rPr lang="es-MX" sz="1800" baseline="-25000" dirty="0"/>
              <a:t>[A+B</a:t>
            </a:r>
            <a:r>
              <a:rPr lang="es-MX" sz="1800" dirty="0"/>
              <a:t> </a:t>
            </a:r>
            <a:r>
              <a:rPr lang="es-MX" sz="1800" baseline="-25000" dirty="0"/>
              <a:t>-&gt;C, A, A]</a:t>
            </a:r>
            <a:r>
              <a:rPr lang="es-MX" sz="1800" dirty="0"/>
              <a:t>(R2)</a:t>
            </a:r>
          </a:p>
          <a:p>
            <a:r>
              <a:rPr lang="es-MX" sz="1800" dirty="0"/>
              <a:t>R3 : R1 x R2</a:t>
            </a:r>
          </a:p>
          <a:p>
            <a:r>
              <a:rPr lang="es-MX" sz="1800" dirty="0"/>
              <a:t>R3 := R1 </a:t>
            </a:r>
            <a:r>
              <a:rPr lang="el-GR" sz="1800" dirty="0"/>
              <a:t>⋈</a:t>
            </a:r>
            <a:r>
              <a:rPr lang="es-MX" sz="1800" i="1" baseline="-25000" dirty="0"/>
              <a:t>c</a:t>
            </a:r>
            <a:r>
              <a:rPr lang="es-MX" sz="1800" dirty="0"/>
              <a:t> R2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469EBB7-E13F-4667-9192-C2985EAFBCD2}"/>
                  </a:ext>
                </a:extLst>
              </p14:cNvPr>
              <p14:cNvContentPartPr/>
              <p14:nvPr/>
            </p14:nvContentPartPr>
            <p14:xfrm>
              <a:off x="2427480" y="1503000"/>
              <a:ext cx="6445080" cy="2552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469EBB7-E13F-4667-9192-C2985EAFBC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8120" y="1493640"/>
                <a:ext cx="6463800" cy="257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133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Natural </a:t>
            </a:r>
            <a:r>
              <a:rPr lang="es-MX" dirty="0" err="1"/>
              <a:t>Join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/>
              <a:t>R3 := R1 </a:t>
            </a:r>
            <a:r>
              <a:rPr lang="el-GR" sz="1800" dirty="0"/>
              <a:t>⋈</a:t>
            </a:r>
            <a:r>
              <a:rPr lang="es-MX" sz="1800" dirty="0"/>
              <a:t> R2</a:t>
            </a:r>
          </a:p>
          <a:p>
            <a:pPr lvl="1"/>
            <a:r>
              <a:rPr lang="es-MX" sz="1800" dirty="0"/>
              <a:t>Una variante del Theta-</a:t>
            </a:r>
            <a:r>
              <a:rPr lang="es-MX" sz="1800" dirty="0" err="1"/>
              <a:t>Join</a:t>
            </a:r>
            <a:endParaRPr lang="es-MX" sz="1800" dirty="0"/>
          </a:p>
          <a:p>
            <a:pPr lvl="1"/>
            <a:r>
              <a:rPr lang="es-MX" sz="1800" dirty="0"/>
              <a:t>Conecta dos relaciones:</a:t>
            </a:r>
          </a:p>
          <a:p>
            <a:pPr lvl="2"/>
            <a:r>
              <a:rPr lang="es-MX" sz="1800" dirty="0"/>
              <a:t>Iguala atributos con el mismo nombre</a:t>
            </a:r>
          </a:p>
          <a:p>
            <a:pPr lvl="2"/>
            <a:r>
              <a:rPr lang="es-MX" sz="1800" dirty="0"/>
              <a:t>Proyecta una copia de cada par de atributos igualados.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9205F5C-B15B-4D7A-9504-9B67FFF2687A}"/>
                  </a:ext>
                </a:extLst>
              </p14:cNvPr>
              <p14:cNvContentPartPr/>
              <p14:nvPr/>
            </p14:nvContentPartPr>
            <p14:xfrm>
              <a:off x="993240" y="931320"/>
              <a:ext cx="4978080" cy="2539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9205F5C-B15B-4D7A-9504-9B67FFF268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3880" y="921960"/>
                <a:ext cx="4996800" cy="255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8545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Natural - </a:t>
            </a:r>
            <a:r>
              <a:rPr lang="es-MX" dirty="0" err="1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324471"/>
              </p:ext>
            </p:extLst>
          </p:nvPr>
        </p:nvGraphicFramePr>
        <p:xfrm>
          <a:off x="1074615" y="1760219"/>
          <a:ext cx="3286020" cy="188563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95340">
                  <a:extLst>
                    <a:ext uri="{9D8B030D-6E8A-4147-A177-3AD203B41FA5}">
                      <a16:colId xmlns:a16="http://schemas.microsoft.com/office/drawing/2014/main" val="854045907"/>
                    </a:ext>
                  </a:extLst>
                </a:gridCol>
                <a:gridCol w="1095340">
                  <a:extLst>
                    <a:ext uri="{9D8B030D-6E8A-4147-A177-3AD203B41FA5}">
                      <a16:colId xmlns:a16="http://schemas.microsoft.com/office/drawing/2014/main" val="3694374799"/>
                    </a:ext>
                  </a:extLst>
                </a:gridCol>
                <a:gridCol w="1095340">
                  <a:extLst>
                    <a:ext uri="{9D8B030D-6E8A-4147-A177-3AD203B41FA5}">
                      <a16:colId xmlns:a16="http://schemas.microsoft.com/office/drawing/2014/main" val="1321079999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/>
                        <a:t>Plaza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/>
                        <a:t>Tienda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/>
                        <a:t>Número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3713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/>
                        <a:t>Parque</a:t>
                      </a:r>
                      <a:r>
                        <a:rPr lang="es-MX" sz="1100" b="1" baseline="0" dirty="0"/>
                        <a:t> Delta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/>
                        <a:t>Starbucks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960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/>
                        <a:t>Parque 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err="1"/>
                        <a:t>Marti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8209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/>
                        <a:t>Galerías Insurgentes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/>
                        <a:t>Starbucks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666371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/>
                        <a:t>Galerías Insurgentes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err="1"/>
                        <a:t>Marti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40193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660719" y="154106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R1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337107"/>
              </p:ext>
            </p:extLst>
          </p:nvPr>
        </p:nvGraphicFramePr>
        <p:xfrm>
          <a:off x="5437427" y="1713429"/>
          <a:ext cx="3018896" cy="12039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09448">
                  <a:extLst>
                    <a:ext uri="{9D8B030D-6E8A-4147-A177-3AD203B41FA5}">
                      <a16:colId xmlns:a16="http://schemas.microsoft.com/office/drawing/2014/main" val="854045907"/>
                    </a:ext>
                  </a:extLst>
                </a:gridCol>
                <a:gridCol w="1509448">
                  <a:extLst>
                    <a:ext uri="{9D8B030D-6E8A-4147-A177-3AD203B41FA5}">
                      <a16:colId xmlns:a16="http://schemas.microsoft.com/office/drawing/2014/main" val="3694374799"/>
                    </a:ext>
                  </a:extLst>
                </a:gridCol>
              </a:tblGrid>
              <a:tr h="250933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/>
                        <a:t>Plaza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/>
                        <a:t>Colonia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37132"/>
                  </a:ext>
                </a:extLst>
              </a:tr>
              <a:tr h="250933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/>
                        <a:t>Parque</a:t>
                      </a:r>
                      <a:r>
                        <a:rPr lang="es-MX" sz="1100" b="1" baseline="0" dirty="0"/>
                        <a:t> Delta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/>
                        <a:t>Roma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960"/>
                  </a:ext>
                </a:extLst>
              </a:tr>
              <a:tr h="250933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/>
                        <a:t>Galerías</a:t>
                      </a:r>
                      <a:r>
                        <a:rPr lang="es-MX" sz="1100" b="1" baseline="0" dirty="0"/>
                        <a:t> Insurgentes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/>
                        <a:t>Del</a:t>
                      </a:r>
                      <a:r>
                        <a:rPr lang="es-MX" sz="1100" b="1" baseline="0" dirty="0"/>
                        <a:t> Valle</a:t>
                      </a:r>
                      <a:endParaRPr lang="es-MX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8209"/>
                  </a:ext>
                </a:extLst>
              </a:tr>
              <a:tr h="250933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err="1"/>
                        <a:t>Perisur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/>
                        <a:t>Pedregal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452759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4970139" y="159164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63B1305-E52F-4E0F-908B-96AFA024676B}"/>
                  </a:ext>
                </a:extLst>
              </p14:cNvPr>
              <p14:cNvContentPartPr/>
              <p14:nvPr/>
            </p14:nvContentPartPr>
            <p14:xfrm>
              <a:off x="639720" y="1478160"/>
              <a:ext cx="4727520" cy="588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63B1305-E52F-4E0F-908B-96AFA02467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360" y="1468800"/>
                <a:ext cx="4746240" cy="60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556481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15212</TotalTime>
  <Words>563</Words>
  <Application>Microsoft Office PowerPoint</Application>
  <PresentationFormat>On-screen Show (16:9)</PresentationFormat>
  <Paragraphs>218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Roboto Condensed Light</vt:lpstr>
      <vt:lpstr>Inconsolata</vt:lpstr>
      <vt:lpstr>Arvo</vt:lpstr>
      <vt:lpstr>Roboto Condensed</vt:lpstr>
      <vt:lpstr>Arial</vt:lpstr>
      <vt:lpstr>Salerio template</vt:lpstr>
      <vt:lpstr>Introducción a las Bases de Datos</vt:lpstr>
      <vt:lpstr>Anuncios parroquiales</vt:lpstr>
      <vt:lpstr>Examen 2</vt:lpstr>
      <vt:lpstr>PowerPoint Presentation</vt:lpstr>
      <vt:lpstr>PowerPoint Presentation</vt:lpstr>
      <vt:lpstr>Algebra Relacional</vt:lpstr>
      <vt:lpstr>Operaciones</vt:lpstr>
      <vt:lpstr>Natural Join</vt:lpstr>
      <vt:lpstr>Natural - Join</vt:lpstr>
      <vt:lpstr>Natural-Join</vt:lpstr>
      <vt:lpstr>Algebra Relacional / SQL</vt:lpstr>
      <vt:lpstr>Joins</vt:lpstr>
      <vt:lpstr>Tablas</vt:lpstr>
      <vt:lpstr>Inner Join</vt:lpstr>
      <vt:lpstr>Outer Join</vt:lpstr>
      <vt:lpstr>Outer Join</vt:lpstr>
      <vt:lpstr>Left Outer Join</vt:lpstr>
      <vt:lpstr>Left Outer Join</vt:lpstr>
      <vt:lpstr>PowerPoint Presentation</vt:lpstr>
      <vt:lpstr>SQL</vt:lpstr>
      <vt:lpstr> SELECT</vt:lpstr>
      <vt:lpstr>Patrones</vt:lpstr>
      <vt:lpstr>Patrones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León Felipe Palafox Novack</cp:lastModifiedBy>
  <cp:revision>107</cp:revision>
  <dcterms:modified xsi:type="dcterms:W3CDTF">2020-09-24T17:36:45Z</dcterms:modified>
</cp:coreProperties>
</file>