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484" r:id="rId3"/>
    <p:sldId id="480" r:id="rId4"/>
    <p:sldId id="481" r:id="rId5"/>
    <p:sldId id="482" r:id="rId6"/>
    <p:sldId id="483" r:id="rId7"/>
    <p:sldId id="371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Explicacion del Examen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91BB-9361-44D1-B3D7-8061B64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CE76-3EBE-4087-B053-ABF0B9630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libera el 16 a las 10 am</a:t>
            </a:r>
          </a:p>
          <a:p>
            <a:r>
              <a:rPr lang="es-MX" dirty="0"/>
              <a:t>Se entrega a mas tardar el domingo 19 a las 10 am</a:t>
            </a:r>
          </a:p>
          <a:p>
            <a:r>
              <a:rPr lang="es-MX" dirty="0"/>
              <a:t>Se va a abrir una carpeta de Drive, compartida.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A432-D46C-4FAE-B373-62655E76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61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839494"/>
          </a:xfrm>
        </p:spPr>
        <p:txBody>
          <a:bodyPr/>
          <a:lstStyle/>
          <a:p>
            <a:r>
              <a:rPr lang="es-MX" dirty="0"/>
              <a:t>El examen son 10 preguntas a casa.</a:t>
            </a:r>
          </a:p>
          <a:p>
            <a:pPr lvl="1"/>
            <a:r>
              <a:rPr lang="es-MX" dirty="0"/>
              <a:t>Hay una pregunta adicional de bono (difícil de Googlear)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1026" name="Picture 2" descr="Hackerman | Know Your Meme">
            <a:extLst>
              <a:ext uri="{FF2B5EF4-FFF2-40B4-BE49-F238E27FC236}">
                <a16:creationId xmlns:a16="http://schemas.microsoft.com/office/drawing/2014/main" id="{1E33084C-1114-4789-8EBC-63C98FEE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92" y="2804552"/>
            <a:ext cx="3535086" cy="19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C23F-FF8F-48FD-849A-3D1C5F29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4B8CB-BDF0-4A4B-AE39-EC62A4ED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428433"/>
          </a:xfrm>
        </p:spPr>
        <p:txBody>
          <a:bodyPr/>
          <a:lstStyle/>
          <a:p>
            <a:r>
              <a:rPr lang="es-MX" dirty="0"/>
              <a:t>El examen se </a:t>
            </a:r>
            <a:r>
              <a:rPr lang="es-MX" b="1" dirty="0"/>
              <a:t>DEBE </a:t>
            </a:r>
            <a:r>
              <a:rPr lang="es-MX" dirty="0"/>
              <a:t>enviar en formato PDF.</a:t>
            </a:r>
          </a:p>
          <a:p>
            <a:pPr lvl="1"/>
            <a:r>
              <a:rPr lang="es-MX" dirty="0"/>
              <a:t>No Word, No TXT, No un JPG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7A97-3273-45C1-AF16-E25FA8932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413E51-1D94-41C3-BBED-5314225C8CD5}"/>
              </a:ext>
            </a:extLst>
          </p:cNvPr>
          <p:cNvGrpSpPr/>
          <p:nvPr/>
        </p:nvGrpSpPr>
        <p:grpSpPr>
          <a:xfrm>
            <a:off x="2155971" y="2281806"/>
            <a:ext cx="4150704" cy="2143387"/>
            <a:chOff x="1524000" y="1237376"/>
            <a:chExt cx="6096000" cy="3844212"/>
          </a:xfrm>
        </p:grpSpPr>
        <p:pic>
          <p:nvPicPr>
            <p:cNvPr id="2050" name="Picture 2" descr="Strong dog vs weak dog Blank Template - Imgflip">
              <a:extLst>
                <a:ext uri="{FF2B5EF4-FFF2-40B4-BE49-F238E27FC236}">
                  <a16:creationId xmlns:a16="http://schemas.microsoft.com/office/drawing/2014/main" id="{47DBA15C-BA14-43CB-AEA6-E8499800B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17"/>
            <a:stretch/>
          </p:blipFill>
          <p:spPr bwMode="auto">
            <a:xfrm>
              <a:off x="1524000" y="1237376"/>
              <a:ext cx="6096000" cy="3844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E34871-3A97-4C62-8A27-858CEC45CB80}"/>
                </a:ext>
              </a:extLst>
            </p:cNvPr>
            <p:cNvSpPr txBox="1"/>
            <p:nvPr/>
          </p:nvSpPr>
          <p:spPr>
            <a:xfrm>
              <a:off x="1859681" y="4165134"/>
              <a:ext cx="21567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Inteligencia Artificial y Bases de Datos Avanzadas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03E11D-1186-4CF0-9A98-54DA2D5A1FEE}"/>
                </a:ext>
              </a:extLst>
            </p:cNvPr>
            <p:cNvSpPr txBox="1"/>
            <p:nvPr/>
          </p:nvSpPr>
          <p:spPr>
            <a:xfrm>
              <a:off x="5127559" y="3897836"/>
              <a:ext cx="2156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Me dan angustia los archivos en Word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8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FC4B-1D2C-4B3E-94E4-106054BD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3A984-9A24-437B-AA86-3E2AD5A7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189347"/>
          </a:xfrm>
        </p:spPr>
        <p:txBody>
          <a:bodyPr/>
          <a:lstStyle/>
          <a:p>
            <a:r>
              <a:rPr lang="es-MX" dirty="0"/>
              <a:t>El examen se libera en 2 plataformas:</a:t>
            </a:r>
          </a:p>
          <a:p>
            <a:pPr lvl="1"/>
            <a:r>
              <a:rPr lang="es-MX" dirty="0"/>
              <a:t>Correo Electrónico, Moodle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5A83D-F653-4BA7-A775-76D9F7C25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7FFCF5-A9E0-4567-8F89-159F22DD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88" y="2450407"/>
            <a:ext cx="1701007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F134-E2F1-4D94-839E-A4CF1F69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CB8C-7C36-47E6-B83B-62A60DA7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57127"/>
          </a:xfrm>
        </p:spPr>
        <p:txBody>
          <a:bodyPr/>
          <a:lstStyle/>
          <a:p>
            <a:r>
              <a:rPr lang="es-MX" dirty="0"/>
              <a:t>Se dará un punto adicional sobre el examen si se toman una foto alegórica a las fiestas patrias y la suben.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B6A6-CADC-48B8-905A-F463918B8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DDAD778-A36D-43D6-8BBC-40AD564F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19" y="2981754"/>
            <a:ext cx="1812546" cy="1812546"/>
          </a:xfrm>
          <a:prstGeom prst="rect">
            <a:avLst/>
          </a:prstGeom>
        </p:spPr>
      </p:pic>
      <p:pic>
        <p:nvPicPr>
          <p:cNvPr id="3076" name="Picture 4" descr="mexican sombrero png - mexican hat sombrero PNG image with transparent  background | TOPpng">
            <a:extLst>
              <a:ext uri="{FF2B5EF4-FFF2-40B4-BE49-F238E27FC236}">
                <a16:creationId xmlns:a16="http://schemas.microsoft.com/office/drawing/2014/main" id="{BA1FD911-3742-4CA1-A156-EDEF1F591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85" y="2465831"/>
            <a:ext cx="1008916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F32A4-6743-4F70-85E4-F21A4B09D73A}"/>
              </a:ext>
            </a:extLst>
          </p:cNvPr>
          <p:cNvSpPr txBox="1"/>
          <p:nvPr/>
        </p:nvSpPr>
        <p:spPr>
          <a:xfrm>
            <a:off x="5465947" y="3406452"/>
            <a:ext cx="20272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valen filtros mal hechos, si van a usar un filtro, en Photoshop y que no se vea la diferencia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7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8126</TotalTime>
  <Words>164</Words>
  <Application>Microsoft Office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Condensed</vt:lpstr>
      <vt:lpstr>Arial</vt:lpstr>
      <vt:lpstr>Arvo</vt:lpstr>
      <vt:lpstr>Roboto Condensed Light</vt:lpstr>
      <vt:lpstr>Salerio template</vt:lpstr>
      <vt:lpstr>Explicacion del Examen</vt:lpstr>
      <vt:lpstr>Examen</vt:lpstr>
      <vt:lpstr>Examen</vt:lpstr>
      <vt:lpstr>Examen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58</cp:revision>
  <dcterms:modified xsi:type="dcterms:W3CDTF">2021-09-10T01:46:05Z</dcterms:modified>
</cp:coreProperties>
</file>