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346" r:id="rId3"/>
    <p:sldId id="366" r:id="rId4"/>
    <p:sldId id="289" r:id="rId5"/>
    <p:sldId id="342" r:id="rId6"/>
    <p:sldId id="344" r:id="rId7"/>
    <p:sldId id="345" r:id="rId8"/>
    <p:sldId id="348" r:id="rId9"/>
    <p:sldId id="349" r:id="rId10"/>
    <p:sldId id="351" r:id="rId11"/>
    <p:sldId id="374" r:id="rId12"/>
    <p:sldId id="350" r:id="rId13"/>
    <p:sldId id="355" r:id="rId14"/>
    <p:sldId id="357" r:id="rId15"/>
    <p:sldId id="356" r:id="rId16"/>
    <p:sldId id="372" r:id="rId17"/>
    <p:sldId id="373" r:id="rId18"/>
    <p:sldId id="353" r:id="rId19"/>
    <p:sldId id="359" r:id="rId20"/>
    <p:sldId id="360" r:id="rId21"/>
    <p:sldId id="352" r:id="rId22"/>
    <p:sldId id="362" r:id="rId23"/>
    <p:sldId id="363" r:id="rId24"/>
    <p:sldId id="364" r:id="rId25"/>
    <p:sldId id="365" r:id="rId26"/>
    <p:sldId id="367" r:id="rId27"/>
    <p:sldId id="368" r:id="rId28"/>
    <p:sldId id="369" r:id="rId29"/>
    <p:sldId id="370" r:id="rId30"/>
    <p:sldId id="371" r:id="rId31"/>
  </p:sldIdLst>
  <p:sldSz cx="9144000" cy="5143500" type="screen16x9"/>
  <p:notesSz cx="6858000" cy="9144000"/>
  <p:embeddedFontLst>
    <p:embeddedFont>
      <p:font typeface="Arvo" panose="020B0604020202020204" charset="0"/>
      <p:regular r:id="rId33"/>
      <p:bold r:id="rId34"/>
      <p:italic r:id="rId35"/>
      <p:boldItalic r:id="rId36"/>
    </p:embeddedFont>
    <p:embeddedFont>
      <p:font typeface="Roboto Condensed" panose="02000000000000000000" pitchFamily="2" charset="0"/>
      <p:regular r:id="rId37"/>
      <p:bold r:id="rId38"/>
      <p:italic r:id="rId39"/>
      <p:boldItalic r:id="rId40"/>
    </p:embeddedFont>
    <p:embeddedFont>
      <p:font typeface="Roboto Condensed Light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13T02:15:15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1759 6443 0,'14'0'109,"78"-14"-109,-65 1 16,79-13-16,26-1 15,40 1 1,-40-1-16,-66 27 15,93-13-15,79-13 16,-13 12-16,-146 1 16,27 0-16,-92 13 15</inkml:trace>
  <inkml:trace contextRef="#ctx0" brushRef="#br0" timeOffset="2169.1">2209 6853 0,'-26'0'109,"13"13"-93,-1 0-16,14 0 16,-26-13-16,26 27 15,0-14-15,0 0 16,0 1-1,0-1-15,0 0 16,-27 13 109,1 14-125,0-27 16,-1 14-16,1-14 15</inkml:trace>
  <inkml:trace contextRef="#ctx0" brushRef="#br0" timeOffset="2808.64">2474 6813 0,'0'13'16,"-13"14"-16,13 39 16,-14-40-16,14 40 15,0-26-15,0-27 16,0 14-16,0 13 15</inkml:trace>
  <inkml:trace contextRef="#ctx0" brushRef="#br0" timeOffset="3338.66">2355 7064 0,'0'-13'47,"26"0"-47,1 13 0,-1 0 16,-13 0-1,14 0-15,-1 0 16,-12 0-16,-1 0 15,0 0-15,0 0 125,0 0-109,1 0-16</inkml:trace>
  <inkml:trace contextRef="#ctx0" brushRef="#br0" timeOffset="17273.9">16841 6641 0,'0'-13'125,"79"0"-125,-13 13 16,-13 0-16,0 0 15,26 0-15,-12 0 16,52 0-16,-93 0 15,40 0-15,-52 13 16,25-13-16,-26 0 16,1 0-16,12 0 15,-13 0-15,14 0 16,-14 0 0,0 0-1,0 0-15,1 0 16,-1 0-1,0 0-15,0 0 16,14 0 0</inkml:trace>
  <inkml:trace contextRef="#ctx0" brushRef="#br0" timeOffset="-153538.9">16589 2791 0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13T02:33:39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8030 5305 0,'40'26'156,"119"-12"-140,-14-1-16,-39-13 16,39 13-16,41-13 15,-107 13-15,106 0 16,-26-13-16,-14 14 15,-105-14-15,53 0 16,-40 0-16,-40 0 16</inkml:trace>
  <inkml:trace contextRef="#ctx0" brushRef="#br0" timeOffset="840">8811 5014 0,'-14'0'31,"1"40"-15,13-1-16,-13-12 15,13-1-15,0 1 16,0-14-16,0 0 16,0 14-16,0-14 15,0 0-15,0 13 16,0-12 0</inkml:trace>
  <inkml:trace contextRef="#ctx0" brushRef="#br0" timeOffset="1704.57">9009 4908 0,'0'0'15,"53"0"-15,-27 0 0,14 0 16,-40-13 0,13 13 93,-13 13-93,0 13-16,0-12 15,0-1-15,0 13 16,0 1 0,0-14-16,0 0 15,0 27 1,0-27-1,0 14-15,0-14 16,0 0-16,-13 14 16,0-27-16,13 13 15,0 0 1,-13 0 15,-14 14-15,14-27-1,-13 0 1,-41 0-16,54 0 16,-27 0-16,-12 0 15,-15 0-15,28 0 16,-1 0 0,14 0-16</inkml:trace>
  <inkml:trace contextRef="#ctx0" brushRef="#br0" timeOffset="5768.1">15319 3956 0,'-13'13'125,"13"13"-110,53-13-15,40 14 16,26-14-1,-80-13-15,94 13 16,12 27-16,-12-27 16,-81-13-16,54 14 0,-13-14 15,13 0 1,-80 0 0</inkml:trace>
  <inkml:trace contextRef="#ctx0" brushRef="#br0" timeOffset="16834.2">10914 8361 0,'27'13'156,"12"-13"-156,1 0 16,-14 0-16,1 0 15,-14 13-15,0-13 16,14 0 0,-27 14-1,0-41 157,0 14-156,0 0-16,0-1 15,0 1-15,0-13 16,0 12 0,0 1-16,0 0 62,0 0-31,0 0-31,0-1 32,0 1 30,0 0-46,0-14 15,0 14-31,0 0 16,0 0-16,0-1 15,0-12 1,0 13 15,0 0 78,0-1-93,0 1-16,0 0 16,0 0-16,0-1 31,-13-12 156,-1 26-171,1-13-16,-13-14 16,-1 27-1,1-13-15,-1 0 16,14 13 0,0 0-16,0 0 0,-1-13 15,1 13 32,0 0-31,0 0-16,-14 0 15,-13 0-15,27 0 16,0 0-16,-13 0 16,-1 0-16,14 0 15,0 0 188,13 13-187,13 26 0,-13-12-16,0-14 15,0 27-15,13-14 16,0-12-16,1 12 15,-14 0-15,13-12 16,-13-1 31,0 0 0,0 14-47,0-14 31,13-13 0,0 13 63,0-13-94,-13 13 31,0 1-15,0-1-16,14-13 16,-1 13-16</inkml:trace>
  <inkml:trace contextRef="#ctx0" brushRef="#br0" timeOffset="20594.5">11748 8440 0,'39'0'125,"67"-26"-110,0 26-15,26 0 16,-105 0-16,65 0 15,14 0-15,-40 0 16,-39 0-16,12 0 16,-12 0-16,-1 0 15,-13 0-15,14 0 16,-14 0 0,27 0-16,-14 0 15,-12 0 1,-1 0-16,13 0 15</inkml:trace>
  <inkml:trace contextRef="#ctx0" brushRef="#br0" timeOffset="21951.31">14168 8427 0,'67'-26'234,"38"12"-234,28 14 16,-27 0-16,-54 0 15,81 0-15,12 0 16,-52 0-16,-27 0 15,40 0-15,-14 0 16,28 0-16,-81 0 16,94 0-16,-28 0 15,14 0-15,-66 0 16,40 0-16,-27 0 47,13 0-47</inkml:trace>
  <inkml:trace contextRef="#ctx0" brushRef="#br0" timeOffset="24714.77">6231 12039 0,'0'13'141,"26"-13"-141,14 13 16,39-13-16,27 0 15,0 26-15,-40-26 16,14 0-16,25 14 15,-52-14-15,40 0 16,-67 0-16,1 0 16,-1 0-16,1 0 15</inkml:trace>
  <inkml:trace contextRef="#ctx0" brushRef="#br0" timeOffset="25595.31">9379 12012 0,'53'-13'109,"27"0"-109,12 13 16,-12 0-16,26 0 15,-53 0-15,79 0 16,-26 0-16,-40 0 15,-53 0-15,0 0 32</inkml:trace>
  <inkml:trace contextRef="#ctx0" brushRef="#br0" timeOffset="26819.86">12568 12197 0,'-14'0'125,"81"-26"-110,52 26-15,-66 0 16,105 0-16,1 0 16,0 0-16,-133 0 15,120 0-15,26 0 16,0 0-16,26 0 16,-145 0-16,79 0 15,14 0-15,-27 0 16,-79 0-16,13 0 15,-27 0-15,1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13T02:35:20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5252 6562 0,'0'13'313,"79"13"-313,-65-26 16,52 0-16,-27 0 15,-25 0-15,-1 0 16,0 14-16,80-14 265,-54 0-265,28 0 16,12 0-16,0 0 16,-13 0-16,-39 0 15,66 0-15,-54 0 16,14 0-16,-26 0 16,52 0-16,-53 0 15,1 0-15,13 0 16,-14 0-1,-13 0 1,14 0 0,-14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13T02:38:38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13256 3810 0,'0'13'78,"-14"14"-62,1 92-16,13 13 15,-13-26-15,13-53 16,-13 132-16,13-13 16,0 0-16,0-13 15,0-106-15,0 92 16,0-26-16,0-13 15,0-80-15,0 14 16,0-13 0,0-14-1</inkml:trace>
  <inkml:trace contextRef="#ctx0" brushRef="#br0" timeOffset="1640.04">13653 3876 0,'0'-13'63,"79"13"-48,53 26-15,14-26 16,92 0-16,119 0 15,-211 0-15,224 0 16,106 0 0,-52 0-16,-252 27 0,238-14 15,-14 14 1,-52 12-16,-251-26 16,79-13-16,-146 0 15,1 0-15,-27 14 125,0 12-125,0 54 16,13 39-16,-13-80 15,27 120-15,-14-13 16,0 12-16,0-92 16,1 80-16,-1-1 15,13-25-15,-13 12 16,-13-93-16,0 54 16,14 13-16,-1-13 15,-13-41-15,13 41 16,-13-27-16,0 27 15,0-67 1,27 54-16,-14-14 16,0 0-16,0-40 15,-39-26 142,-27 0-157,-79-26 15,52 26-15,-92-40 16,80 27-16,-107-13 15,-52 26-15,39 0 16,120 0-16,-94 0 16,1 0-16,0 0 15,-13 0-15,118 0 16,-171 0-16,39 0 16,-39 0-1,145 0-15,-159 0 16,-65 0-16,78 0 15,160 0-15,-120 0 16,53 0-16,1 0 16,105 0-16,-27 0 15,54 0-15,13-14 157,-1-78-142,1-67-15,13 53 16,0-53-16,0-52 15,0 131-15,0-92 16,0 0 0,-13-53-16,13 133 0,-13-173 15,-14-105 1,-13 26-16,27 251 16,-26-105-16,12 39 15,14 80-15,13 66 16,-13-1-16</inkml:trace>
  <inkml:trace contextRef="#ctx0" brushRef="#br0" timeOffset="45243.99">13110 4339 0,'0'13'125,"0"1"-109,0 65-16,0 0 16,0 14-16,0-27 15,0-26-15,0 26 16,0 66-16,0-52 15,0-14-15,0 40 16,0-40-16,13 40 16,-13-67-16,14 14 15,-14 27-15,13-41 16,-13 1-16,0-27 16,0 14-16,0 12 15,13 14-15,-13-40 16,0 27-16,0-27 15,13 1 157,27-14-156,13 0-16,92 0 16,1 0-16,145 0 15,132 0-15,-277 0 16,251 0-16,145 0 15,-79 0-15,-304 0 16,211 0-16,-39 0 16,-119 0-16,-133 0 15,93 0-15,-66 0 16,-80 0-16,-12-14 219,-14-105-204,13-39-15,0 91 16,0-91-16,-13 52 16,0-53-16,0 93 15,0-93-15,0-13 16,0 53-16,0 40 15,0 52-15,0 14 16,0 0 218,-39 0-218,-81-1-16,94-12 16,-80 13-16,0 13 15,-52-40-15,78 40 16,-52 0-16,-27 0 16,-26-13-16,119 0 15,-119-1-15,-1 14 16,-12 0-16,26 0 15,79 0-15,-145 0 16,-13 0-16,-40 0 16,185 0-16,-159 0 15,14 0 1,0 0-16,158 0 0,-105 0 16,39 0-1,106 0-15,27 0 16</inkml:trace>
  <inkml:trace contextRef="#ctx0" brushRef="#br0" timeOffset="145447.85">4392 8969 0,'-13'0'16,"-27"53"-1,14 13-15,-1-26 16,1 0-16,-14 52 15,14-65 1,12-14-16,14 14 16,-13-14-1,13-53 48,0-39-48,0 26-15,13 13 16,14-26-16,-27 26 16,0 14-16,0-1 31,13 1-15,0 26-1,1 0 1,-1 0 15,0 0-31,13 13 16,14 14-16,-40-14 15,27 27-15,-14-1 16,0-12 0,0-1-16,1-13 15</inkml:trace>
  <inkml:trace contextRef="#ctx0" brushRef="#br0" timeOffset="145841.35">4326 9155 0,'13'0'47,"0"0"-47,14 0 16,-1 0-16,-12-27 15,-1 27-15,26-13 16,-12 0-16,-14-1 16,0 1-1,14 0-15,-27 0 16,13 13-16,0 0 16</inkml:trace>
  <inkml:trace contextRef="#ctx0" brushRef="#br0" timeOffset="146277.45">4683 8890 0,'0'79'47,"0"-39"-31,0 26-16,13 40 15,-13-66-15,14-1 16,-14-25 0</inkml:trace>
  <inkml:trace contextRef="#ctx0" brushRef="#br0" timeOffset="147249.13">11893 8877 0,'13'26'16,"40"93"-1,-53-92-15,13 52 16,14 14-16,13 13 15,-40-67-15,26 41 16,-13-41-16,-13-12 16,0-14-16,13-26 78</inkml:trace>
  <inkml:trace contextRef="#ctx0" brushRef="#br0" timeOffset="147926.65">12025 8890 0,'0'-13'78,"27"-14"-62,39 27-16,-53 0 16,0 0-16,1 0 15,25 14-15,-12 12 32,-14-13-32,0 27 15,-13-27-15,13-13 16,-13 13 15,0 1-31,-13 12 16,0-26-16,0 13 15,0 1-15,-1-14 16,-12 13-16,-1 0 16,14-13-1,0 0 1</inkml:trace>
  <inkml:trace contextRef="#ctx0" brushRef="#br0" timeOffset="196342.85">7329 5649 0,'53'53'0,"-27"-40"16,-12 0-1,-14 0-15,26 14 16,0-1-1,14-12-15,-27-1 16,27 13-16,26-12 16,-13-14-16,0 0 15,13 0-15,27-14 16,39-25 0,-53-14-16,41-27 15,-94 80-15,53-66 16,1 0-16,12-13 15,-52 52-15,39-39 16,-12 13-16,-15-13 16,-52 26-1,0-13-15,0 14 16,0-14-16,0 26 16,0-12-16,-13-14 15,-40-40 1,27 80-1,-27-14 1,0 27-16,-26-26 16,39-1-16,-79 1 15,53 0-15,-14 12 16,54 1-16,-27 0 16,-13 0-16,26 13 15,27 0-15,-13 0 16,-14 0-16,-40 39 15,54-25-15,-14 12 16,-26 14-16,13-1 16,0 14-16,27-39 15,-14 25-15,0 1 16,-39 13-16,66-40 16,0 14-16,-1-1 15,1 40-15,-13 14 16,26-1-1,0-13-15,0-13 16,0-27-16,0-12 16,13 12-16,-13-13 15</inkml:trace>
  <inkml:trace contextRef="#ctx0" brushRef="#br0" timeOffset="-171139.27">11774 9697 0,'13'-26'140,"67"26"-124,12-14-16,-26 14 0,-26 0 16,13-13-1,40 0-15,-41 13 16,15-13-16,-54 13 16,27-14-16,-27 14 15,0 0-15,0 0 16,-13-26-1,13 26 17,-13-40 218,14-26-235,-14-27-15,0 67 16,0-14-16,0-13 16,0 27-16,0-27 15,0 27-15,0-27 16,0 39-16,0-25 15,0 26 1,0-1 0,0 1 15,0 0-15,0-14-16,0-12 15,0-1-15,0 14 16,0-14-16,0 13 15,-14-12-15,14 25 16,0 1 0,-13 13 187,-79 0-188,-14 0-15,26-13 16,14 0-16,-93-14 16,1 27-16,-1-13 15,93 13-15,-93 0 16,106 0-16,13 0 16,27 27 280,13 12-296,0 1 16,0 0-16,0 39 16,0-26-16,0 13 15,0-53-15,13 40 16,-13-40 31,0 14 31,0-1-62,0-12 15,0-1-16,0 0 1,0 0-16,0 1 16,0 25-16,0 14 15,0-26-15,0-1 16,0 14-16,0-14 16,0 14-16,0-14 15,-13-12 1,13-1 203,0 26-204,0-12-15,0-1 16,0 14-16,0-13 15,0-1 1,0 0-16,0-12 266,53-1-266,53-13 15,-80 0-15,107 13 16,12-13-16,-39 13 16,-66-13-16,39 0 15,1 40-15,-41-40 16,-12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13T02:19:58.3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4075 8057 0,'79'0'109,"27"0"-109,39 0 16,-92 0-16,119 0 15,-26 0-15,-54 0 16,-65 0-16,92 0 16,-13 0-16,-53 0 15,-14 0-15,27 0 16,1 0 0,12 0-16,14 0 15,-80 0-15,79-14 16,-12 14-16,-14 0 15,-26 0-15,39 0 16,0 0-16,27 0 16,-53 0-16,26 0 15,41-13-15,-41 13 16,-26-13-16,26 13 16,54 0-16,-41-13 15,-13-1-15,-12 14 16,38-13-16,28 13 15,-1-13-15,-79 13 16,66-13-16,27-1 16,-41 14-16,-65 0 15,92-13-15,1-26 16,-1 25 0,27 14-16,-106 0 0,52 0 15,28-26-15,-1 13 16,-92 13-1,92-14-15,14 14 16,12-39-16,-105 39 16,106 0-16,0 0 15,-27 0-15,-53 0 16,80 0-16,13 0 16,-13 0-16,0-27 15,-93 27-15,132-13 16,1 0-16,-27 0 15,-106 13-15,132-14 16,-26 1-16,27 13 16,-107 0-16,120 0 15,-27 0-15,14 0 16,-14-13-16,-106 0 16,120-1-16,-27 1 15,-1-13-15,-91 26 16,92-13-16,0 13 15,26 0-15,-132 0 16,146 0-16,13 0 16,-53 0-16,0-14 15,-79 1-15,65 13 16,1-13-16,-13-14 16,-94 14-1,94 13-15,0-13 16,12 13-16,-92 0 15,106 0-15,14 0 16,-41 0-16,-66 0 16,41 0-16,12 0 15,-26 0-15,-27 0 16,-52 0-16,39 0 16,53 26-16,-53-12 15,-13-1-15,-14 0 16,28 0-16,-41-13 15,-13 14-15,1-14 16,-1 13 0,0-13 15,0 13-15,14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13T02:20:17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8295 9697 0,'13'0'157,"66"0"-142,67 0-15,-67-13 16,67-14-16,12-12 16,1 25-16,-40 1 15,-79 13-15,13-13 16,39 13-16,-52 0 15,-13 0-15,26 0 16,-27 0-16,40 0 16,-53 0-16,1 0 15</inkml:trace>
  <inkml:trace contextRef="#ctx0" brushRef="#br0" timeOffset="952.03">17185 9565 0,'0'0'16,"39"0"-16,-25 0 0,39 0 15,-1 0-15,54 0 16,0 0-16,-27 0 15,67-27-15,13 27 16,-27-13-16,-66-13 16,53 26-16,-13 0 15,-53 0-15,-13 0 16,-40-14-16,13 14 16</inkml:trace>
  <inkml:trace contextRef="#ctx0" brushRef="#br0" timeOffset="2496.1">7646 11046 0,'93'0'141,"13"0"-126,-27 0-15,93 0 16,-13 0-16,-27 0 15,-66 0-15,-26 0 16,0 0-16,0-13 16</inkml:trace>
  <inkml:trace contextRef="#ctx0" brushRef="#br0" timeOffset="3569.75">16589 11046 0,'53'0'63,"66"0"-63,27 0 15,-67 0-15,40 0 16,40 0-16,13 0 15,-119 0-15,106 0 16,-93 0-16,13 0 16,-39 0-16,-14 0 15,-12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13T02:20:46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1680 6152 0,'-26'13'78,"-1"66"-78,-12 1 16,25 25-16,-12 28 16,26-80-16,-40 79 15,14 27-15,-1-14 16,14-92-16,0 40 15,-27 26-15,27 0 16,0-13-16,13-53 16,-27 26-16,27 27 15,-13 0-15,0-54 16,-1 54-16,1 40 16,-13-40-16,26-67 15,-13 54-15,-1-40 16,1 0-1,13-14-15,-13 1 16,13-27-16,-27 1 16,27-1-1,0 13 1,0-12 0,0-1-16</inkml:trace>
  <inkml:trace contextRef="#ctx0" brushRef="#br0" timeOffset="2809.08">1945 6178 0,'92'0'78,"27"-26"-78,14 26 16,-1 0 0,-79 0-16,39 0 0,28 0 15,38 0 1,-78 0-16,78 0 0,-25 0 15,-1 0-15,-92 0 16,66 0-16,-14 0 16,-26 0-1,0 0-15,-26 0 16,13 0-16,53 0 16,-27 0-16,-39 0 15,53 0-15,-1 0 16,40 0-16,-92 0 15,66 0-15,13 0 16,27 0-16,-14 0 16,-53 0-16,80-14 15,-66 14-15,39-13 16,-53 13-16,80 0 16,-27-26-16,1 12 15,-94 14-15,67 0 16,-13 0-16,-27-13 15,-27 13-15,28-13 16,65 0-16,-26-27 16,39 40-1,-65-13-15,78 0 0,-78 13 16,26-14-16,-40 1 16,53 0-1,13 0-15,-26 13 16,-66 0-16,52-14 15,27 1-15,14 0 16,-14 13-16,-66 0 16,66-13-16,-14 0 15,15-14-15,-68 27 16,68 0-16,-15 0 16,1 0-16,-66 0 15,66 0-15,13-26 16,26 26-16,1 0 15,-93-14-15,66 14 16,26 0-16,-26 0 16,-79-13-16,39 13 15,14 0-15,-14 0 16,-52 0-16,26 0 16,39 0-16,-52-13 15,-27 13-15,14 0 16,-14 0 62,0 0-62,14 0-16,-14 0 15,13 0-15,14 13 16,0-13-16,13 0 15,13 27-15,0-27 16,-26 13-16,39 0 16,-53-13-1,-12 0-15,-1 0 16,27 0 0,26 13-16,26-13 15,27 14-15,-79-1 16,66-13-16,13 39 15,-66-25-15,-40-14 16,27 13-16,-27-13 16,-13 13-16,27 0 15,-27 27 1,39 39-16,14 54 16,-40-80-16,14 92 15,39-13-15,-40 27 16,-26-93-1,14 27-15,25 66 0,-25 39 16,-1 27 0,-13-119-16,0 185 15,0 66-15,39-13 16,-25-251-16,12 158 16,14-79-16,-27-79 15,-13-80 1,0 0 15,0 0-15,0 27-16,0 0 15,0-1-15,0-12 16,0-14 0,0 13-16,0-12 46,0-1-46,-13 13 16,-40 14 0,0-27-16,-40 14 15,67-14 1,-80 13-16,0 1 0,0-14 16,14 0-1,52 1-15,-119-1 16,-26 13-16,-13 1 15,105-14-15,-145 27 16,-79-1-16,-14 1 16,185-40-16,-158 26 15,-27 1-15,80-27 16,145 0-16,-158 0 16,12 0-16,-12 0 15,12 0-15,146 0 16,-132 0-16,-13 0 15,-40 0-15,185 0 16,-132 0-16,39 0 16,41 0-16,118 0 15,-66 0-15,-39 0 16,12 0-16,1 0 16,66 0-1,-53 0-15,-40 0 0,0 0 16,80 0-16,-106 0 15,-14 0 1,27 0-16,133 0 0,-80 0 16,39 0-1,14 0-15,40-13 16,-27-14-16,13 14 16,-53-27-16,27 27 15,40-13-15,-27 26 16,-13-53-16,26 26 15,27 14-15,-93-13 16,13-27-16,-26 39 16,40 1-16,-106-26 15,39 12-15,67 27 16,-67-26-16,107 12 16,-67 14-16,79-13 15,14 13-15</inkml:trace>
  <inkml:trace contextRef="#ctx0" brushRef="#br0" timeOffset="5265.08">13798 6112 0,'0'13'31,"-13"106"-16,0-79-15,13 66 16,-14 26-16,-12-13 16,13-53-16,-14 66 15,27 14-15,-26-53 16,13 65-16,13-78 16,0 65-16,0 14 15,-14-13-15,14-107 16,0 54-16,-26 26 15,26-53-15,0-26 16,-13 39-16,13 27 16,-14-13-16,14 12 15,0-65 1,0 53-16,0 12 16,0-12-16,0-80 15,0 53-15,0-39 16,0-1-16</inkml:trace>
  <inkml:trace contextRef="#ctx0" brushRef="#br0" timeOffset="8457.82">13891 6165 0,'0'0'0,"26"0"15,53 0-15,-52 0 0,52 0 16,27 0 0,0 0-16,-66 0 15,105 0-15,14 0 16,13 0-16,-146 0 16,93 0-16,53 0 15,0-13-15,-105 13 16,91 0-16,1-27 15,-13 14-15,-94 13 16,94 0-16,-14 0 16,-13 0-16,-53 0 15,106 0-15,-13 0 16,0 0-16,-93 0 16,80 0-16,26 0 15,-14 0-15,-39 0 16,-66 0-16,93 0 15,-1 0-15,-12 0 16,-80 0-16,92-13 16,1-14-16,-27 14 15,26 0-15,-105-1 16,105 1-16,-26 0 16,27-27-16,-93 40 15,79-26-15,-26-1 16,40 1-1,-94 13-15,94-14 16,0 14-16,-14-13 16,-79 12-16,92 1 15,-39 0-15,-40 0 16,27-1-16,-67 14 16,40 0-16,14 0 15,-27 0-15,-27 0 16,40 0-16,27 0 15,-40-13-15,-27 13 16,1-13-16,-1 13 16,-13 0 46,14 13-46,26 27-16,0 53 15,-40-27-15,27 13 16,-27-26-16,27 79 16,-40-39-16,13 66 15,-13-80-15,0 133 16,0 79-16,13-53 16,-13-159-16,0 133 15,0-27 1,13-26-16,1-40 15,-1-66-15,0 79 16,0-26-16,0-13 16,-13-80-16,14 40 15,-14 26-15,0-53 16,0 1-16,0 26 16,0-13-16,0 12 15,0-25-15,0-14 16,0 14-16,0-14 62,0 27-46,-40 79-16,27-80 16,-14 80-16,1-39 15,13-14-15,13-53 16,-14 0 62,-25 1-62,-27-14-16,39 0 15,-92 0-15,40 0 16,-27 0-16,26 0 15,-52 0-15,26 0 16,-52 0-16,-28 0 16,120 0-16,-93 0 15,1 0-15,-14 0 16,106 0-16,-159 0 16,-27 0-16,1 0 15,145 0-15,-132 0 16,-13 0-16,-14 0 15,159 0-15,-158 0 16,12 0-16,1 0 16,0 0-16,145 0 15,-79 0-15,52 0 16,14 0-16,80 0 16,-14 0-16,13 0 15,0 0-15,1 0 16,-1 0-1,-26 0-15,13 0 16,-27 0-16,54 0 16,-53 0-16,-14 0 15,14 0-15,52 0 16,-79 0-16,27 0 16,-27 0-16,66 0 15,-65 0-15,-1 0 16,13 0-16,53 0 15,-12 0-15,-1 0 16,0 0-16,0 0 16,40 0-16,-14 0 15,14 0-15,0 0 16,-1 0 78,-12 0-79,-1 0-15,-12 0 16,-14 0-16,26 0 16,-52 0-1,26 0-15,-13 0 16,-13 0-16,52 0 15,-13 0-15,27 0 16,-13 0 265,-27 0-265,26-14 0,1 1-1,13 0 1,-14-14-1,14 14 1,-13 0 0,12-13-16,-12-41 15,13 54-15,13 0 16,0-14 0,0 14-16,-14 13 15,1-26 110,13-14-125,-13 27 31</inkml:trace>
  <inkml:trace contextRef="#ctx0" brushRef="#br0" timeOffset="15640.14">10120 4022 0,'0'0'0,"0"92"0,14-12 16,-14-1-16,13-53 15,0 67-15,0 13 16,0 132 15,-13-172-31,0-53 16,0 278 15,0-119-15,0-105-16,0-1 0,14-40 15,-14-39 79,0 0-94,0-14 31,0 14 94,0-53-109,-40-13 15,53 92 63,27-26-47,-14-14-47,-12-13 15,65-92 1,-26 13 15,-53 106 47,-119 13-46,39 13-32,41-13 0</inkml:trace>
  <inkml:trace contextRef="#ctx0" brushRef="#br0" timeOffset="18307.96">1363 6813 0,'0'-13'78,"53"13"-78,-1 0 16,41 0-16,-14 0 15,-39 0-15,53 0 16,-1 0-16,-12 0 16,-27 0-16,26 13 15,-26-13 1,0 0-16,-13 0 15,12 0-15,28 0 16,-27 0-16,-14 0 16,28 0-16,12 0 15,14 0-15,-54 0 16,54 0-16,-27 0 16,27 0-16,-67 0 15,53 0-15,14 0 16,-40 0-16,26 0 15,-52 0-15,39 0 16,13 0-16,40 0 16,-92 0-16,39 0 15,13 0-15,14 0 16,-53 0-16,65 0 16,-25 0-16,12-13 15,-39 13-15,-26 0 16,39 0-16,13 0 15,-26 0-15,-26 0 16,52 0-16,0 0 16,-12 0-16,-28 0 15,54 0-15,-1 0 16,14 0-16,-79 0 16,39 0-1,40 0-15,-53 0 16,-14 0-16,14 0 15,-13 0-15,0 0 16,-1 0-16,1 0 16,39 0-16,14-13 15,13 13-15,-40 0 16,53 0-16,13 0 16,-13 0-16,-13 0 15,-40 0-15,27 0 16,13 0-16,-14 0 15,-65 0-15,26 0 16,13 0-16,0 0 16,-26 0-16,39 0 15,1 0-15,52-14 16,-13 14-16,-40 0 16,40 0-16,27 0 15,-40 0 1,-67 0-16,54 0 0,0 0 15,12 0-15,-65 0 16,13 0-16,26 0 16,1 0-1,-54 0-15,54 0 16,12 0-16,27 0 16,0 0-16,-79 0 15,92 0-15,27 0 16,-53 0-16,-66 0 15,65 0-15,41 0 16,-67 0-16,-39 0 16,39 0-16,27 0 15,-13 0-15,13 0 16,-67 0-16,41 0 16,26 0-16,26 0 15,-66 0-15,53 0 16,27 0-16,-41 0 15,-52 0-15,40 0 16,-40 0-16,-27 0 16,1 0-16,-1 0 15,1 0-15,26-13 16,-14 13-16,1-13 16,0 13-16,-1 0 15,-12 0 1,-14-13-16</inkml:trace>
  <inkml:trace contextRef="#ctx0" brushRef="#br0" timeOffset="38437.22">9671 8255 0,'0'40'78,"0"13"-63,0-40-15,0 53 16,0-26-16,0 39 16,0-39-16,0-27 15,0 40 1,0-40-16,0 0 0,0 14 16,0-1 93,0-13-109</inkml:trace>
  <inkml:trace contextRef="#ctx0" brushRef="#br0" timeOffset="39853.25">9829 8004 0,'27'0'109,"26"0"-109,66-27 16,-93 27-1,120-13-15,12 13 16,1 0-16,-132 0 16,105 0-16,13 0 15,-52 0-15,-66 0 16,25 0-16,-38 53 203,-1 53-203,0-53 16,0 52-1,1-25-15,-1 12 0,0-39 16,14 13 0,-14 1-16,-13-28 15,13-25-15,-13-1 16,0 0-1,0 13 17,0-12-17,13 25-15,-13-12 16,13-1-16,1 14 16,-14-14-1,0-12 173,-27-14-188,-65 0 15,-41 13-15,80-13 16,-92 0-16,13 0 16,-14 0-16,80 0 15,-27 0-15,-26 0 16,13 0-16,67 0 15,12 0-15,14 0 16,0 0-16,-27 0 16,27 0-16,-14 0 15,14 0-15,0 0 16,0 0-16,0 0 16,-1 0 15</inkml:trace>
  <inkml:trace contextRef="#ctx0" brushRef="#br0" timeOffset="44030.12">10927 8837 0,'0'13'109,"40"80"-93,-27-27-16,40 27 15,-40-40-15,27 0 16,-13-14-16,25 41 15,-12-1-15,-27-79 16,14 79-16,12-26 16,1 13-16,0 27 15,-27-67-15,14 27 16,-1-39-16,-26-1 16,13 0-16,-13 0 15,0 0 1,13 1-16,1-14 15,-14 13-15,26 0 16,-26 0-16,0 1 16,13-14-16,-13 13 15,14-13 360,-1 26-359,13 14-16,-12-27 16,-1 0-1,0 1-15,0-14 16,-13 13-1,0-26 157,0-1-172,0-12 16,0 13-16,-13-27 16,13 14-1,0 12-15,0 1 0,0 0 16,0 0-1,0-1-15,0 147 141,0-107-125,0 54-16,0-27 15,0-14-15,0-12 16,0-1-16,0 1 16,-13-27 62,-14-53-63,27 39-15,-26-25 16,-1-14 0,-26-27-16,53 67 15,-13 0-15</inkml:trace>
  <inkml:trace contextRef="#ctx0" brushRef="#br0" timeOffset="44600.18">11853 10213 0,'0'26'31,"0"41"-15,0-28-16,0 41 15,0 12-15,0-52 16,0 39-16,0 27 16,0-27-16,0-39 15,0-27-15,0 14 16,14-80 78</inkml:trace>
  <inkml:trace contextRef="#ctx0" brushRef="#br0" timeOffset="45446.17">11933 10173 0,'0'53'47,"0"0"-47,0-13 15,26 39-15,14-39 16,-27 39-16,14-52 16,-27 26-16,26-27 15,-13-13-15,-13 14 16,13-14-16,-13 0 15,14 0-15,-1 1 79,0-14-17,0-40-46,-13-39-1,0 12-15,0-38 16,14 65-16,-14-53 16,0 1-16,0 52 15,0-39-15,26 52 16,-26-13-16,0 1 15,13-14-15,-13 40 16,14-40-16,-14 39 16,0 1-16</inkml:trace>
  <inkml:trace contextRef="#ctx0" brushRef="#br0" timeOffset="46325.73">12356 10200 0,'0'26'94,"0"27"-94,-13 26 15,13-26-15,0 0 16,0-40-16,0 54 15,0-28-15,0 1 16,0-14-16,0-12 16,0 39-16,0-40 15,0 0 17,66-53-1,-26 1-31,26-27 15,-40 39-15,1-66 16,-1 27-16,-13-26 16,-13-1-16,0 53 15,0-26-15,0 13 16,0 27 0,0 13 77,0-1-61,0 1-32,0 0 31</inkml:trace>
  <inkml:trace contextRef="#ctx0" brushRef="#br0" timeOffset="47103.86">12793 10186 0,'0'27'31,"0"26"-15,0 26-16,0 1 16,-14-1-16,14-53 15,0 27-15,0-13 16,0-27-16,-13 0 15,13 1 1,0-1-16,0 0 31,13 14 32,14-27-48,39 0-15,27 0 16,-40 0-16,66 0 16,-27 0-16,-12-27 15,-54 27-15</inkml:trace>
  <inkml:trace contextRef="#ctx0" brushRef="#br0" timeOffset="48207.37">13401 10186 0,'0'53'157,"0"14"-157,0-28 15,0 27-15,0-39 16,0 26-16,0-14 16,0-12-1,0-14-15,0 0 172,53-26-141,-13-27-31,-27 27 16,0 0 0,0 0-16,14-14 15,-1 14-15,1 13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13T02:21:50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5054 4286 0,'-40'40'78,"13"-14"-62,1 14-16,-40 0 15,53-14-15,-14 1 16,14-14-16,-14 13 15,-12 14-15,-27 13 16,39-40-16,27 0 16,-13 14-16,-14-14 15,14 14-15,13-14 16,-13 0-16,0 13 16,0-12-1,-1-1-15,14 0 16,-13 14-1,-13-14-15,26 0 16,-27 0-16,27 1 16,-13-1-16,13-40 390,0 14-374,0-27-16,0 27 16,0 40 124,0 12-140,0 1 16,13-14-1,-13-12-15,13-1 16,1 0 0,-41-26 124,14 13-124,0 0-16</inkml:trace>
  <inkml:trace contextRef="#ctx0" brushRef="#br0" timeOffset="2225.71">10702 3836 0,'-13'0'16,"0"27"-16,-14-14 15,14 0-15,0 1 16,-13-1-16,-1 13 15,27-12-15,-26-14 16,-1 26-16,14-13 16,0 14-16,-14-14 15,-12 27-15,-1-1 16,27-25-16,-1-1 16,-25 26-16,12 1 15,-12-13 1,12-1-16,1 14 15,12-27-15,-12 13 16,-14 14-16,-13-13 16,14 12-16,12 1 15,1 0-15,-1-27 16,1 27-16,-1-27 16,14 0-1,0-13-15,0 13 63,13 0-63,-27 14 15,1-27-15,26 13 16,-13-13 0,-1 0-1,-12 13 48,26 1-48,-13-14 1,-1 13 31,14 0-47,-13 0 15</inkml:trace>
  <inkml:trace contextRef="#ctx0" brushRef="#br0" timeOffset="27254.25">13467 7011 0,'27'0'78,"105"0"-78,-39-13 15,79 13-15,-53 0 16,-40-13-16,53 13 16,-39 0-16,79 0 15,-93 0-15,80 0 16,0 0-16,-80 0 15,-52 0-15,-1 0 16</inkml:trace>
  <inkml:trace contextRef="#ctx0" brushRef="#br0" timeOffset="29486.78">12660 8440 0,'14'0'94,"25"0"-94,1-26 0,92 13 16,-39-1-16,26 1 15,-66 13 1,92-13-16,14 13 15,-40 0-15,53-13 16,-79 13-16,158-14 16,-39 14-16,-40 0 15,-93 0-15,93 0 16,-26 0-16,-41 0 16,-78 0-16,-1 0 15,1 0-15,-14 0 16</inkml:trace>
  <inkml:trace contextRef="#ctx0" brushRef="#br0" timeOffset="30743.3">2990 9644 0,'0'13'109,"66"1"-93,53 12-16,27-26 15,39 13-15,-119 0 16,119-13-16,-26 0 16,-40 27-16,-93-27 15</inkml:trace>
  <inkml:trace contextRef="#ctx0" brushRef="#br0" timeOffset="32151.36">13388 9750 0,'26'0'32,"27"0"-32,27-27 15,-27 27-15,66-13 16,-14 13-16,81-13 15,52-27-15,-132 40 16,119 0-16,-53 0 16,-14 0-16,-105 0 15,53 0-15,-66 0 16,-14 0-16</inkml:trace>
  <inkml:trace contextRef="#ctx0" brushRef="#br0" timeOffset="34760.62">18402 5702 0,'13'-13'94,"27"13"-94,-1 0 15,107-40-15,-27 40 16,-26 0-16,-54 0 15,120-13 1,0-27-16,0 13 16,-1 14-16,-78 0 15,92 13-15,26 0 16,-26 0-16,-106 0 16,119 0-16,-13 0 15,-13 0-15,-53 0 16,-66 0-16,-1 0 15</inkml:trace>
  <inkml:trace contextRef="#ctx0" brushRef="#br0" timeOffset="35935.15">8295 6985 0,'26'0'141,"120"0"-141,-54 0 0,93 0 15,-13 0 1,-39 0-16,-107 0 15</inkml:trace>
  <inkml:trace contextRef="#ctx0" brushRef="#br0" timeOffset="37119.71">18071 7011 0,'79'0'78,"54"0"-62,-107 0-16,93 0 15,66 0 1,14 0-16,-133 0 0,132 0 16,14 0-16,-40 0 15,-79 0 1,92 0-16,0 0 15,-26 0-15,-14 0 16,-78 0-16,38 0 16,-38 0-16,-41 0 15,-13 0-15,0 0 16,1 14-16,-1-14 16,13 0-1,1 0-15,39 0 16,0 0-16,-39 0 15,39 13-15,-27-13 16,1 13-16,-27-13 16,14 0-16,-1 0 15</inkml:trace>
  <inkml:trace contextRef="#ctx0" brushRef="#br0" timeOffset="38239.71">8348 8546 0,'92'0'62,"41"0"-46,-28 0-16,67 0 15,-79 0 1,79 0-16,13 0 16,-26 0-16,-146 0 15,14 0-15,-14 0 16</inkml:trace>
  <inkml:trace contextRef="#ctx0" brushRef="#br0" timeOffset="38920.25">8453 9578 0,'-13'-13'47,"79"13"-31,67-27-16,-14 27 15,66 0 1,53 0-16,-159 0 0,199 0 16,-26 0-1,-80 0-15,-106 0 16,92 0-16,-78 0 15,-67 0-15,0 0 16</inkml:trace>
  <inkml:trace contextRef="#ctx0" brushRef="#br0" timeOffset="39961.29">18230 9631 0,'26'0'78,"40"0"-78,27 0 16,79 0-16,40 0 16,-80 0-16,159 0 15,26 0-15,-25 0 16,-160 0 0,106 0-16,-66 0 15,-13 0-15,-106-13 16,52 13-16,-65 0 15,-27-14-15,1 14 16,-1 0 15,0 0-15,0 0 0,0 0-16</inkml:trace>
  <inkml:trace contextRef="#ctx0" brushRef="#br0" timeOffset="40776.28">18177 8374 0,'13'0'16,"14"0"-1,12 0-15,27 0 16,27 0-16,-27 0 16,66 0-16,40 0 15,67 13-15,-134-13 16,147 0-16,131 0 15,-52 0-15,-40 0 16,-185 0-16,79 0 16,-53 0-16,-92 0 15,-27 0 1</inkml:trace>
  <inkml:trace contextRef="#ctx0" brushRef="#br0" timeOffset="48786.17">7964 6059 0,'-26'79'0,"12"27"16,-12 40-1,26-107-15,-27 80 0,27 0 16,0 14-16,0-67 16,0 66-1,-13-26-15,0 26 16,13-66-16,-13 27 0,13 0 16,0 26-1,0 40-15,0-80 16,0 66-16,0 41 15,0-14-15,0-106 16,0 119-16,0 0 16,0 14-16,0-133 15,0 93-15,0-40 16,0-40-16,0-53 16,0 27-16,0-26 15,0 12-15,0 1 16,26 26-16,-13-26 15,-13 26-15,14 0 16,-1-26-16,-13 0 16,0-1-16,0 1 15,0-27-15,13 27 16,0-27-16,-13 0 16,0 1-16</inkml:trace>
  <inkml:trace contextRef="#ctx0" brushRef="#br0" timeOffset="60331.36">9578 4802 0,'0'-13'172,"26"-40"-156,27 13-16,0-26 15,13 0-15,-26 13 16,0 27-16,13-40 15,26-1-15,-26 14 16,-13 40-16,26-40 16,-13 14-1,26-1-15,-26 0 16,-13-13-16,52 0 16,-12-13-16,-14 27 15,-53 25-15,40-25 16,-13 25-16,-27-12 15,0 26-15,14-13 16,-1-27-16,14 27 16,-27 0-16,0 13 15,-13-14-15,13 1 16</inkml:trace>
  <inkml:trace contextRef="#ctx0" brushRef="#br0" timeOffset="62186.97">9525 4974 0,'0'-26'109,"13"-54"-93,0 41 0,1-28-16,-14 41 15,0-27-15,0 13 16,13-12-16,-13 25 15,0 14 1,0 0-16,0-1 16,0 28 77,26 12-77,-26 1-16,0-1 16,0-13-16,0 0 15,14 1-15,-1-1 16,-13 0-16,0 0 16,13 14-16,0-27 15,-13 13 1,0 0-16,14-13 78,12 0-62,0 0-16,54-26 15,26-27-15,13 40 16,-53-14-16,26 14 15,1-13-15,-27 12 16,14-12-16,-67 26 16,13-13-16</inkml:trace>
  <inkml:trace contextRef="#ctx0" brushRef="#br0" timeOffset="81734.06">4471 4908 0,'0'-13'219,"120"-106"-204,-41 53 1,14 13 0,-14-13-16,13 26 15,-12-53-15,-54 80 16,54-27-16,-1-26 16,-13 13-16,14 0 15,-41 27-15,27-14 16,27-13-16,-14-13 15,-39 13-15,39 0 16,-39 14-16,13-14 16,-40 39-16,27-38 15,0 38-15,-27 1 16,-13 0 0,13 13-16</inkml:trace>
  <inkml:trace contextRef="#ctx0" brushRef="#br0" timeOffset="113521.77">4498 4842 0,'0'-27'188,"0"14"-173,0-13-15,-13-1 16,-14-12-16,27-1 15,0 27 1,-13-1-16,13 1 16,-13-13-16,13-1 15,0 14 1,-27 40 109,1 25-125,13 1 16,-1-26-16,1-1 15,13 14-15,0-27 31,0 0-31,-13 1 16,39-14 375,41 0-376,-15 0-15,1 0 16,-26 0-16,-1 0 16,-12 0-16,-1 0 15,13-14-15</inkml:trace>
  <inkml:trace contextRef="#ctx0" brushRef="#br0" timeOffset="140775.42">6787 5675 0,'13'0'63,"66"-13"-48,14 13-15,13 0 16,-1 0-1,-65 0-15,66 0 16,66 0-16,119 0 16,-145 0-16,250 0 15,186 0-15,93 0 16,-490 0-16,358-26 16,105 26-16,-119 0 15,-26 0-15,-371 0 16,106 0-16,-53 0 15,-52 0-15,-120 0 16,13 0-16,-12 0 16</inkml:trace>
  <inkml:trace contextRef="#ctx0" brushRef="#br0" timeOffset="148889.2">2566 5741 0,'93'-26'94,"39"13"-94,-39 0 15,66-14-15,26 27 16,-92-13-16,158 0 16,-39 13-16,39 0 15,-172 0-15,93 0 16,-26 0-16,-14 0 15,-79 0-15,53 0 16,-14 0 0,14 0-16,-66 0 15,-27 0 1</inkml:trace>
  <inkml:trace contextRef="#ctx0" brushRef="#br0" timeOffset="182391.27">13811 10835 0,'0'-14'62,"-13"-25"-62,0 39 16,13-27-16,-27 1 15,14 13-15,0-1 16,-14-12-16,-12-1 31,26 1-31,-14 26 94,1 0-94,12 26 16,-25 1-16,-14 13 15,13-1 1,27-12-16,0-14 16,-1 40-16,1-40 15,13 14-15,0-14 16,0 27-16,0-14 15,0 27-15,0-27 16,0-12-16,0 12 16,0 14-16,13-27 15,-13 13 1,27 1-16,-1-1 31,-12 1 16,-1-27-47,0 0 78,13 0-62,1 0-1,-1 0-15,27 0 16,-13 0-16</inkml:trace>
  <inkml:trace contextRef="#ctx0" brushRef="#br0" timeOffset="183133.27">14116 10755 0,'0'14'63,"0"52"-63,0-40 15,0 80-15,0-40 16,0 27-16,0-27 15,0-40-15,0 27 16,0-26-16,0-1 16,0-13-16,0 27 15,-14-27-15,14 1 16,0-1-16,0 0 16</inkml:trace>
  <inkml:trace contextRef="#ctx0" brushRef="#br0" timeOffset="183925.35">14168 10927 0,'14'0'79,"-1"-26"-64,40 26-15,-27 0 16,14 0-1,-14 0 1,1 0-16,-1 13 16,1 14-1,-1-1 1,1 0-16,-27-12 16,0-1-16,13 27 15,0-14-15,-13-13 16,0 0-16,0 14 15,0-14-15,0 0 16,0 1-16,0 25 16,-26-25-1,-1-1-15,14-13 16,0 0 0,13 13-16,-13-13 15,-1 0 16</inkml:trace>
  <inkml:trace contextRef="#ctx0" brushRef="#br0" timeOffset="184928.89">14592 10769 0,'0'52'15,"0"41"1,0 0-16,0-80 16,0 27-16,0 12 15,0-38-15,0-1 16,0-26 46,0-80-62,0 40 16,0-39-16,0 39 16,0 13-16,0 14 15,0-14-15,0 13 16,0 14-1,13 0 48,13 39-63,1 1 16,-14-14-16,14 14 15,-27-14 1,26 0-16,-26 0 15,27-13 17,25-13-17,-25-40 1,-27 40-16,13-40 16,0 40-16,-13-1 15,14 14 16,-1 0-31,0 0 32,-13 27-17,0-1-15,0 1 16,0 13-16,0-14 16,0 0-16,0 1 15,0-14-15,0 0 16,0 1-1,0-1 1,0 0 0</inkml:trace>
  <inkml:trace contextRef="#ctx0" brushRef="#br0" timeOffset="185773.48">15822 10583 0,'-26'27'63,"26"-1"-63,-40 14 15,-13 53-15,40-80 16,-27 40-16,-26 0 16,0 13-16,39-40 15,14-13-15,-13 27 16,12-27 0</inkml:trace>
  <inkml:trace contextRef="#ctx0" brushRef="#br0" timeOffset="186213.48">15465 10623 0,'26'0'16,"41"26"-16,-15 54 15,-12-27-15,-13-14 16,-1 1-16,27-27 16,-40 14-16,0-14 15,-13 0 1,27-13 15,-27 14-15,13-14-1</inkml:trace>
  <inkml:trace contextRef="#ctx0" brushRef="#br0" timeOffset="187254.8">18825 10676 0,'0'-13'63,"-26"-1"-47,-14 1-1,0 13-15,1 0 16,25 0-16,-65 0 15,26 0-15,-13 0 16,53 0 0,-1 0-1,1 0 1,-13 13-16,-1 40 16,1 27-16,-14-14 15,0 27-15,27-67 16,-13 80-16,26-40 15,0-13-15,0-27 16,0 27-16,0-13 16,0 0-16,0-14 15,13-13 1,0 14-16,0-27 16,27 0-16,26 0 15,0 0-15,54 0 16,-41 0-16,80 0 15,-27 0-15,-26 0 16,-14 0-16,-52 0 16,-27 0-16</inkml:trace>
  <inkml:trace contextRef="#ctx0" brushRef="#br0" timeOffset="188173.32">19434 11007 0,'-14'0'47,"-38"0"-47,25 0 15,14 0-15,-14 26 16,14-26-16,-13 27 16,26-14-1,-40 53-15,40-40 16,0 14-16,-26-13 16,12 52-16,14-26 15,0-13 1,0-1-16,0 1 0,0-14 15,0-12-15,27-1 16,-1 13-16,-26-12 16,13-14-1,1 0 1,25 0-16,-12 0 16,-1 0-16,-12-14 15,25-25-15,-39 12 16,13-13-16,1 27 15,12-66-15,-26 52 16,13-26-16,1 40 16,-1-13-16,-13-27 15,0 26-15,0 14 16,0 0-16,0-14 16,0 14-16,0 0 15,0 0 1,-13 13 15,13-13-15,-14-1-16</inkml:trace>
  <inkml:trace contextRef="#ctx0" brushRef="#br0" timeOffset="189175.1">19592 11139 0,'0'13'47,"0"14"-31,0 39-16,0 26 15,14-39 1,-14 0-16,0-26 16,26 12-16,-26-12 15,13-27 1,-13 13-1,14-13 1,25 0 0,-12 0-16,-1 0 15,14-53-15,0 27 16,-27-14-16,13 14 16,-13-27-16,-13 13 15,27-13-15,-14 13 16,-13 1-16,0-14 15,0 26-15,0 67 94,27 13-78,-27 26-16,0 27 15,13-66-15,0 52 16,-13-39-16,0-26 16,0-14-1,0 13-15,0 1 16,0-14 0,0 14-1,-26-1 1,-1-13-1,-13 0-15,14 1 16,13-14 0,0 13-1,-1-13 63,1 0-46,0 0-32,0 0 15,-1 0-15</inkml:trace>
  <inkml:trace contextRef="#ctx0" brushRef="#br0" timeOffset="192534.53">8811 10993 0,'-40'-26'16,"27"26"-1,-1 0 32,-12 0-47,26-13 16,-13 13-16,-67 0 47,67 0-32,0 0 1,-13 0-1,26 26 1,-14-13-16,14 1 16,0 39-1,0-14-15,0-12 16,0-1-16,0 14 16,14-14-16,25 14 15,-12-14 1,-14-12-16,0-1 15,-13 0-15,13-13 16,14 0 15,-1 0-31,-13 0 16,14-26-16,13-1 16,-40 14-16,26-27 15,-26 27-15,27 0 16,-27 0-16,0-1 15,39-12-15,-39-1 16,0 14 0,0 0-16,0-13 15,0 12 1,0 1 0,0 0-16,-13-14 15,0 14 1,0 0-16,-1-13 15,1 12-15,13 1 16,-13 0 0</inkml:trace>
  <inkml:trace contextRef="#ctx0" brushRef="#br0" timeOffset="193870.11">8983 11007 0,'0'-14'78,"13"14"-63,0-26-15,14 0 16,-14 12 0,0 14-1,0 0-15,14 0 32,-1 40-17,1-27 1,-27 27-16,26 0 15,14-14-15,-27 14 16,-13-27-16,13-13 16,-13 13-16,0 0 31,0 1 0,0-1-31,0 0 16,-13-13-16,0 0 15,0 0 1,39 0 78,-13 0-79,0 0-15,1 0 94,-14 13-78,0 1-16,0-1 15,-14 13-15,1-26 16,13 13 0,-13-13-1,-27 0 1,27 0-16,-27 0 16,1 0-1,-14 0-15,26 0 16,14 0-16,0 0 15</inkml:trace>
  <inkml:trace contextRef="#ctx0" brushRef="#br0" timeOffset="196624.24">3664 10914 0,'-13'0'94,"-26"0"-94,25 13 16,-12-13-16,-14 0 15,27 0-15,0 0 16,13 14-16,-13-14 16,-1 0-16,1 13 15,13 0 1,-13 13 0,13-12-1,0 12 1,0 14-16,0-14 15,13-13-15,0 1 16,1 12-16,-1-26 16,0 27-16,0-27 15,14 13 1,-14-13 15,0 0 0,0 0-31,14-13 16,-27-1-16,13 1 16,0 0-16,-13 0 15,0-1 1,0 1-16,0 0 31,0 0-31,0 0 16,0-1-1,0-12 1,0 13-16,0-1 0,0-12 16,-13 0-1,-13-1-15,26 14 16</inkml:trace>
  <inkml:trace contextRef="#ctx0" brushRef="#br0" timeOffset="197230.81">3956 10888 0,'0'13'63,"26"66"-63,-26-66 16,0 40-16,0-13 15,0-14-15,0 1 16,0 13-16,0-27 15,0 0-15,0 0 16,13 14-16</inkml:trace>
  <inkml:trace contextRef="#ctx0" brushRef="#br0" timeOffset="-186838.11">3479 11456 0,'14'14'31,"-1"-14"-16,26 0 1,-12 0 0,39 0-16,-26 0 15,52 0-15,-52-14 16,53-12-16,-27 26 16,-27-26-16,-12 26 15,-14 0-15,14-14 16,-14 14-16,13-13 31,14 0-31,0 0 16,-14-14-16,1 27 15,12-40-15,-12 27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13T02:27:34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3903 6998 0,'79'40'125,"14"-27"-109,-40 0-16,52-13 15,54 0-15,-27 14 16,-79-14-16,106 0 15,26 0-15,-13 0 16,13 0-16,-105 0 16,118 0-16,14 0 15,39 0-15,-118 0 16,131 0-16,-12 0 16,39 0-16,-172 0 15,119 0-15,26 0 16,-12 0-16,-67 0 15,-93 0-15,80 0 16,0 0 0,14 0-16,-120 0 15,93 0-15,-1 0 0,1 0 16,-93 0 0,146 0-16,-27 13 15,27-13-15,-120 13 16,120 0-16,66 27 15,13-40-15,26 0 16,-211 0-16,132 0 16,53 0-16,0 0 15,-185 0-15,159 0 16,66 0-16,26 0 16,-251 0-16,211 0 15,14 0-15,-14 0 16,-118 0-16,-133 0 15,93 0-15,-14 0 16,-26 0-16,-53 0 16,40-13-16,26 0 15,27-14-15,-79 27 16,131 0-16,41 0 16,-27 0-16,-14 0 15,-131 0 1,92 0-16,-67 0 0,-78 0 15,-1 0-15,1 0 16,-14 0 0,0 0-16,0 0 15,27 0-15,0 0 16,-27 0 0</inkml:trace>
  <inkml:trace contextRef="#ctx0" brushRef="#br0" timeOffset="27457.33">3850 9565 0,'13'0'47,"146"0"-16,-53-14-31,13 1 16,251 13 15,-198 0-31,370 0 31,67 0 1,423 0-1,-794 0-31,13 0 16,583 0 15,211 0 0,-410-53-15,225 0 15,-239 40 0,-501 13-15,91-13 15,-198 13-15,14 0 31,-1 0-47,1 0 15,39 0 16</inkml:trace>
  <inkml:trace contextRef="#ctx0" brushRef="#br0" timeOffset="70984.5">5649 10517 0,'26'0'172,"93"0"-172,-52 0 16,78 0-16,-52 0 15,105 0-15,-132 0 16,172 0-16,27 0 16,-14 0-1,40 0-15,-185 0 16,132 0-16,14 0 15,-1 0-15,-158 0 16,92 0-16,-26 0 16,-14 0-16,-105 0 15,66 0-15,-27 0 16,-26 0-16,-40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13T02:30:21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2738 0,'13'0'172,"67"-13"-157,-27 0-15,105-27 16,-25 40-16,39 0 16,26 0-16,-92 0 15,106-26-15,39 26 16,-26 0-16,-132 0 15,118 0-15,1 0 16,13 0-16,-146 0 16,120 0-16,12 0 15,41 0-15,-54 0 16,-105 0-16,145 13 16,66 0-16,-26-13 15,-159 0-15,145 0 16,54 0-16,13 0 15,-225 0-15,211 0 16,-26 0 0,-79 0-16,79 0 15,-185 0-15,105 0 16,-12 0-16,-54 0 16,-105 0-16,66 0 15,-14 0-15,-12 0 16,-54 0-16,27 0 15,40 0-15,-1 0 16,1 0-16,-40 0 16,66 0-16,26 0 15,-26 0-15,-52 0 16,78 0-16,14 0 16,-53 0-16,-40 0 15,93 0-15,-1 0 16,1 0-16,-106 0 15,93 0-15,-27 0 16,39 0-16,1 0 16,-66 0-16,118 0 15,-12 0-15,13 0 16,-146 0-16,106 0 16,13 0-16,-13 0 15,-80 0-15,80 0 16,0 0-16,-26 0 15,-67 0-15,-52 0 16,-14 0-16</inkml:trace>
  <inkml:trace contextRef="#ctx0" brushRef="#br0" timeOffset="18985.91">13983 7726 0,'-13'0'63,"-66"0"-63,65 0 16,-65-13-16,39 13 15,-13 0-15,-52-14 16,91 14-16,-39-13 15,14 0-15,-41 13 16,27-27 0,40 27-16,-26 0 15,12-13-15,1 13 16,12 0-16,1 0 16,-27 0-16,27 0 15,-13 0-15,-1 0 16,1 0-16,13 0 15,-14 0-15,-12-13 16,12 0 0,-39 13-16,39 0 15,-25-13-15,-68-1 16,54 14-16,40 0 16,-67 0-16,40 0 15,-26 0-15,53 0 16,-54 0-16,27 0 15,14 0-15,-1 0 16,-13 0-16,0 0 16,-40 0-16,1 0 15,52 0-15,-52 0 16,-14 0-16,13 0 16,53 0-16,-39 0 15,-14 0-15,40 0 16,14 0-16,-1 0 15,-13 0-15,14 0 16,-1 0-16,13 0 16,-26 0-16,14 0 15,-14 0-15,40 0 16,-40 0-16,0 0 16,0 0-16,26 0 15,-52 0 1,13 0-16,-27 0 15,40 0-15,-39 0 16,-27 0-16,0 0 16,-14 0-16,94 0 15,-80 0-15,13 0 16,26 0-16,54 0 16,-40 0-16,13 0 15,13 0-15,-26 0 16,53 0-16,-40 0 15,26 0-15,-39 0 16,40 0-16,-14 0 16,0 0-16,-52 0 15,79 14-15,-40-1 16,-40 26-16,27-25 16,39-1-16,-39 0 15,-13 0-15,0 40 16,26-39-16,0-1 15,0 13-15,0-13 16,26-13-16,14 14 16,-13 12-16,-1-13 31,27 1-15,-26-1-16,13 0 15,-1 13 1,-12-12-1,26 25-15,-40 1 16,27 0 0,13-14-16,-13 14 15,13-27-15,0 14 16,0-14-16,0 13 16,0-12-16,0 25 15,0-26-15,13 27 16,27 0-16,-14-14 15,1-12-15,26 52 16,26-27-16,-39-25 16,26 25-16,13-12 15,1-1-15,25 14 16,28 0-16,-94-40 16,80 26-16,14 0 15,-1-12-15,-66-1 16,93-13-16,0 26 15,-54-26 1,-52 0-16,119 0 0,0 0 16,27 0-1,-27 0-15,-80 0 16,80 0-16,-13 0 16,13 0-16,-119 0 15,92 0-15,-25 0 16,-15 0-16,-65 0 15,79 0-15,13 0 16,1 0-16,-14 0 16,-80 0-16,81 0 15,25 0-15,-26 0 16,-66 0-16,79 0 16,-26 0-16,13 0 15,-79 0-15,26 0 16,-13 0-16,13 0 15,0 0-15,-26-13 16,26 0-16,0-14 16,-13 14-16,-13 13 15,-14-26-15,1-1 16,-1 14-16,-13 0 16,27 13-1,-27-27-15,14 1 16,-14 13-16,14-14 15,25-26-15,28 0 16,-41 1-16,-12 38 16,26-52-16,13 13 15,-13-13-15,-27 40 16,14-1 0,-27-13-16,14 40 15,-27-26 141,0 13-156,0-27 16,-13 27-16,13 0 31,-27-14-15,27 14-16,-13-14 16,0 14-16,13 0 15,-14 0-15,1-14 16,0 14-1,-27 0-15,14-14 16,13 14 0,-1 0-1,-12 0-15,13 13 16</inkml:trace>
  <inkml:trace contextRef="#ctx0" brushRef="#br0" timeOffset="20762.53">7924 8546 0,'-13'40'31,"13"26"-15,-13 26-1,-14 14-15,27 27 16,-13-80-16,-27 92 15,27-39-15,0 39 16,13-78-16,-13 131 0,-14 0 16,27 14-16,0-146 15,0 133 1,0-14-16,0-26 16,0-27-16,0-79 15,0 26-15,0-39 16,0 0-16,0-27 15,0 26-15,0-25 16,0 12-16,0 1 16,0 12-16,0-12 15,0 39-15,0-26 32,0-14-32,0 14 0,0-1 15,0-25-15,0 39 16,0 0-16,0-14 15,0-26-15,0 1 16,0-1-16,0 0 125,0 14-109,27-1-16,12 0 15,1 27-15,53 27 16,26-14-16,-13 13 16,-80-79-16,93 53 15,40 27-15,26-14 16,-106-53-16,133 53 15,26-13-15,-39-13 16,-80-40-16,79 26 16,27-13-16,-40-13 15,27 0-15,-133 0 16,133 0-16,39 0 16,40 0-16,-198 0 15,172 0-15,92 0 16,40 0-16,-291 0 15,211 0-15,-52 0 16,-80 0 0,-26-26-16,-120 13 0,94-1 15,-94-25 1,-26 39-16,1-13 31,-1 13-31,0-14 31,27-12-15,-14 13 0,14-1-16,26 14 15,-26 0-15,13-13 16,-14 13-16,-25 0 31,-1 0-15,0-13-1,14 13-15,12-13 16,1-14-16,-14 27 16,14-26 77,0-1-77</inkml:trace>
  <inkml:trace contextRef="#ctx0" brushRef="#br0" timeOffset="21788.07">14446 8149 0,'-13'0'32,"0"66"-32,0 40 15,13-40-15,-27 40 16,14 26 0,13 54-16,0-1 15,0-93-15,0 94 16,0 39-16,0-40 15,0-93-15,0 67 16,0 26-16,13-26 16,-13-93-16,13 66 15,-13 14-15,0 13 16,27 0-16,-14-67 16,0 80-16,0 0 15,14 27-15,-14-107 16,0 93-16,14-39 15,-27-27-15,0-79 16,0-27-16,0 0 16</inkml:trace>
  <inkml:trace contextRef="#ctx0" brushRef="#br0" timeOffset="34189.32">4299 7580 0,'0'-39'203,"80"-1"-187,-1 0-16,27 27 16,0-27-16,-66 27 15,65-13-15,28-14 16,-1 40-16,-92 0 15,92 0-15,-13 0 16,0 0-16,-40 0 16,-26 0-16,0 0 15,-13 0-15,-14 0 16,-12 0-16,39 0 16,-27 0-16,-13 0 15,1 0-15,-14 13 31,13-13-15,-13 27-16,0-1 16,0 14-16,0-1 15,0-25-15,0-1 16,0 27-16,0-14 16,0-13-16,-27 14 15,1 12 1,-54-12-16,1-1 15,39 14-15,-92 0 16,-53 26-16,53-13 16,79-40-16,-93 0 15,54 27-15,-1-14 16,80-26-16,-14 14 16,14-14-1,-13 0 1,-14 0-16,-26-14 15,-27-12-15,27 13 16,-40-27-16,-39-26 16,39 39-16,40 27 15,-14-52-15,54 38 16,13 1-16,-1 13 31,1-26 63,13-27-78,0 39-16,0 1 15,0 0 1</inkml:trace>
  <inkml:trace contextRef="#ctx0" brushRef="#br0" timeOffset="34828.44">3995 8070 0,'0'66'16,"0"0"-1,53 53-15,-53-79 16,27 26-16,-14 66 16,0-13-16,0 40 15,-13-106-15,0 79 16,27-13-16,-14-13 16,-13-66-16,0 26 15,0-26 1,0-27-16,13 0 15</inkml:trace>
  <inkml:trace contextRef="#ctx0" brushRef="#br0" timeOffset="35462.44">4220 9459 0,'0'0'0,"0"26"0,13 1 16,1-14-16,12 27 15,-13-27 1,14 13-1,-14-12 1,53-1 0,-13-13-16,-40 0 15,40 0-15,0 0 16,-13 0-16,-27 0 16,27-13-16,-27-1 15,27-25-15,-27 39 16,27-27-16,12 1 15,-12-14-15,53-13 16,-80 53-16,80-66 16,-27 40-16,-13-14 15,-40 40-15,40-40 16,-40 40-16,0-13 16,14 0-1,-14 0 1,0-1-16,0 1 15,-13 0 1,14 13 0,-14-13 31,13-14-47,0 27 15</inkml:trace>
  <inkml:trace contextRef="#ctx0" brushRef="#br0" timeOffset="36196.18">5424 7964 0,'13'0'0,"0"40"15,1 13-15,-1 26 16,0 40-16,14-13 15,-14 0-15,26-53 16,-12 52-16,-14-38 16,14-1-1,-14-27-15,0-12 0,-13 13 16,13-1 0,-13 1-16,0 26 15,27 27-15,-1-1 16,1 1-16,-14-53 15,13 12-15,-12 15 16,-1-54-16</inkml:trace>
  <inkml:trace contextRef="#ctx0" brushRef="#br0" timeOffset="51837.67">3281 4683 0,'40'0'297,"39"0"-297,66 0 15,-39 0-15,53 0 16,-106 0-16,92 0 16,-12 0-16,-41 0 15,-39 0-15,106 0 16,0 0-16,26 0 15,0 0-15,-119 0 16,106 0-16,14 0 16,-15 0-16,-104 0 15,131 0-15,40 0 16,-26 0-16,-106 0 16,172 0-16,39 0 15,80 0 1,0 0-16,-278 0 15,198 0-15,14 0 16,-119 0-16,-133 0 16,80 0-16,-53 0 15,-67 0-15,-12 0 16,13 0 0,-1 0-16,14-13 15,-26 0 1,-14 13-16,0 0 15</inkml:trace>
  <inkml:trace contextRef="#ctx0" brushRef="#br0" timeOffset="54063.38">16021 6085 0,'132'-26'78,"-106"13"-62,67 13-1,39 0-15,80 0 16,-27 0-16,-79 0 16,106 0-16,-27 0 15,-53 0-15,-105 0 16,39 0-16,-53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13T02:31:31.4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6813 5239 0,'40'0'171,"66"0"-171,26 0 16,-13 0-16,-40 0 16,159 0-16,53 0 15,0 0-15,-171 0 16,197 0-16,-26 0 16,0 0-16,-172 0 15,133 0-15,-1 0 16,-39 0-16,-14 0 15,-132 0-15,106 0 16,-13 0-16,-27 0 16,-105 0-16,-1 0 15,14 0 1,-14 0-16,-13 0 47,1 0-32,-1 0-15,0 0 16,0 0-16</inkml:trace>
  <inkml:trace contextRef="#ctx0" brushRef="#br0" timeOffset="6906.26">3109 5834 0,'0'0'0,"-27"-13"0,-52 0 15,26 13 1,13 0-16,-26-14 16,27 14-16,25-13 15,-39 13-15,-13 0 16,27 0-16,12 0 15,14 0-15,0 0 16,-14 0-16,-12 0 16,25 0-16,-39 13 15,14 14-15,-1-1 16,-39 14-16,-14 26 16,27-26-16,-40 66 15,80-106-15,-14 39 16,-26 14-16,53-26 15,13-14-15,-14 27 16,1-14-16,13 14 16,0-14-1,0 1-15,0 12 16,0 1-16,0-27 16,0 40-16,0 0 15,0 0-15,53 26 16,-40-52-16,27 26 15,39 39-15,1 27 16,-27-52-16,-14 12 16,27 0-16,14-13 15,-54-39-15,54 13 16,-14 13-16,40-14 16,-14-26-16,-26 14 15,40-14-15,13 0 16,14 27-16,-94-40 15,54 0-15,13 0 16,-14 13-16,-65-13 16,39 0-16,26 0 15,-25 0-15,-28 0 16,-25 0-16,38-39 16,1 12-1,0-39-15,-39 40 16,65-27-16,-26 0 0,0-27 15,0 27 1,0-26-16,-14-14 16,1 27-16,-40-40 15,0 54-15,0-54 16,0 26-16,0-12 16,0 26-16,-40-1 15,-13-12-15,0-27 16,27 80-16,-14-54 15,-26-12-15,13 39 16,40 26-16,-13-12 16,-1 12-1,14 1-15</inkml:trace>
  <inkml:trace contextRef="#ctx0" brushRef="#br0" timeOffset="7757.27">4233 6548 0,'0'0'0,"66"-13"16,1 13-16,38 0 16,-25 0-16,-40 0 15,65 0-15,1 0 16,53 53-16,-80-13 15,54 13-15,-1 53 16,-39-40-16,-54-13 16,27 13-16,-13-13 15,-40 0-15,1-27 16,25 27-16,-12 13 16,13 27-16,-1-14 15,1-52-15,13 52 16,13 27-16,27-14 15,-67-65-15,67 92 16,12 13-16,15 27 16,-81-119-16,80 92 15,53-26-15,-26-27 16,26-13-16,-119-53 16,105 40-16,28-26 15,-67-27-15,-80 0 16,67 0-16,-13 0 15,13 0 1,-53-40-16,39-26 16</inkml:trace>
  <inkml:trace contextRef="#ctx0" brushRef="#br0" timeOffset="10544.89">2725 7263 0,'0'0'0,"-13"0"63,0 0-48,0 0-15,-27 0 16,27 0 0,-1 0-16,1 0 15,-13 0-15,-14 0 16,-13 0-16,13 0 16,1 13-16,25-13 15,-38 13-15,12 0 16,13 1-16,14-14 15,-13 26 1,13-13 0,-1 14-16,-12-14 15,13 0-15,13 1 16,-14 12-16,1 14 16,-13-14-16,12 14 15,14-27-15,0 14 16,0 39-1,0-40-15,0 27 16,0-13 0,0-27-16,0 13 15,0 1-15,0-1 16,0 14-16,0-27 16,27 14-16,-27-14 15,26 13-15,1-12 16,-27 12-16,40 14 15,-27-27-15,13 13 16,1-12-16,12 39 16,41 0-16,-54-40 15,27 26-15,26-12 16,-12-27-16,78 26 16,-92-26-16,0 0 15,79 14-15,-66-14 16,27 0-16,-67 0 15,14 0-15,-13 0 16,-14 0-16,0 0 16,0 0-1,40 0 1,-26-14 0,-1 1-1,27-53-15,-26 40 16,12-27-16,-12 39 15,-14 1-15,13-40 16,-12 40-16,-1 0 16,13 0-16,-26-1 15,27 1 1,-27 0-16,0 0 16,0-14-16,0-13 15,0 14-15,0 13 16,0-40-16,0 13 15,0 1-15,0 25 16,0-25-16,0-1 16,-14 13-16,1 1 15,0 0 1,0 12-16,13 1 16,-13 13-16,-1-13 15,1 0 1,-27-1-1,14-12-15,-14 13 0,1-1 16,-67 1 0,79 13-16,-79-39 0,-26 25 15,13 1 1,93 13-16,-67-13 0,-26 0 16,66 13-1,13-14-15,14 14 16</inkml:trace>
  <inkml:trace contextRef="#ctx0" brushRef="#br0" timeOffset="12203">3784 8136 0,'0'-13'47,"13"-14"-31,53 1-16,13-14 15,-52 27-15,52 0 16,1-1-1,12 1-15,-52 0 16,26 13-16,-13 0 16,39 0-16,1 0 15,-53 0-15,52 0 16,1 0-16,13 0 16,-67 13-16,54 14 15,13 12-15,0 27 16,-80-66-16,67 80 15,-27-27-15,-13 0 16,-13-40-16,-14 27 16,14 13-16,-14-14 15,14 27-15,-40-52 16,26 52-16,27 0 16,-13 13-16,-40-66 15,40 80-15,-1 26 16,14-13-16,-13-93 15,-14 67-15,41 39 16,-1-40-16,0 0 16,-40-39-16,40 39 15,53 14 1,-39-40-16,-54-13 16,54-1-16,39-12 15,-53-1-15,-26-13 16,39 1-16,14-1 15,-14-13-15,-39 0 16,13 0-16,26 0 16,-26 0-16,-13 0 15,-1 0-15,1 0 16,-14 0-16,-12 0 31</inkml:trace>
  <inkml:trace contextRef="#ctx0" brushRef="#br0" timeOffset="14531.09">3360 9062 0,'-13'-26'141,"0"12"-141,-27-25 15,14 12-15,26 14 16,-40-40-16,13 27 16,1 12-16,26 1 15,-13 13-15,0 0 16,-14-26-16,1 26 31,12 0-31,-12-14 16,13 14-16,-14 0 15,-26 0 1,0 0-16,27 0 16,0 0-16,-41-26 15,28 26-15,-1 0 16,14-13-16,-1 13 15,-13 0-15,14 0 16,13 0 15,-1 0-31,1 0 16,-26 0 0,-28 13-16,41 0 15,-1 0-15,-25 40 16,-1-39-16,26 25 15,-12-12-15,25-14 16,-12 13-16,-14 27 16,14-39-16,12-1 15,1 26-15,13-25 16,-13-1-16,13 13 16,0 14-1,0-27-15,0 1 16,0 38-16,0-25 15,13-1 1,53 27-16,1 13 16,-41-39-16,53 26 15,27 26-15,13-39 16,-66-14-16,106 40 16,-27-26-16,-26-13 15,26-1-15,-79-26 16,27 0-16,12 0 15,-39 0-15,-26 0 16,12 0-16,-12-13 16,-14 0-16,0 13 15,-13-14-15</inkml:trace>
  <inkml:trace contextRef="#ctx0" brushRef="#br0" timeOffset="16242.1">3519 9181 0,'13'13'203,"53"-13"-187,53 0 0,-52 0-16,25 0 15,-65 0-15,26 0 16,-27 0-16,0 0 15,1 0 1,-1 0 15,14 0-31,-27 0 16,53 14-16,1 25 16,-15-26-16,-12 14 15,66 13-15,-27 26 16,14-40-16,-14 27 15,-65-40-15,52 14 16,53-1-16,-27 1 16,-65-27-16,79 39 15,-14-25-15,14-1 16,-53 0-16,53 0 16,-14 40-16,-12-26 15,52 12 1,-105-25-16,52 25 0,212 1 31,-185-14-31,0-26 16,-14 14-16,-39-14 15,80 0 1,-28 0-16,1 0 16,0 0-16,0 0 15,-80 0-15,54 0 16,-14 0-16,0 0 15,-13 0 1,-40 0 0,0 0-1,1 0 1,-1 0 0,0 0-1,0 0 16</inkml:trace>
  <inkml:trace contextRef="#ctx0" brushRef="#br0" timeOffset="20035.57">3717 10213 0,'-53'0'125,"-79"0"-109,13 0-16,0 0 15,0-13-15,53 13 16,-27-14-16,27 14 15,26-13-15,14 13 16,0 0-16,-1 0 16,1 0-16,12 0 15,-12 0-15,-1 0 16,1 0-16,-27 0 16,40 0-16,-53 13 15,26 14-15,0-14 16,27-13-16,-13 13 15,-14 1-15,13-14 16,27 13 0,-26 13-16,0-12 15,12-14-15,1 13 16,-27 13 0,14 14-16,-14-14 15,27-12-15,-27-1 16,-13 40-16,14-40 15,12 13-15,1-12 16,-14 25-16,-26 1 16,53-40-16,-14 13 15,1 14-15,13-14 16,-14 0-16,27 0 16,-13 1-1,0 12-15,-1-13 16,1 14-16,0 26 15,13-40-15,-40 93 32,40-93-32,0 13 15,0 1-15,-13-27 16,13 26-16,0 1 16,0-14-16,0 0 15,0 0-15,0 14 16,0 13-16,0-14 31,40 53-31,-40-52 16,26 13-16,27 26 15,-13 13-15,0-13 16,-14-26-16,27 26 16,0-26-16,-53-27 15,13 0-15,14 27 16,-14-27-16,13 0 15,-26 1-15,13-14 16,40 0-16,0 26 16,-13-26-16,-14 0 15,41 27-15,12-1 16,-26-26-16,-40 0 16,66 26-16,-12-26 15,12 14-15,-39-14 16,13 0-16,39 13 15,14 13-15,0-26 16,-66 0-16,52 0 16,14 0-16,-13 0 15,-40 0-15,13 0 16,13 0-16,-13 0 16,-26 0-16,39 0 15,-26 0-15,27 0 16,-28 0-1,-12 0-15,13 0 16,0 0-16,-13 0 16,-27 0-16,0-13 15,14 13-15,-14-13 32,0 0-17,0 13-15,0 0 16,14-40-1,-1 14 17,-26 12-17,0-12 1,14-1-16,-14 14 16,13 0-16,-13-14 15,0 14-15,13-13 16,-13-14-1,0 14-15,13-1 16,-13 1 0,0-14-16,0 14 0,0-14 15,0 27-15,0-27 16,0-13 0,0 27-16,0-27 15,0-13 1,0 13-16,0 39 15,0-25-15,-26-14 16,-1 0-16,27 26 16,-13 14-16,0-26 15,0 12-15,-27-39 16,40 39 0,-26 1-16,-1-27 15,14 40-15,0-14 16,-27-52-16,14 53 15,-27-14-15,39 27 16,-25-27-16,-27-39 16,39 52-16,1-13 15,-14 14-15,0-14 16,-26-13-16,26 53 16,-26-26-16,-26-1 15,12 27-15,-52-26 16,92 26-16,-66-26 15,27 26 1,39-14-16,27 14 16</inkml:trace>
  <inkml:trace contextRef="#ctx0" brushRef="#br0" timeOffset="21659.32">4207 11443 0,'13'0'204,"186"-39"-204,92-41 15,-186 54-15,186-67 16,67 14-16,-120 26 15,-146 13-15,94-26 16,-28-13-16,-52 26 16,13 0-16,-66 26 15,40-26-15,-40 27 16,0-1-16,-27 1 16,1 13-16,25 13 15,-38-13-15,12 13 16,-13-14-16,40 1 15,-26 13-15,-14-13 16,0 13-16,14 0 31,-14 0-31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13T02:32:19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18574 6138 0,'-13'-13'0,"-1"0"16,14 0-16,-26-14 15,-1-13 1,14 14 0,-27 13-1,27-14-15,-13 1 0,13 13 16,-1-1-1,-12 1-15,-1-26 16,-12 25-16,-14-39 16,0 14-16,26 25 15,-25 1-15,-1-13 16,13 13-16,13-1 16,-12-12-16,-1 26 15,0 0-15,27 0 16,-13 0-16,-14 0 15,0 0-15,14 0 16,13 0-16,-14 0 16,-13 0-16,-26 26 15,13-12-15,27-1 16,-27 26-16,-13 1 16,53-40-16,-27 40 15,-13 13-15,40-40 16,-53 27-16,52-27 15,-38 40-15,12 0 16,0-14-16,14 1 16,-14 39-16,14-26 15,-14 27-15,27-54 16,-1 67-16,-38-1 16,25 1-1,27-67-15,-13 41 16,13-28-16,0 27 15,0-39-15,0 13 16,0-1-16,0 41 16,0-41-16,0 1 15,0 13-15,0 53 16,26 0-16,-12-27 16,12 40-16,0-26 15,1 26-15,-1 0 16,1-53-16,-1 27 15,14-54-15,-27-12 16,0 12-16,14 1 16,-14-27-16,0 14 15,1-1-15,12-13 16,-13 14-16,14-14 16,12 0-1,-12-13-15,39 0 16,27 0-16,-54 0 15,41 0-15,25 0 16,15-13-16,-15-27 16,-52 27-1,66-79-15,-26 39 16,-27-27-16,-26 54 16,26-80-16,-40 0 15,1 0-15,-1 67 16,1-80-16,-14 0 15,13-14-15,-12 67 16,25-66-16,-25-14 16,-1 27-16,-13-13 15,0 66-15,0-53 16,0 26-16,0-13 16,0 53-16,0-52 15,0-28-15,0 27 16,-27 67-16,14-54 15,-13 27-15,-14 13 16,27 27-16,13-14 16</inkml:trace>
  <inkml:trace contextRef="#ctx0" brushRef="#br0" timeOffset="4437.7">15214 6839 0,'-14'0'141,"-39"0"-141,-13 0 15,-40 0-15,67 0 16,-80 0-16,39 0 16,1 0-16,13 0 15,-14 0-15,-25 40 16,25-27-16,27 14 16,14-1-16,-28 14 15,15-27-15,-28 80 16,40-80-16,-26 53 15,0-13 1,-26 53-16,52-93 0,-26 67 16,13-41-16,-66 67 15,79-40 1,0-53-16,-39 54 16,39-28-16,14 1 15,-1-27-15,27 0 16,-39 40-16,12-26 15,14-1 1,0-13-16,-14 14 16,14 13-16,0-14 15,-27 14-15,40-14 16,-53 14-16,40-27 16,-13 0-16,-1 27 15,1-13-15,-1-14 16,14 26-16,-40-12 15,0-1-15,40-26 16,-53 53-16,0-26 16,-1-1-16,15-13 15,12 14-15,-26-14 16,13 0-16,-27 1 16,54-14-16,-40 13 15,-14 40-15,1-40 16,53 0-16,-54 0 15,1 1 1,26 12-16,-13-26 16,39 0-16,-52 27 15,13-27-15,26 0 16,14 0 0,12 0-16</inkml:trace>
  <inkml:trace contextRef="#ctx0" brushRef="#br0" timeOffset="6485.77">12832 9049 0,'40'13'156,"106"0"-140,-27 14-16,0-14 15,13 0-15,-39 14 16,-27-14-16,40-13 15,-40 0-15,26 0 16,-79 0-16,54 0 16,-14 0-16,13 0 15,-53 0-15,13 0 16,1 0-16,13 0 16,-27 0-1,13 0-15,-13 0 16,14 0-16,-1 0 0,14-13 15,0 13 1,-1 0-16,1 0 0,0-14 16,-1 1-1,14 13-15,-13-13 16,0 13-16,-14 0 16,27-13-16,-13-14 15,13 14-15,0 13 16,-14-13-16,14 13 15,40-27-15,-80 27 16,40-13-16,-13 13 16,26 0-16,-26-26 15,26 26-15,-40-14 16,40 14-16,-26-13 16,-14 0-16,14 13 15,53-13-15,-27-14 16,-13 1-16,53 13 15,-1-1-15,28-12 16,-107 13-16,40-1 16,40-39-1,-13 27-15,-27-14 16,-26 40-16,13-39 16,-14 12-16,-12 27 15,-1-26-15,27 12 0,-13-12 16,39-14-1,-39 27 1,0-27-16</inkml:trace>
  <inkml:trace contextRef="#ctx0" brushRef="#br0" timeOffset="9023.2">16232 10888 0,'-13'13'0,"-13"0"16,12 0-1,1-13 32,0 27-47,0-27 16,-1 0-1,1 0-15,-27 0 16,1 26-16,-27-26 16,39 0-16,-52 0 15,-27 0-15,40 0 16,26 0-16,-52 0 15,25 0-15,1 0 16,27 0-16,-1 0 16,-26 0-16,-14 0 15,41 0 1,12 0-16,-26 0 0,14 0 16,-14 0-1,39 0-15,-25 0 0,12 0 16,14-26-1,-27 26-15,27-13 16,-13 13-16,-1-27 16,-12-26-16,12 53 15,-26-26-15,-26-27 16,-1-13-16,54 52 16,-53-65-16,-1 53 15,1-14-15,52 0 16,1 27-16,-53-27 15,39-13-15,-13 27 16,26-1 0,-12 1-16,12-14 15,14 40-15,-27-26 16,14-14-16,-40 0 16,66 27-16,-27-13 15,-26-14-15,27 14 16,13-1-16,0 14 15,-27-14-15,27 14 16,-1-13-16,-39-1 16,53 14-1,-26 0 1,13 13-16,-14-27 16,27 14-16,-26 0 15,-40-27-15,39 14 16,14 13-16,-13-1 15,-27-12-15,13-1 16,27 14-16,-40-13 16,26-1-1,14 27-15,-13-13 16,-1-13-16,1-1 16,-14 14-16,14-14 15,-1 14-15,-26-26 16,0 25-16,53 1 15,-26 0-15,-1 0 16,14-1-16,0 14 16,-27-13-1,14-13-15,-1 26 16,-26-27 0,0 14-16,14 0 15,26 0-15,-1 13 16,1 0-1,-13 0 1,12-14 0,14 1-16,-26 13 15,0 0-15,-1 0 16,14 0-16,-27 0 16,14 0-16,-27 0 15,13 0 1,0 0-16,-39 0 15,39 0-15,1 0 16,-14 0-16,-27 0 16,41 0-16,12 0 15,1 0-15,-27 0 16,26 0-16,14 0 16,0 0-1,0 0 1</inkml:trace>
  <inkml:trace contextRef="#ctx0" brushRef="#br0" timeOffset="12263.84">14499 12965 0,'13'-27'78,"67"1"-62,26 26-16,-14 0 16,27 0-16,-79 0 15,53 0-15,39 0 16,-53 0-16,-39 0 15,26 0-15,13 0 16,14 0-16,-53 0 16,-27 0-16,27 0 15,-14 0-15,1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489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14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5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xkcd.com/1409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customXml" Target="../ink/ink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rgbClr val="FFC000"/>
                </a:solidFill>
              </a:rPr>
              <a:t>lfpalafox@up.edu.mx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Base de datos: Conjunto de </a:t>
            </a:r>
            <a:r>
              <a:rPr lang="es-MX" b="1" dirty="0"/>
              <a:t>relaciones</a:t>
            </a:r>
            <a:r>
              <a:rPr lang="es-MX" dirty="0"/>
              <a:t> (o </a:t>
            </a:r>
            <a:r>
              <a:rPr lang="es-MX" b="1" dirty="0"/>
              <a:t>tablas</a:t>
            </a:r>
            <a:r>
              <a:rPr lang="es-MX" dirty="0"/>
              <a:t>)</a:t>
            </a:r>
          </a:p>
          <a:p>
            <a:r>
              <a:rPr lang="es-MX" dirty="0"/>
              <a:t>Cada relación tiene </a:t>
            </a:r>
            <a:r>
              <a:rPr lang="es-MX" b="1" dirty="0"/>
              <a:t>atributos</a:t>
            </a:r>
            <a:r>
              <a:rPr lang="es-MX" dirty="0"/>
              <a:t> ( o </a:t>
            </a:r>
            <a:r>
              <a:rPr lang="es-MX" b="1" dirty="0"/>
              <a:t>columnas</a:t>
            </a:r>
            <a:r>
              <a:rPr lang="es-MX" dirty="0"/>
              <a:t>)</a:t>
            </a:r>
          </a:p>
          <a:p>
            <a:r>
              <a:rPr lang="es-MX" dirty="0"/>
              <a:t>Cada </a:t>
            </a:r>
            <a:r>
              <a:rPr lang="es-MX" b="1" dirty="0" err="1"/>
              <a:t>tuple</a:t>
            </a:r>
            <a:r>
              <a:rPr lang="es-MX" dirty="0"/>
              <a:t> (o </a:t>
            </a:r>
            <a:r>
              <a:rPr lang="es-MX" b="1" dirty="0"/>
              <a:t>renglón</a:t>
            </a:r>
            <a:r>
              <a:rPr lang="es-MX" dirty="0"/>
              <a:t>) tiene valores para cada atributo. </a:t>
            </a:r>
          </a:p>
          <a:p>
            <a:r>
              <a:rPr lang="es-MX" dirty="0"/>
              <a:t>Cada atributo tiene un </a:t>
            </a:r>
            <a:r>
              <a:rPr lang="es-MX" b="1" dirty="0"/>
              <a:t>tipo</a:t>
            </a:r>
            <a:r>
              <a:rPr lang="es-MX" dirty="0"/>
              <a:t> (o </a:t>
            </a:r>
            <a:r>
              <a:rPr lang="es-MX" b="1" dirty="0"/>
              <a:t>dominio</a:t>
            </a:r>
            <a:r>
              <a:rPr lang="es-MX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03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C0F5-6FEB-4CDD-B97F-7CA4B913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1B36F-F4EF-4C55-A55F-B796DD11DE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1026" name="Picture 2" descr="sql data types">
            <a:extLst>
              <a:ext uri="{FF2B5EF4-FFF2-40B4-BE49-F238E27FC236}">
                <a16:creationId xmlns:a16="http://schemas.microsoft.com/office/drawing/2014/main" id="{9289FBE8-060D-4473-9FBB-936E97F6D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891" y="1615642"/>
            <a:ext cx="4027811" cy="30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737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Esquema (</a:t>
            </a:r>
            <a:r>
              <a:rPr lang="es-MX" dirty="0" err="1"/>
              <a:t>schema</a:t>
            </a:r>
            <a:r>
              <a:rPr lang="es-MX" dirty="0"/>
              <a:t>): Descripción estructural de los elementos en la base de datos.</a:t>
            </a:r>
          </a:p>
          <a:p>
            <a:r>
              <a:rPr lang="es-MX" dirty="0"/>
              <a:t>Instancia: Contenidos de la base de datos.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26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NULL: Significa que un valor es no conocido, o no definido.</a:t>
            </a:r>
          </a:p>
          <a:p>
            <a:r>
              <a:rPr lang="es-MX" dirty="0"/>
              <a:t>Llave (Key): Valor único para cada </a:t>
            </a:r>
            <a:r>
              <a:rPr lang="es-MX" dirty="0" err="1"/>
              <a:t>tuple</a:t>
            </a:r>
            <a:endParaRPr lang="es-MX" dirty="0"/>
          </a:p>
          <a:p>
            <a:pPr lvl="1"/>
            <a:r>
              <a:rPr lang="es-MX" dirty="0"/>
              <a:t>También pueden ser combinaciones de atributos.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171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332197" y="1762375"/>
          <a:ext cx="3818564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2966969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Prom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4779195" y="1762375"/>
          <a:ext cx="2863923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Pobl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332197" y="1454598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Estudiantes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693030" y="1454598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Universidades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32197" y="83904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800" b="1" dirty="0"/>
              <a:t>Esquema</a:t>
            </a:r>
          </a:p>
        </p:txBody>
      </p:sp>
    </p:spTree>
    <p:extLst>
      <p:ext uri="{BB962C8B-B14F-4D97-AF65-F5344CB8AC3E}">
        <p14:creationId xmlns:p14="http://schemas.microsoft.com/office/powerpoint/2010/main" val="1111213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248453"/>
              </p:ext>
            </p:extLst>
          </p:nvPr>
        </p:nvGraphicFramePr>
        <p:xfrm>
          <a:off x="332197" y="1762375"/>
          <a:ext cx="3818564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2966969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Prom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Int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String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Float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Int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400205"/>
              </p:ext>
            </p:extLst>
          </p:nvPr>
        </p:nvGraphicFramePr>
        <p:xfrm>
          <a:off x="4779195" y="1762375"/>
          <a:ext cx="2863923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Pobl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Str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Str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Int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332197" y="1454598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Estudiantes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693030" y="1454598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Universidades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32197" y="83904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800" b="1" dirty="0"/>
              <a:t>Esquema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42B5CE6-2F12-4FC0-A13F-EB2A66AE7238}"/>
                  </a:ext>
                </a:extLst>
              </p14:cNvPr>
              <p14:cNvContentPartPr/>
              <p14:nvPr/>
            </p14:nvContentPartPr>
            <p14:xfrm>
              <a:off x="633240" y="1004760"/>
              <a:ext cx="5744160" cy="1562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42B5CE6-2F12-4FC0-A13F-EB2A66AE72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880" y="995400"/>
                <a:ext cx="5762880" cy="158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593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Schema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Como se optimiza memoria en el esquema?</a:t>
            </a:r>
          </a:p>
          <a:p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6CC698-DF3F-4D45-9C44-5BF5A814A49A}"/>
                  </a:ext>
                </a:extLst>
              </p14:cNvPr>
              <p14:cNvContentPartPr/>
              <p14:nvPr/>
            </p14:nvContentPartPr>
            <p14:xfrm>
              <a:off x="1467000" y="2700360"/>
              <a:ext cx="4781880" cy="200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6CC698-DF3F-4D45-9C44-5BF5A814A4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7640" y="2691000"/>
                <a:ext cx="4800600" cy="2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07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Podemos optimizar memoria asegurándonos que los campos utilizan los recursos eficientemente:</a:t>
            </a:r>
          </a:p>
          <a:p>
            <a:pPr lvl="1"/>
            <a:r>
              <a:rPr lang="es-MX" dirty="0"/>
              <a:t>No utilizar </a:t>
            </a:r>
            <a:r>
              <a:rPr lang="es-MX" dirty="0" err="1"/>
              <a:t>float</a:t>
            </a:r>
            <a:r>
              <a:rPr lang="es-MX" dirty="0"/>
              <a:t> donde podemos usar </a:t>
            </a:r>
            <a:r>
              <a:rPr lang="es-MX" dirty="0" err="1"/>
              <a:t>int</a:t>
            </a:r>
            <a:endParaRPr lang="es-MX" dirty="0"/>
          </a:p>
          <a:p>
            <a:pPr lvl="1"/>
            <a:r>
              <a:rPr lang="es-MX" dirty="0"/>
              <a:t>No usar int16 donde podemos usar int8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D514D0-4738-42CC-B859-D1C28E4B7D7E}"/>
                  </a:ext>
                </a:extLst>
              </p14:cNvPr>
              <p14:cNvContentPartPr/>
              <p14:nvPr/>
            </p14:nvContentPartPr>
            <p14:xfrm>
              <a:off x="2752560" y="3414600"/>
              <a:ext cx="3896280" cy="562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D514D0-4738-42CC-B859-D1C28E4B7D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3200" y="3405240"/>
                <a:ext cx="3915000" cy="58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2396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664197"/>
              </p:ext>
            </p:extLst>
          </p:nvPr>
        </p:nvGraphicFramePr>
        <p:xfrm>
          <a:off x="332197" y="1762375"/>
          <a:ext cx="3818564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2966969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Prom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Armando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José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97179"/>
              </p:ext>
            </p:extLst>
          </p:nvPr>
        </p:nvGraphicFramePr>
        <p:xfrm>
          <a:off x="4779195" y="1762375"/>
          <a:ext cx="2863923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Pobl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ITAM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332197" y="1454598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Estudiantes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693030" y="1454598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Universidades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283F8DE-DDFF-4E16-B831-908789D4228B}"/>
                  </a:ext>
                </a:extLst>
              </p14:cNvPr>
              <p14:cNvContentPartPr/>
              <p14:nvPr/>
            </p14:nvContentPartPr>
            <p14:xfrm>
              <a:off x="423720" y="1447920"/>
              <a:ext cx="7258680" cy="2476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283F8DE-DDFF-4E16-B831-908789D422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360" y="1438560"/>
                <a:ext cx="7277400" cy="249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7900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94817"/>
              </p:ext>
            </p:extLst>
          </p:nvPr>
        </p:nvGraphicFramePr>
        <p:xfrm>
          <a:off x="332197" y="1762373"/>
          <a:ext cx="7681648" cy="23986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0412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1920412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1920412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  <a:gridCol w="1920412">
                  <a:extLst>
                    <a:ext uri="{9D8B030D-6E8A-4147-A177-3AD203B41FA5}">
                      <a16:colId xmlns:a16="http://schemas.microsoft.com/office/drawing/2014/main" val="2966969515"/>
                    </a:ext>
                  </a:extLst>
                </a:gridCol>
              </a:tblGrid>
              <a:tr h="47973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Estado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Municipio</a:t>
                      </a:r>
                      <a:r>
                        <a:rPr lang="es-MX" baseline="0" dirty="0"/>
                        <a:t> Id (INEGI)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Municipio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47973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Benito </a:t>
                      </a:r>
                      <a:r>
                        <a:rPr lang="es-MX" dirty="0" err="1"/>
                        <a:t>Juarez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47973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Veracruz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Acajete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47973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Yucatán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Abalá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479732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332197" y="1454598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Municipios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46942E-96AE-4982-BF92-C3B32456A765}"/>
                  </a:ext>
                </a:extLst>
              </p14:cNvPr>
              <p14:cNvContentPartPr/>
              <p14:nvPr/>
            </p14:nvContentPartPr>
            <p14:xfrm>
              <a:off x="923760" y="1333440"/>
              <a:ext cx="6625080" cy="2905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46942E-96AE-4982-BF92-C3B32456A7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400" y="1324080"/>
                <a:ext cx="6643800" cy="29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678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Que se vio la clase pasada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Recordar es vivir!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LLAVES:</a:t>
            </a:r>
          </a:p>
          <a:p>
            <a:pPr lvl="1"/>
            <a:r>
              <a:rPr lang="es-MX" dirty="0"/>
              <a:t>A nivel implementación, la búsqueda es más rápida si existe una llave única.</a:t>
            </a:r>
          </a:p>
          <a:p>
            <a:pPr lvl="1"/>
            <a:r>
              <a:rPr lang="es-MX" dirty="0"/>
              <a:t>Cuando tenemos más tablas, la forma de relacionarlas es usando las llaves.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483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SQL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/>
              <a:t>Table</a:t>
            </a:r>
            <a:r>
              <a:rPr lang="es-MX" dirty="0"/>
              <a:t> </a:t>
            </a:r>
            <a:r>
              <a:rPr lang="es-MX" dirty="0" err="1"/>
              <a:t>Student</a:t>
            </a:r>
            <a:r>
              <a:rPr lang="es-MX" dirty="0"/>
              <a:t>(ID, Nombre, Promedio, </a:t>
            </a:r>
          </a:p>
          <a:p>
            <a:endParaRPr lang="es-MX" dirty="0"/>
          </a:p>
          <a:p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/>
              <a:t>Table</a:t>
            </a:r>
            <a:r>
              <a:rPr lang="es-MX" dirty="0"/>
              <a:t> Universidad(nombre </a:t>
            </a:r>
            <a:r>
              <a:rPr lang="es-MX" dirty="0" err="1"/>
              <a:t>string</a:t>
            </a:r>
            <a:r>
              <a:rPr lang="es-MX" dirty="0"/>
              <a:t>, estado </a:t>
            </a:r>
            <a:r>
              <a:rPr lang="es-MX" dirty="0" err="1"/>
              <a:t>char</a:t>
            </a:r>
            <a:r>
              <a:rPr lang="es-MX" dirty="0"/>
              <a:t>(4),  </a:t>
            </a:r>
            <a:r>
              <a:rPr lang="es-MX" dirty="0" err="1"/>
              <a:t>pobl</a:t>
            </a:r>
            <a:r>
              <a:rPr lang="es-MX" dirty="0"/>
              <a:t> </a:t>
            </a:r>
            <a:r>
              <a:rPr lang="es-MX" dirty="0" err="1"/>
              <a:t>integer</a:t>
            </a:r>
            <a:r>
              <a:rPr lang="es-MX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9B76573-C5AE-4221-80F6-ACFE3CBD69CC}"/>
                  </a:ext>
                </a:extLst>
              </p14:cNvPr>
              <p14:cNvContentPartPr/>
              <p14:nvPr/>
            </p14:nvContentPartPr>
            <p14:xfrm>
              <a:off x="1386000" y="2519280"/>
              <a:ext cx="4662720" cy="1267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9B76573-C5AE-4221-80F6-ACFE3CBD69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6640" y="2509920"/>
                <a:ext cx="4681440" cy="128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557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Llamados a una base de datos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Como usar un lenguaje de llamados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17825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Pasos para crear y usar una base de datos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559688"/>
          </a:xfrm>
        </p:spPr>
        <p:txBody>
          <a:bodyPr/>
          <a:lstStyle/>
          <a:p>
            <a:r>
              <a:rPr lang="es-MX" dirty="0"/>
              <a:t>Crear el esquema</a:t>
            </a:r>
          </a:p>
          <a:p>
            <a:pPr lvl="1"/>
            <a:r>
              <a:rPr lang="es-MX" dirty="0"/>
              <a:t>Se crea usando el DDL (Puede ser SQL tradicional)</a:t>
            </a:r>
          </a:p>
          <a:p>
            <a:pPr marL="7620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sp>
        <p:nvSpPr>
          <p:cNvPr id="5" name="Cilindro 4"/>
          <p:cNvSpPr/>
          <p:nvPr/>
        </p:nvSpPr>
        <p:spPr>
          <a:xfrm>
            <a:off x="2825393" y="2671281"/>
            <a:ext cx="2527443" cy="1869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168746"/>
              </p:ext>
            </p:extLst>
          </p:nvPr>
        </p:nvGraphicFramePr>
        <p:xfrm>
          <a:off x="3050496" y="3411020"/>
          <a:ext cx="1038618" cy="914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32798"/>
              </p:ext>
            </p:extLst>
          </p:nvPr>
        </p:nvGraphicFramePr>
        <p:xfrm>
          <a:off x="4201666" y="3411020"/>
          <a:ext cx="1038618" cy="914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29E012E-0CF9-4A51-AF65-460AC26272A0}"/>
                  </a:ext>
                </a:extLst>
              </p14:cNvPr>
              <p14:cNvContentPartPr/>
              <p14:nvPr/>
            </p14:nvContentPartPr>
            <p14:xfrm>
              <a:off x="876240" y="952560"/>
              <a:ext cx="5439240" cy="3524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29E012E-0CF9-4A51-AF65-460AC26272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943200"/>
                <a:ext cx="5457960" cy="354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9873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Pasos para crear y usar una base de datos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799401"/>
          </a:xfrm>
        </p:spPr>
        <p:txBody>
          <a:bodyPr/>
          <a:lstStyle/>
          <a:p>
            <a:r>
              <a:rPr lang="es-MX" dirty="0"/>
              <a:t>Hacer la carga masiva (</a:t>
            </a:r>
            <a:r>
              <a:rPr lang="es-MX" dirty="0" err="1"/>
              <a:t>Bulk</a:t>
            </a:r>
            <a:r>
              <a:rPr lang="es-MX" dirty="0"/>
              <a:t> Load)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p:sp>
        <p:nvSpPr>
          <p:cNvPr id="5" name="Cilindro 4"/>
          <p:cNvSpPr/>
          <p:nvPr/>
        </p:nvSpPr>
        <p:spPr>
          <a:xfrm>
            <a:off x="2825393" y="2671281"/>
            <a:ext cx="2527443" cy="1869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49782"/>
              </p:ext>
            </p:extLst>
          </p:nvPr>
        </p:nvGraphicFramePr>
        <p:xfrm>
          <a:off x="3050496" y="3411020"/>
          <a:ext cx="1038618" cy="914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84209"/>
              </p:ext>
            </p:extLst>
          </p:nvPr>
        </p:nvGraphicFramePr>
        <p:xfrm>
          <a:off x="4201666" y="3411020"/>
          <a:ext cx="1038618" cy="914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729465" y="2671281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JSON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29465" y="310324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XML</a:t>
            </a:r>
          </a:p>
        </p:txBody>
      </p:sp>
      <p:pic>
        <p:nvPicPr>
          <p:cNvPr id="1026" name="Picture 2" descr="stick figure obama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65" y="3775235"/>
            <a:ext cx="771286" cy="55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curvado 10"/>
          <p:cNvCxnSpPr>
            <a:stCxn id="8" idx="3"/>
            <a:endCxn id="5" idx="2"/>
          </p:cNvCxnSpPr>
          <p:nvPr/>
        </p:nvCxnSpPr>
        <p:spPr>
          <a:xfrm>
            <a:off x="1393429" y="2825170"/>
            <a:ext cx="1431964" cy="7810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curvado 12"/>
          <p:cNvCxnSpPr>
            <a:stCxn id="9" idx="3"/>
            <a:endCxn id="5" idx="2"/>
          </p:cNvCxnSpPr>
          <p:nvPr/>
        </p:nvCxnSpPr>
        <p:spPr>
          <a:xfrm>
            <a:off x="1282822" y="3257132"/>
            <a:ext cx="1542571" cy="349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curvado 15"/>
          <p:cNvCxnSpPr>
            <a:stCxn id="1026" idx="3"/>
            <a:endCxn id="5" idx="2"/>
          </p:cNvCxnSpPr>
          <p:nvPr/>
        </p:nvCxnSpPr>
        <p:spPr>
          <a:xfrm flipV="1">
            <a:off x="1500751" y="3606230"/>
            <a:ext cx="1324642" cy="444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ilindro 18"/>
          <p:cNvSpPr/>
          <p:nvPr/>
        </p:nvSpPr>
        <p:spPr>
          <a:xfrm>
            <a:off x="822064" y="2178938"/>
            <a:ext cx="368157" cy="36815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2" name="Conector curvado 21"/>
          <p:cNvCxnSpPr>
            <a:stCxn id="19" idx="4"/>
            <a:endCxn id="5" idx="2"/>
          </p:cNvCxnSpPr>
          <p:nvPr/>
        </p:nvCxnSpPr>
        <p:spPr>
          <a:xfrm>
            <a:off x="1190221" y="2363017"/>
            <a:ext cx="1635172" cy="12432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1CA0E3D-489F-44ED-9488-B14D76ACF819}"/>
                  </a:ext>
                </a:extLst>
              </p14:cNvPr>
              <p14:cNvContentPartPr/>
              <p14:nvPr/>
            </p14:nvContentPartPr>
            <p14:xfrm>
              <a:off x="604800" y="1886040"/>
              <a:ext cx="3310200" cy="2424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1CA0E3D-489F-44ED-9488-B14D76ACF8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440" y="1876680"/>
                <a:ext cx="3328920" cy="244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355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748030"/>
          </a:xfrm>
        </p:spPr>
        <p:txBody>
          <a:bodyPr/>
          <a:lstStyle/>
          <a:p>
            <a:r>
              <a:rPr lang="es-MX" dirty="0"/>
              <a:t>Realizar </a:t>
            </a:r>
            <a:r>
              <a:rPr lang="es-MX" dirty="0" err="1"/>
              <a:t>Queries</a:t>
            </a:r>
            <a:r>
              <a:rPr lang="es-MX" dirty="0"/>
              <a:t> y Modificaciones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  <p:sp>
        <p:nvSpPr>
          <p:cNvPr id="5" name="Cilindro 4"/>
          <p:cNvSpPr/>
          <p:nvPr/>
        </p:nvSpPr>
        <p:spPr>
          <a:xfrm>
            <a:off x="1664414" y="2352782"/>
            <a:ext cx="2527443" cy="1869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39934"/>
              </p:ext>
            </p:extLst>
          </p:nvPr>
        </p:nvGraphicFramePr>
        <p:xfrm>
          <a:off x="1889517" y="3092521"/>
          <a:ext cx="1038618" cy="914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27864"/>
              </p:ext>
            </p:extLst>
          </p:nvPr>
        </p:nvGraphicFramePr>
        <p:xfrm>
          <a:off x="3040687" y="3092521"/>
          <a:ext cx="1038618" cy="914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  <p:pic>
        <p:nvPicPr>
          <p:cNvPr id="3074" name="Picture 2" descr="Image result for xkcd stick fig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9804" y="1901560"/>
            <a:ext cx="1295660" cy="119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curvado 8"/>
          <p:cNvCxnSpPr>
            <a:stCxn id="3074" idx="3"/>
            <a:endCxn id="5" idx="4"/>
          </p:cNvCxnSpPr>
          <p:nvPr/>
        </p:nvCxnSpPr>
        <p:spPr>
          <a:xfrm rot="10800000" flipV="1">
            <a:off x="4191858" y="2497041"/>
            <a:ext cx="1247947" cy="7906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curvado 10"/>
          <p:cNvCxnSpPr>
            <a:endCxn id="3074" idx="2"/>
          </p:cNvCxnSpPr>
          <p:nvPr/>
        </p:nvCxnSpPr>
        <p:spPr>
          <a:xfrm flipV="1">
            <a:off x="4191857" y="3092521"/>
            <a:ext cx="1895777" cy="1952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Image result for xkcd stick fig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9804" y="3431988"/>
            <a:ext cx="1295660" cy="119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curvado 13"/>
          <p:cNvCxnSpPr>
            <a:stCxn id="13" idx="3"/>
          </p:cNvCxnSpPr>
          <p:nvPr/>
        </p:nvCxnSpPr>
        <p:spPr>
          <a:xfrm rot="10800000">
            <a:off x="4191858" y="3287731"/>
            <a:ext cx="1247947" cy="7397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curvado 15"/>
          <p:cNvCxnSpPr>
            <a:stCxn id="5" idx="4"/>
            <a:endCxn id="13" idx="2"/>
          </p:cNvCxnSpPr>
          <p:nvPr/>
        </p:nvCxnSpPr>
        <p:spPr>
          <a:xfrm>
            <a:off x="4191857" y="3287731"/>
            <a:ext cx="1895777" cy="1335218"/>
          </a:xfrm>
          <a:prstGeom prst="curvedConnector4">
            <a:avLst>
              <a:gd name="adj1" fmla="val 32914"/>
              <a:gd name="adj2" fmla="val 117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677622" y="2363503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Q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5058713" y="294826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815831" y="358506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139745" y="438248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‘OK’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8C7434-0B89-43D3-8A7D-B4DBA0287C1B}"/>
                  </a:ext>
                </a:extLst>
              </p14:cNvPr>
              <p14:cNvContentPartPr/>
              <p14:nvPr/>
            </p14:nvContentPartPr>
            <p14:xfrm>
              <a:off x="4124160" y="2014560"/>
              <a:ext cx="2562840" cy="2653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8C7434-0B89-43D3-8A7D-B4DBA0287C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4800" y="2005200"/>
                <a:ext cx="2581560" cy="267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8719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  <p:pic>
        <p:nvPicPr>
          <p:cNvPr id="5" name="Imagen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993" y="650859"/>
            <a:ext cx="4681216" cy="38173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C2CA48-DB00-491D-92BD-C07E8C3AF080}"/>
                  </a:ext>
                </a:extLst>
              </p14:cNvPr>
              <p14:cNvContentPartPr/>
              <p14:nvPr/>
            </p14:nvContentPartPr>
            <p14:xfrm>
              <a:off x="2243160" y="1424160"/>
              <a:ext cx="3662640" cy="2967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C2CA48-DB00-491D-92BD-C07E8C3AF0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3800" y="1414800"/>
                <a:ext cx="3681360" cy="29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023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Queries</a:t>
            </a:r>
            <a:r>
              <a:rPr lang="es-MX" dirty="0"/>
              <a:t> ad-hoc en lenguajes de alto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Queries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Todos los estudiantes con mas de 9 de promedio aplicando a la UP y al ITAM</a:t>
            </a:r>
          </a:p>
          <a:p>
            <a:pPr lvl="1"/>
            <a:r>
              <a:rPr lang="es-MX" dirty="0"/>
              <a:t>Todos los departamentos de ingeniería que tienen menos de 500 </a:t>
            </a:r>
            <a:r>
              <a:rPr lang="es-MX" dirty="0" err="1"/>
              <a:t>aplicantes</a:t>
            </a:r>
            <a:endParaRPr lang="es-MX" dirty="0"/>
          </a:p>
          <a:p>
            <a:pPr lvl="1"/>
            <a:r>
              <a:rPr lang="es-MX" dirty="0"/>
              <a:t>Universidad con el % de aceptación mas alto en los últimos 5 años.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B48E9A-0A11-4104-A54A-5D1A26D31D29}"/>
                  </a:ext>
                </a:extLst>
              </p14:cNvPr>
              <p14:cNvContentPartPr/>
              <p14:nvPr/>
            </p14:nvContentPartPr>
            <p14:xfrm>
              <a:off x="1890720" y="2362320"/>
              <a:ext cx="414720" cy="19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B48E9A-0A11-4104-A54A-5D1A26D31D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360" y="2352960"/>
                <a:ext cx="43344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4001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Queries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Algunas son más fáciles de hacer; otras más difíciles.</a:t>
            </a:r>
          </a:p>
          <a:p>
            <a:r>
              <a:rPr lang="es-MX" dirty="0"/>
              <a:t>Algunas son fáciles para el DBMS de ejecutar, otras son difíciles (no correlacionado con la anterior)</a:t>
            </a:r>
          </a:p>
          <a:p>
            <a:pPr lvl="1"/>
            <a:r>
              <a:rPr lang="es-MX" dirty="0"/>
              <a:t>El lenguaje de </a:t>
            </a:r>
            <a:r>
              <a:rPr lang="es-MX" dirty="0" err="1"/>
              <a:t>query</a:t>
            </a:r>
            <a:r>
              <a:rPr lang="es-MX" dirty="0"/>
              <a:t> también se usa para modificar datos. (DML)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6340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Los </a:t>
            </a:r>
            <a:r>
              <a:rPr lang="es-MX" dirty="0" err="1"/>
              <a:t>query</a:t>
            </a:r>
            <a:r>
              <a:rPr lang="es-MX" dirty="0"/>
              <a:t> nos regresan relaciones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82310"/>
              </p:ext>
            </p:extLst>
          </p:nvPr>
        </p:nvGraphicFramePr>
        <p:xfrm>
          <a:off x="304854" y="3033861"/>
          <a:ext cx="2780872" cy="111801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95218">
                  <a:extLst>
                    <a:ext uri="{9D8B030D-6E8A-4147-A177-3AD203B41FA5}">
                      <a16:colId xmlns:a16="http://schemas.microsoft.com/office/drawing/2014/main" val="2050753757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258950425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117892310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67710675"/>
                    </a:ext>
                  </a:extLst>
                </a:gridCol>
              </a:tblGrid>
              <a:tr h="3726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73430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97915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92839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49085"/>
              </p:ext>
            </p:extLst>
          </p:nvPr>
        </p:nvGraphicFramePr>
        <p:xfrm>
          <a:off x="6077218" y="3033861"/>
          <a:ext cx="2780872" cy="1118013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695218">
                  <a:extLst>
                    <a:ext uri="{9D8B030D-6E8A-4147-A177-3AD203B41FA5}">
                      <a16:colId xmlns:a16="http://schemas.microsoft.com/office/drawing/2014/main" val="2050753757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258950425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117892310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67710675"/>
                    </a:ext>
                  </a:extLst>
                </a:gridCol>
              </a:tblGrid>
              <a:tr h="3726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73430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97915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92839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35299"/>
              </p:ext>
            </p:extLst>
          </p:nvPr>
        </p:nvGraphicFramePr>
        <p:xfrm>
          <a:off x="3191036" y="3033861"/>
          <a:ext cx="2780872" cy="111801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695218">
                  <a:extLst>
                    <a:ext uri="{9D8B030D-6E8A-4147-A177-3AD203B41FA5}">
                      <a16:colId xmlns:a16="http://schemas.microsoft.com/office/drawing/2014/main" val="2050753757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258950425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117892310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67710675"/>
                    </a:ext>
                  </a:extLst>
                </a:gridCol>
              </a:tblGrid>
              <a:tr h="3726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73430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97915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92839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2589087" y="1696208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Q</a:t>
            </a:r>
          </a:p>
        </p:txBody>
      </p:sp>
      <p:cxnSp>
        <p:nvCxnSpPr>
          <p:cNvPr id="14" name="Conector curvado 13"/>
          <p:cNvCxnSpPr>
            <a:stCxn id="12" idx="1"/>
            <a:endCxn id="9" idx="0"/>
          </p:cNvCxnSpPr>
          <p:nvPr/>
        </p:nvCxnSpPr>
        <p:spPr>
          <a:xfrm rot="10800000" flipV="1">
            <a:off x="1695291" y="1896263"/>
            <a:ext cx="893797" cy="11375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curvado 14"/>
          <p:cNvCxnSpPr>
            <a:stCxn id="12" idx="2"/>
            <a:endCxn id="11" idx="0"/>
          </p:cNvCxnSpPr>
          <p:nvPr/>
        </p:nvCxnSpPr>
        <p:spPr>
          <a:xfrm rot="16200000" flipH="1">
            <a:off x="3212368" y="1664756"/>
            <a:ext cx="937543" cy="18006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curvado 17"/>
          <p:cNvCxnSpPr>
            <a:stCxn id="12" idx="3"/>
            <a:endCxn id="10" idx="0"/>
          </p:cNvCxnSpPr>
          <p:nvPr/>
        </p:nvCxnSpPr>
        <p:spPr>
          <a:xfrm>
            <a:off x="2972525" y="1896263"/>
            <a:ext cx="4495129" cy="11375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469003" y="1624677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Q2</a:t>
            </a:r>
          </a:p>
        </p:txBody>
      </p:sp>
      <p:cxnSp>
        <p:nvCxnSpPr>
          <p:cNvPr id="22" name="Conector curvado 21"/>
          <p:cNvCxnSpPr>
            <a:stCxn id="21" idx="1"/>
            <a:endCxn id="11" idx="0"/>
          </p:cNvCxnSpPr>
          <p:nvPr/>
        </p:nvCxnSpPr>
        <p:spPr>
          <a:xfrm rot="10800000" flipV="1">
            <a:off x="4581473" y="1824731"/>
            <a:ext cx="2887531" cy="12091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curvado 24"/>
          <p:cNvCxnSpPr>
            <a:stCxn id="21" idx="2"/>
            <a:endCxn id="10" idx="0"/>
          </p:cNvCxnSpPr>
          <p:nvPr/>
        </p:nvCxnSpPr>
        <p:spPr>
          <a:xfrm rot="5400000">
            <a:off x="7095318" y="2397123"/>
            <a:ext cx="1009074" cy="2644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231255"/>
              </p:ext>
            </p:extLst>
          </p:nvPr>
        </p:nvGraphicFramePr>
        <p:xfrm>
          <a:off x="4756050" y="1475250"/>
          <a:ext cx="1438437" cy="609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79479">
                  <a:extLst>
                    <a:ext uri="{9D8B030D-6E8A-4147-A177-3AD203B41FA5}">
                      <a16:colId xmlns:a16="http://schemas.microsoft.com/office/drawing/2014/main" val="3588643660"/>
                    </a:ext>
                  </a:extLst>
                </a:gridCol>
                <a:gridCol w="479479">
                  <a:extLst>
                    <a:ext uri="{9D8B030D-6E8A-4147-A177-3AD203B41FA5}">
                      <a16:colId xmlns:a16="http://schemas.microsoft.com/office/drawing/2014/main" val="2332027391"/>
                    </a:ext>
                  </a:extLst>
                </a:gridCol>
                <a:gridCol w="479479">
                  <a:extLst>
                    <a:ext uri="{9D8B030D-6E8A-4147-A177-3AD203B41FA5}">
                      <a16:colId xmlns:a16="http://schemas.microsoft.com/office/drawing/2014/main" val="3927409917"/>
                    </a:ext>
                  </a:extLst>
                </a:gridCol>
              </a:tblGrid>
              <a:tr h="16251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011096"/>
                  </a:ext>
                </a:extLst>
              </a:tr>
              <a:tr h="16251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83754"/>
                  </a:ext>
                </a:extLst>
              </a:tr>
            </a:tbl>
          </a:graphicData>
        </a:graphic>
      </p:graphicFrame>
      <p:cxnSp>
        <p:nvCxnSpPr>
          <p:cNvPr id="30" name="Conector curvado 29"/>
          <p:cNvCxnSpPr>
            <a:stCxn id="12" idx="3"/>
            <a:endCxn id="28" idx="1"/>
          </p:cNvCxnSpPr>
          <p:nvPr/>
        </p:nvCxnSpPr>
        <p:spPr>
          <a:xfrm flipV="1">
            <a:off x="2972525" y="1780050"/>
            <a:ext cx="1783525" cy="116213"/>
          </a:xfrm>
          <a:prstGeom prst="curved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curvado 30"/>
          <p:cNvCxnSpPr>
            <a:stCxn id="21" idx="1"/>
            <a:endCxn id="28" idx="3"/>
          </p:cNvCxnSpPr>
          <p:nvPr/>
        </p:nvCxnSpPr>
        <p:spPr>
          <a:xfrm rot="10800000">
            <a:off x="6194487" y="1780050"/>
            <a:ext cx="1274516" cy="44682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52E2121-59B3-4086-886F-43F1B96A80BA}"/>
                  </a:ext>
                </a:extLst>
              </p14:cNvPr>
              <p14:cNvContentPartPr/>
              <p14:nvPr/>
            </p14:nvContentPartPr>
            <p14:xfrm>
              <a:off x="1500120" y="1128600"/>
              <a:ext cx="4948560" cy="2405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52E2121-59B3-4086-886F-43F1B96A80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0760" y="1119240"/>
                <a:ext cx="4967280" cy="242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66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2050" name="Picture 2" descr="Exploits of a M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87" y="1446980"/>
            <a:ext cx="7849388" cy="241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116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 Sistema manejador de base de datos(SMBD) provee almacenamiento y acceso a una cantidad masiva y persistente de datos de una manera  eficiente, confiable, conveniente y seguro para múltiples usuarios.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24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Masivo : Terabytes</a:t>
            </a:r>
          </a:p>
          <a:p>
            <a:r>
              <a:rPr lang="es-MX" sz="2000" dirty="0"/>
              <a:t>Persistente</a:t>
            </a:r>
          </a:p>
          <a:p>
            <a:r>
              <a:rPr lang="es-MX" sz="2000" dirty="0"/>
              <a:t>Seguro: Hardware, software, energía, usuarios</a:t>
            </a:r>
          </a:p>
          <a:p>
            <a:r>
              <a:rPr lang="es-MX" sz="2000" dirty="0"/>
              <a:t>Multiusuario: Control de concurrencia</a:t>
            </a:r>
          </a:p>
          <a:p>
            <a:r>
              <a:rPr lang="es-MX" sz="2000" dirty="0"/>
              <a:t>Conveniente: Lenguaje de </a:t>
            </a:r>
            <a:r>
              <a:rPr lang="es-MX" sz="2000" dirty="0" err="1"/>
              <a:t>query</a:t>
            </a:r>
            <a:endParaRPr lang="es-MX" sz="2000" dirty="0"/>
          </a:p>
          <a:p>
            <a:r>
              <a:rPr lang="es-MX" sz="2000" dirty="0"/>
              <a:t>Eficiente: Miles de llamados/actualizaciones por segundo</a:t>
            </a:r>
          </a:p>
          <a:p>
            <a:r>
              <a:rPr lang="es-MX" sz="2000" dirty="0"/>
              <a:t>Confiable: 99.999%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121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clave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Modelo de datos:</a:t>
            </a:r>
          </a:p>
          <a:p>
            <a:pPr lvl="1"/>
            <a:r>
              <a:rPr lang="es-MX" sz="2000" dirty="0"/>
              <a:t>Datos, XML, Gráfica</a:t>
            </a:r>
          </a:p>
          <a:p>
            <a:r>
              <a:rPr lang="es-MX" sz="2000" dirty="0" err="1"/>
              <a:t>Schema</a:t>
            </a:r>
            <a:r>
              <a:rPr lang="es-MX" sz="2000" dirty="0"/>
              <a:t> vs Datos</a:t>
            </a:r>
          </a:p>
          <a:p>
            <a:pPr lvl="1"/>
            <a:r>
              <a:rPr lang="es-MX" sz="2000" dirty="0"/>
              <a:t>Tipo de datos, variables</a:t>
            </a:r>
          </a:p>
          <a:p>
            <a:r>
              <a:rPr lang="es-MX" sz="2000" dirty="0"/>
              <a:t>DDL (Data </a:t>
            </a:r>
            <a:r>
              <a:rPr lang="es-MX" sz="2000" dirty="0" err="1"/>
              <a:t>Definition</a:t>
            </a:r>
            <a:r>
              <a:rPr lang="es-MX" sz="2000" dirty="0"/>
              <a:t> </a:t>
            </a:r>
            <a:r>
              <a:rPr lang="es-MX" sz="2000" dirty="0" err="1"/>
              <a:t>Language</a:t>
            </a:r>
            <a:r>
              <a:rPr lang="es-MX" sz="2000" dirty="0"/>
              <a:t>)</a:t>
            </a:r>
          </a:p>
          <a:p>
            <a:pPr lvl="1"/>
            <a:r>
              <a:rPr lang="es-MX" sz="2000" dirty="0"/>
              <a:t>Para definir el </a:t>
            </a:r>
            <a:r>
              <a:rPr lang="es-MX" sz="2000" dirty="0" err="1"/>
              <a:t>schema</a:t>
            </a:r>
            <a:endParaRPr lang="es-MX" sz="2000" dirty="0"/>
          </a:p>
          <a:p>
            <a:r>
              <a:rPr lang="es-MX" sz="2000" dirty="0"/>
              <a:t>DML (Data </a:t>
            </a:r>
            <a:r>
              <a:rPr lang="es-MX" sz="2000" dirty="0" err="1"/>
              <a:t>Manipulation</a:t>
            </a:r>
            <a:r>
              <a:rPr lang="es-MX" sz="2000" dirty="0"/>
              <a:t> </a:t>
            </a:r>
            <a:r>
              <a:rPr lang="es-MX" sz="2000" dirty="0" err="1"/>
              <a:t>Language</a:t>
            </a:r>
            <a:r>
              <a:rPr lang="es-MX" sz="2000" dirty="0"/>
              <a:t>)</a:t>
            </a:r>
          </a:p>
          <a:p>
            <a:pPr lvl="1"/>
            <a:r>
              <a:rPr lang="es-MX" sz="2000" dirty="0"/>
              <a:t>Para hacer los llamados y modificaciones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7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Personas clave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Implementador:</a:t>
            </a:r>
          </a:p>
          <a:p>
            <a:pPr lvl="1"/>
            <a:r>
              <a:rPr lang="es-MX" sz="1800" dirty="0"/>
              <a:t>Construye el sistema</a:t>
            </a:r>
          </a:p>
          <a:p>
            <a:r>
              <a:rPr lang="es-MX" sz="1800" dirty="0"/>
              <a:t>Diseñador:</a:t>
            </a:r>
          </a:p>
          <a:p>
            <a:pPr lvl="1"/>
            <a:r>
              <a:rPr lang="es-MX" sz="1800" dirty="0"/>
              <a:t>Establece el esquema de la BD</a:t>
            </a:r>
          </a:p>
          <a:p>
            <a:r>
              <a:rPr lang="es-MX" sz="1800" dirty="0"/>
              <a:t>Desarrollador de aplicaciones de la base de datos</a:t>
            </a:r>
          </a:p>
          <a:p>
            <a:pPr lvl="1"/>
            <a:r>
              <a:rPr lang="es-MX" sz="1800" dirty="0"/>
              <a:t>Hace los programas que operan sobre la base de datos</a:t>
            </a:r>
          </a:p>
          <a:p>
            <a:r>
              <a:rPr lang="es-MX" sz="1800" dirty="0"/>
              <a:t>Administrador:</a:t>
            </a:r>
          </a:p>
          <a:p>
            <a:pPr lvl="1"/>
            <a:r>
              <a:rPr lang="es-MX" sz="1800" dirty="0"/>
              <a:t>Hace las cargas de los datos, hace que todo corra bien.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003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modelo relacional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Bases de Bases de Datos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2452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Es utilizado en la mayor parte de los sistemas de bases de datos.</a:t>
            </a:r>
          </a:p>
          <a:p>
            <a:r>
              <a:rPr lang="es-MX" sz="1800" dirty="0"/>
              <a:t>Es un modelo muy simple</a:t>
            </a:r>
          </a:p>
          <a:p>
            <a:r>
              <a:rPr lang="es-MX" sz="1800" dirty="0"/>
              <a:t>Se hacen las llamadas (</a:t>
            </a:r>
            <a:r>
              <a:rPr lang="es-MX" sz="1800" dirty="0" err="1"/>
              <a:t>query</a:t>
            </a:r>
            <a:r>
              <a:rPr lang="es-MX" sz="1800" dirty="0"/>
              <a:t>) con lenguajes de alto nivel: simple, pero expresivo.</a:t>
            </a:r>
          </a:p>
          <a:p>
            <a:pPr lvl="1"/>
            <a:r>
              <a:rPr lang="es-MX" sz="1800" dirty="0"/>
              <a:t>Preguntas acerca de los contenidos de la base de datos.</a:t>
            </a:r>
          </a:p>
          <a:p>
            <a:r>
              <a:rPr lang="es-MX" sz="1800" dirty="0"/>
              <a:t>Tiene implementaciones eficientes.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380446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7348</TotalTime>
  <Words>724</Words>
  <Application>Microsoft Office PowerPoint</Application>
  <PresentationFormat>On-screen Show (16:9)</PresentationFormat>
  <Paragraphs>197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Roboto Condensed</vt:lpstr>
      <vt:lpstr>Arial</vt:lpstr>
      <vt:lpstr>Arvo</vt:lpstr>
      <vt:lpstr>Roboto Condensed Light</vt:lpstr>
      <vt:lpstr>Salerio template</vt:lpstr>
      <vt:lpstr>Introducción a las Bases de Datos</vt:lpstr>
      <vt:lpstr>Que se vio la clase pasada</vt:lpstr>
      <vt:lpstr>PowerPoint Presentation</vt:lpstr>
      <vt:lpstr>Introducción</vt:lpstr>
      <vt:lpstr>Introducción</vt:lpstr>
      <vt:lpstr>Conceptos clave</vt:lpstr>
      <vt:lpstr>Personas clave</vt:lpstr>
      <vt:lpstr>El modelo relacional</vt:lpstr>
      <vt:lpstr>Modelo relacional</vt:lpstr>
      <vt:lpstr>PowerPoint Presentation</vt:lpstr>
      <vt:lpstr>PowerPoint Presentation</vt:lpstr>
      <vt:lpstr>Modelo relacional</vt:lpstr>
      <vt:lpstr>Modelo relacional</vt:lpstr>
      <vt:lpstr>PowerPoint Presentation</vt:lpstr>
      <vt:lpstr>PowerPoint Presentation</vt:lpstr>
      <vt:lpstr>Schema</vt:lpstr>
      <vt:lpstr>PowerPoint Presentation</vt:lpstr>
      <vt:lpstr>PowerPoint Presentation</vt:lpstr>
      <vt:lpstr>PowerPoint Presentation</vt:lpstr>
      <vt:lpstr>Modelo relacional</vt:lpstr>
      <vt:lpstr>SQL</vt:lpstr>
      <vt:lpstr>Llamados a una base de datos</vt:lpstr>
      <vt:lpstr>Pasos para crear y usar una base de datos</vt:lpstr>
      <vt:lpstr>Pasos para crear y usar una base de datos</vt:lpstr>
      <vt:lpstr>PowerPoint Presentation</vt:lpstr>
      <vt:lpstr>PowerPoint Presentation</vt:lpstr>
      <vt:lpstr>Queries ad-hoc en lenguajes de alto nivel</vt:lpstr>
      <vt:lpstr>Queries</vt:lpstr>
      <vt:lpstr>Los query nos regresan relaciones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34</cp:revision>
  <dcterms:modified xsi:type="dcterms:W3CDTF">2021-08-13T02:44:59Z</dcterms:modified>
</cp:coreProperties>
</file>