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5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4"/>
  </p:notesMasterIdLst>
  <p:sldIdLst>
    <p:sldId id="256" r:id="rId2"/>
    <p:sldId id="346" r:id="rId3"/>
    <p:sldId id="373" r:id="rId4"/>
    <p:sldId id="374" r:id="rId5"/>
    <p:sldId id="376" r:id="rId6"/>
    <p:sldId id="378" r:id="rId7"/>
    <p:sldId id="380" r:id="rId8"/>
    <p:sldId id="397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348" r:id="rId17"/>
    <p:sldId id="403" r:id="rId18"/>
    <p:sldId id="421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85" r:id="rId28"/>
    <p:sldId id="386" r:id="rId29"/>
    <p:sldId id="422" r:id="rId30"/>
    <p:sldId id="395" r:id="rId31"/>
    <p:sldId id="396" r:id="rId32"/>
    <p:sldId id="384" r:id="rId33"/>
    <p:sldId id="398" r:id="rId34"/>
    <p:sldId id="399" r:id="rId35"/>
    <p:sldId id="400" r:id="rId36"/>
    <p:sldId id="401" r:id="rId37"/>
    <p:sldId id="402" r:id="rId38"/>
    <p:sldId id="404" r:id="rId39"/>
    <p:sldId id="405" r:id="rId40"/>
    <p:sldId id="407" r:id="rId41"/>
    <p:sldId id="408" r:id="rId42"/>
    <p:sldId id="409" r:id="rId43"/>
    <p:sldId id="410" r:id="rId44"/>
    <p:sldId id="412" r:id="rId45"/>
    <p:sldId id="413" r:id="rId46"/>
    <p:sldId id="414" r:id="rId47"/>
    <p:sldId id="420" r:id="rId48"/>
    <p:sldId id="416" r:id="rId49"/>
    <p:sldId id="417" r:id="rId50"/>
    <p:sldId id="418" r:id="rId51"/>
    <p:sldId id="419" r:id="rId52"/>
    <p:sldId id="371" r:id="rId53"/>
  </p:sldIdLst>
  <p:sldSz cx="9144000" cy="5143500" type="screen16x9"/>
  <p:notesSz cx="6858000" cy="9144000"/>
  <p:embeddedFontLst>
    <p:embeddedFont>
      <p:font typeface="Arvo" panose="020B0604020202020204" charset="0"/>
      <p:regular r:id="rId55"/>
      <p:bold r:id="rId56"/>
      <p:italic r:id="rId57"/>
      <p:boldItalic r:id="rId58"/>
    </p:embeddedFont>
    <p:embeddedFont>
      <p:font typeface="Roboto Condensed" panose="02000000000000000000" pitchFamily="2" charset="0"/>
      <p:regular r:id="rId59"/>
      <p:bold r:id="rId60"/>
      <p:italic r:id="rId61"/>
      <p:boldItalic r:id="rId62"/>
    </p:embeddedFont>
    <p:embeddedFont>
      <p:font typeface="Roboto Condensed Light" panose="02000000000000000000" pitchFamily="2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13T16:50:46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16337 3335 0,'0'0'0,"0"0"16,0 0-16,0 0 15,0 0-15,0 0 16,0 0-16,0 0 16,0 0-1,0 0-15,7 8 16,8 0-16,1-8 15,6 7 1,1-7-16,7 0 16,23 8-16,23-8 15,-8 7-15,0-7 16,-15 0 0,30-7-16,15 7 15,-7 0-15,-31-8 16,23 1-1,23-1-15,-15-7 16,-8 7-16,15 0 16,16 8-16,-31-7 15,-30-1 1,30 0-16,0 8 16,0 0-16,-15-7 15,-15-1 1,0 1-16,0 7 15,0 0-15,0 0 16,-8 7-16,-14-7 16,-1 0-1,-7 8-15,-8-8 16,0 0-16,-8 0 16,1 0-1,-8 0-15,0 0 16,0 0-16</inkml:trace>
  <inkml:trace contextRef="#ctx0" brushRef="#br0" timeOffset="1401.41">16359 3320 0,'0'0'0,"0"0"16,8 0-16,7 0 16,0-8-1,8-7-15,15 0 16,0 0-16,7-1 15,0-7-15,1 1 16,-1 6 0,0 1-16,-7 0 15,0-1-15,-8 9 16,0-1-16,-14 1 16,-1-1-1,-8 8-15,1 0 16,-8 0-16,0 0 15,0 0 1,0 0-16,0 0 16,0 0-16,-15 8 15,-23 7-15,-8 0 16,-14 8 0,0-8-16,-1 1 15,23-1-15,8 0 16,-8-7-1,8-1-15,0 1 16,7-8-16,8 0 16,0 0-1,7 0-15,1 0 16,7 0-16,0 0 16,0 0-16,0 0 15,0 0 1,0 0-16,0 0 15,0 0-15,7 0 16,1 0 0,7 8-16,8 7 15,14 8-15,1 0 16,8 7-16,6-7 16,1 0-1,-7 0-15,-8-8 16,-8 0-16,0 1 15,0-9-15,-7 9 16,0-9 0,-1 8-16,-7-7 15,1 0 1,-1-1-16,0 1 16,-8 0-16,1-8 15,-1 7-15,-7-7 16,0 0-16,0 0 15,0 0 1,0 0-16,0 0 16,0 0-1,0 0-15,0 0 16,0-7-16,0-1 16,0-7-16,0-1 15,0-6 1,0-1-16,0-8 15,0 1-15,0 7 16,0 0-16,0 8 16,0 7-1,0 0-15,0 1 16,0 7-16,0 0 16,-7-8-1,-23 0-15,-31-7 16,-52 7-16,-23 8 15,45 16-15,91-16 16</inkml:trace>
  <inkml:trace contextRef="#ctx0" brushRef="#br0" timeOffset="18112.78">15747 5526 0,'0'0'16,"0"0"-16,0 0 16,0 0-1,0 0-15,0 7 16,-7 1-16,-1 0 15,0-1 1,1 1-16,-1 0 16,1-1-16,-1 1 15,1-1-15,7-7 16,0 0 0,0 0-16,0 0 15,0 0-15,0 0 16,0 0-1,0 0-15,7-7 16,31-8-16,22-24 16,24-6-16,-9-9 15,1 8 1,-23 8-16,-15 8 16,-8-1-16,0-7 15,-30 38-15</inkml:trace>
  <inkml:trace contextRef="#ctx0" brushRef="#br0" timeOffset="19625.87">15672 8281 0,'0'0'0,"0"0"15,0 0 1,-8 8-16,-7-1 15,7 1-15,1-8 16,-1 0 0,8 0-16,0 0 15,8 0-15,14-8 16,46-22-16,84-31 16,-9-31-1,39-15-15,-46 16 16,0-1-16</inkml:trace>
  <inkml:trace contextRef="#ctx0" brushRef="#br0" timeOffset="23937.46">15717 10922 0,'0'0'0,"0"0"15,0 0-15,0 0 16,0 0-16,0 0 16,0 0-1,0 0-15,0 0 16,0 0-16,7-16 16,16-6-1,30-24-15,38-15 16,15-8-16,22-23 15,1 8-15,-46 16 16,-23 14 0,-7-14-16,0 7 15,-53 61-15</inkml:trace>
  <inkml:trace contextRef="#ctx0" brushRef="#br0" timeOffset="45078.42">15800 5510 0,'0'0'0,"0"0"16,0 0-16,-8 8 16,1 0-16,-1-1 15,1 1 1,-1 0-16,1-1 16,7-7-16,0 0 15,0 0 1,37-7-16,77-39 15,-23 0 1,22 0-16,-30 16 0,-22-1 16,-16 16-1,-15 0-15,-15 7 16,-15 8-16</inkml:trace>
  <inkml:trace contextRef="#ctx0" brushRef="#br0" timeOffset="45911.73">15687 8235 0,'0'0'16,"0"0"-16,0 0 15,0 0 1,0 0-16,0 0 15,0 0-15,7 0 16,1 0 0,22 0-16,30-15 15,39-16-15,-1-7 16,15-30-16,-14 6 16,-24 17-1,-14-1-15,-16 8 16,-15 7-16,-7 8 15,0 0-15,-8 16 16,-15 7 0</inkml:trace>
  <inkml:trace contextRef="#ctx0" brushRef="#br0" timeOffset="46780.53">15732 10784 0,'0'0'15,"0"0"-15,0 0 16,0 0-16,0 0 15,0 0-15,0 0 16,0 0 0,0 0-16,0 0 15,0 0-15,0 0 16,0 8 0,0-8-16,8 8 15,-1-1-15,1 1 16,7-8-16,7 0 15,16 0 1,8-15-16,-9-1 16,1 1-16,8-15 15,-1-9-15,0-14 16,8-8 0,0 7-16,0 9 15,0 6-15,-15 9 16,-8 15-1,-7-1-15,-8 9 16,-15 7-16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1:58:21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10491 4934 0,'145'0'125,"-39"0"-109,-27 0-16,160 0 16,78 0-16,-13 14 15,-185-1-15,172-13 16,14 13-16,-14-13 16,-225 0-1,106 0-15,-79 0 16,-80 0-16</inkml:trace>
  <inkml:trace contextRef="#ctx0" brushRef="#br0" timeOffset="1359.72">9538 7104 0,'40'0'47,"13"0"-47,92 27 16,-52-27-16,0 0 15,145 26 1,119-26-16,79 0 16,-277 0-16,238 0 15,40 0-15,-14 0 16,-278 0-16,120 0 15,-66 0-15,-80 0 16,-80 0-16</inkml:trace>
  <inkml:trace contextRef="#ctx0" brushRef="#br0" timeOffset="7687.36">13613 5543 0,'26'-13'110,"1"0"-95,12 13-15,54 0 16,-14-14-16,93-25 16,-26 39-16,-67 0 15,27 0-15,53 0 16,0 0-16,-93 0 16,93-14-1,-14 1-15,-26 13 0,-79 0 16,13 0-16,-27 0 15,1 0 1,-14 0 0</inkml:trace>
  <inkml:trace contextRef="#ctx0" brushRef="#br0" timeOffset="28443.29">8811 12541 0,'0'27'62,"39"-54"-62,94 14 16,-14 0-16,-93 13 16,93-13-16,40 13 15,-27 0-15,-52 0 16,52 0-16,13 0 16,1 0-16,-27 0 15,-79 0 1,52 0-16,-78 0 15,12-27-15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1:59:16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11880 5861 0,'0'-40'110,"39"40"-95,28-27-15,-28 14 16,27 0-1,-39 13-15,13 0 16,13 0-16,79 0 16,-92 0-16,79 0 15,-40 0-15,53 0 16,-79 0-16,93 0 16,-14 0-16,40 0 15,-106 0-15,80 0 16,12 0-16,1 0 15,26 0-15,-132 0 16,80 0-16,-28 0 16,-52 0-16,-26 0 15,-14 0-15</inkml:trace>
  <inkml:trace contextRef="#ctx0" brushRef="#br0" timeOffset="1903.77">15677 5781 0,'52'0'157,"68"0"-157,38 0 15,-25 0-15,-54 0 16,-39 0-16,105 0 16,14 0-1,0 0-15,-106 0 16,26 0-16,14 0 0,-14 0 15,-66 0 1,0 0-16,1 0 16</inkml:trace>
  <inkml:trace contextRef="#ctx0" brushRef="#br0" timeOffset="10911.93">15015 8361 0,'40'0'250,"39"0"-250,-39 0 16,13 0-16,0 0 15,13 13-15,26-13 16,-52 0-16,26 27 16,14-14-16,-41-13 15,-25 0-15,12 0 16,0 0 343,1 0-343,13 0-16,-1 0 16,-25 0-1,25 0-15,1 0 16,-14 0-16,-12 0 15</inkml:trace>
  <inkml:trace contextRef="#ctx0" brushRef="#br0" timeOffset="16929.93">9340 11298 0,'26'0'47,"67"0"-47,-67 0 16,93 0-16,-39 0 15,26 26-15,-80-26 16,27 0-16,-13 27 15,-27-27-15</inkml:trace>
  <inkml:trace contextRef="#ctx0" brushRef="#br0" timeOffset="17522.93">11165 11258 0,'40'0'47,"53"0"-31,-1 0-16,-65 0 16,79 0-16,-14 0 15,-52 0-15,-27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1:59:45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6919 3704 0,'13'0'94,"53"0"-78,-13 0-16,79 0 15,-26 0 1,53-13-16,-66 0 15,171-27-15,107 27 16,78-40-16,54 53 16,-318 0-16,265 0 15,132 0-15,-158 0 16,-266 0-16,292 0 16,92 0-16,-39 0 15,-357 0-15,251 0 16,66 0-16,-27 0 15,-39 0-15,-265 0 16,212 0-16,27 0 16,-54 0-16,-184 0 15,105 0-15,-27 0 16,-39 0-16,-92 0 16,78-13-16,-91 13 15,-1-14-15,-13 14 16,-40 0-16,0 0 15,27 0-15,-1 0 16,-25 0-16,78 0 16,1 0-16,13 0 15,-40 0-15,79 0 16,-26 0-16,1 0 16,-81 0-1,27 0-15,-26 0 16</inkml:trace>
  <inkml:trace contextRef="#ctx0" brushRef="#br0" timeOffset="9256">8956 6297 0,'27'-13'47,"-1"13"-31,67-13-16,26 13 15,-13 0-15,105 0 16,-105 0-16,159 0 16,26 0-16,-40 0 15,-145 0-15,79 0 16,-119 0-16,-53 0 16</inkml:trace>
  <inkml:trace contextRef="#ctx0" brushRef="#br0" timeOffset="11226.05">12211 6787 0,'119'0'78,"26"0"-62,-66 0 0,107 0-16,-107 0 15,120 0-15,-14 0 16,40 0-16,-159 0 15,53 0-15,13 0 16,-92 0-16,-27 0 16</inkml:trace>
  <inkml:trace contextRef="#ctx0" brushRef="#br0" timeOffset="17417.29">15901 7726 0,'53'0'188,"40"0"-188,-27 0 15,66 0-15,40 0 16,0 0-16,-53 0 16,-52 0-16,38 0 15,-52 0-15,13 0 16,-52 0-16</inkml:trace>
  <inkml:trace contextRef="#ctx0" brushRef="#br0" timeOffset="21074.13">8771 10491 0,'66'0'63,"93"-14"-47,26 1-16,-132 13 15,172-26-15,106-14 16,65 40-16,-237 0 15,185 0-15,93 0 16,-40 0-16,-1 0 16,-276 0-16,171 0 15,0 0-15,-40 0 16,-158 0-16,52 0 16,-66 0-16,-39 0 15,-13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2:00:23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11602 8877 0,'26'0'32,"41"0"-17,65 0-15,-26 0 16,-53 0-16,132 0 15,0 0-15,27 0 0,-106 0 16,118 0 0,-38 0-16,-14 0 15,-27 0-15,-92 0 16,53 0-16,-93 0 16</inkml:trace>
  <inkml:trace contextRef="#ctx0" brushRef="#br0" timeOffset="1033.09">12144 9472 0,'40'0'47,"53"0"-47,-14 0 16,106-13-16,-66 13 15,278 0-15,529 0 16,146 0-16,-530 0 16,702 0-16,13 0 15,-120 0-15,-171 0 16,-675 0-16,251 0 15,-317-13-15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2:00:34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8797 3373 0,'40'0'125,"185"-26"-125,-132 26 16,-40 0-16,158 0 15,120 0-15,-40 0 16,-172 0-16,146 0 16,105 0-16,-52 0 15,-27 0-15,-186 0 16,186 0-16,67 0 16,12 0-16,-238 0 15,212 0-15,-13 0 16,0 0-16,-199 0 15,80 0-15,-1 13 16,-78-13-16,-54 0 16,-66 0-16,0 0 15</inkml:trace>
  <inkml:trace contextRef="#ctx0" brushRef="#br0" timeOffset="2312.71">4696 4128 0,'27'0'31,"13"0"-15,12 0-16,67 0 15,-92 0-15,92 0 16,-13 0-16,66 0 16,-106 0-16,159 0 15,26 0 1,-39 0-16,13 0 15,-119 0-15,185 0 16,145 0-16,-39 0 16,-278 0-16,225 0 15,93 0-15,-80-14 16,-212 1-16,173 13 16,52 0-16,-92 0 15,-146 0-15,107 0 16,12 0-16,0 0 15,-26 0-15,-159 0 16,119-13-16,-52 13 16,-1 0-16,-105 0 15,78 0-15,1 0 16,0 0-16,-66 0 16,52-13-16,54-1 15,-1 1-15,-12-13 16,-80 26-16,92-14 15,-13 1-15,-26 13 16,-66 0-16,39-13 16,27 0-16,-13 0 15,-54 13-15,67 0 16,40 0-16,-14 0 16,27 0-1,-106 0-15,92 0 16,-39 0-16,0 0 15,-66 0-15,-14 0 16,-13 0-16</inkml:trace>
  <inkml:trace contextRef="#ctx0" brushRef="#br0" timeOffset="11873.41">9895 6839 0,'14'0'140,"91"0"-124,-65-13-16,26 0 15,40 13-15,53 0 16,-106 0-16,106 0 16,-1 0-16,14 0 15,0 0-15,-79 0 16,79 0-16,26 0 16,-12-13-16,-107 0 15,106-1-15,-39 1 16,-1 13-16,-105 0 15,66 0-15,-1 0 16,-12 0 0,0 0-16,-80 0 15,53 0-15,27 0 16,-67 0-16,-13 0 16,1 0-16,12 0 15,14 0-15,-27 0 16,40 0 171,-13-13-171,52 13 0,14-13-16,-13 13 15,26 0-15,-66 0 16,92 0-16,-13 0 15,-26 0-15,-66 0 16,13 0-16,-40 0 16</inkml:trace>
  <inkml:trace contextRef="#ctx0" brushRef="#br0" timeOffset="13593.6">11734 7329 0,'40'0'94,"13"0"-78,53 0-16,-40 0 15,-13 0-15,66 0 16,26 0-16,-52 0 16,-53 0-16,79 0 15,-27 13-15,-26-13 16,-39 0-16</inkml:trace>
  <inkml:trace contextRef="#ctx0" brushRef="#br0" timeOffset="15170.71">15901 7395 0,'53'0'140,"80"0"-124,-41 0-16,54-13 16,-80 13-16,132 0 15,14 0-15,13 0 16,-119 0-16,105 0 15,-25 0-15,-1 0 16,-106 0-16,54 0 16,-67 0-16,-53 0 15,0 0-15</inkml:trace>
  <inkml:trace contextRef="#ctx0" brushRef="#br0" timeOffset="21843.03">5715 11906 0,'13'13'47,"14"-13"-31,26 0-16,39 0 16,-39 0-16,66-26 15,13 26-15,54 0 16,65-26-16,-132 26 15,225 0-15,13 0 16,40 0-16,-251 0 16,198 0-16,52 0 15,41 0-15,-265 0 16,198 0-16,93 0 16,14 0-16,-319 0 15,186 0-15,159 0 16,-40 0-16,-26 0 15,-318 0 1,225 0-16,53 0 0,-1 0 16,-276 0-16,276 0 15,-12 39 1,-14 1-16,-264-27 16,146 14-16,-1-27 15,14 0-15,-54 0 16,-118 0-16,79 0 15,-13 0-15,-40 0 16,-66 0-16,52 0 16,-65 0-16,-13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2:01:17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8625 11086 0,'14'0'156,"25"0"-156,27 0 16,27 0-16,0 0 15,26 0-15,-80 0 16,81 0-16,25 0 15,14 0-15,-93 0 16,40 0-16,39 0 16,54 0-16,-120 0 15,106 0-15,53 0 16,-26 0-16,-106 0 16,106 0-1,12 0-15,-12 0 0,-13 0 16,-107 0-16,67 0 15,0 0 1,-27 0-16,-79 0 16,53 0-16,-27 0 15,-39 0-15,-27 0 16,40 0-16,-27 0 16,14 0-16,-13 0 15,-14 0-15,13 0 16,14 0-16,-27 0 15,0 0 1,1 0-16,12 0 16,-13 0-1,27 0 1,-14 0-16,-12 0 16,39 0-16,-14 0 15,41 0-15,-54 0 16,53 0-16,27 0 15,-13 0-15,-14 0 16,-52 0-16,39 0 16,0 0-16,13 0 15,-65 0-15,39 0 16,39 0-16,-26 0 16,0 0-1,14 0-15,12 0 16,-39 0-16,27 0 15,-67 0-15,13 0 16,-12 0-16,-1 0 328,79 0-328,14 0 16,40-40-16,-27 40 15,26-13-15,-92 13 16,40 0-16,13 0 16,53 0-16,-107 0 15,94 0-15,13 0 16,-27 0-16,-53 0 16,54 0-16,-27 0 15,-1 0-15,14 0 16,-92 0-16,52 0 15,-39 0-15,13 0 16,-40 0 0</inkml:trace>
  <inkml:trace contextRef="#ctx0" brushRef="#br0" timeOffset="2656.76">5980 11549 0,'26'0'46,"67"0"-46,12 0 16,28 0 0,12 0-16,-118 0 15,65 0-15,80 0 16,-13 0-16,-93 0 16,80 0-16,-14 0 15,-26 0-15,-66 0 16,-14 0-16,-13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2:01:24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9075 1759 0,'40'0'125,"66"0"-109,39 0-16,-79 0 15,67-13-15,39 13 16,92 0 0,-131 0-16,131 0 0,93 0 15,1 0-15,78 0 16,-304 0 0,305 0-16,-14 0 15,14 0-15,-305 0 16,172 0-16,-52 0 15,-67 0-15,-132 0 16,92 0-16,-105 0 16,-27-13-16</inkml:trace>
  <inkml:trace contextRef="#ctx0" brushRef="#br0" timeOffset="2841.85">9406 4141 0,'0'0'0,"-13"106"0,13-14 15,0 27-15,0 14 16,0-67-16,0 79 16,0-13-16,0 14 15,0-93-15,0 66 16,0 26-16,0-25 16,0-54-16,0 106 15,0-27 1,0 1-16,0-1 15,0-118-15,0 79 16,0 79-16,0-27 16,0-91-16,0 91 15,0 1-15,0-13 16,0-107-16,0 54 16,0 13-16,0 0 15,0-1-15,0-65 16,0 26-16,0 40 15,0-40-15,0-39 16,0-1-16,0-13 16,0 1-16,13 12 78,0-13-63,0 1 17,1-1-17,12 0-15,14 0 16,26 14-16,53-14 16,-40 0-16,40 0 15,80-13-15,118 0 16,120 0-16,-278 14 15,264-14-15,225 53 16,0-53-16,-476 13 16,305-13-16,105 0 15,-159 0-15,-291 0 16,159 0-16,-79 0 16,-27 0-16,-132 0 15,66 0-15,-53 0 16,14 0-16,-27 0 15,-14 0-15,14 0 16,-39-13-16,-1-1 16,13 14-16,-26-13 31,13 0 16,1-27-47,12 0 15,-13-12-15,1 25 16,-14-26-16,13-26 16,-13-27-16,26-40 15,-26 80-15,40-159 16,0-52-16,-1-94 16,-12 252-16,-1-159 15,14 0-15,0 40 16,-14 133-16,1-173 15,12 79-15,-12 14 16,-14 13-16,0 132 16,-13-52-16,13 39 15,-13 0-15,0 40 16,0-14-16,0-12 16,0 25-1,-13 1 32,-40 13-47,14 0 16,-80 0-1,39 0-15,-105 0 16,-27 0-16,106 0 16,-290 0-16,-173 0 15,-146 0-15,517 0 16,-437 0-16,-146 0 15,41-106-15,462 80 16,-370-54-16,52 28 16</inkml:trace>
  <inkml:trace contextRef="#ctx0" brushRef="#br0" timeOffset="6931.09">10769 10517 0,'0'-13'31,"105"13"-15,1 0-16,79-27 15,-26 1-15,-93 26 16,53 0-16</inkml:trace>
  <inkml:trace contextRef="#ctx0" brushRef="#br0" timeOffset="7690.14">13428 10054 0,'0'-13'47,"79"0"-32,53-14-15,-66 14 16,53 0-16,120-27 16,105 0-16,-199 27 15,252 0-15,66-80 16,-53 54-16,-304-1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2:01:45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16708 10544 0,'27'26'78,"66"-26"-63,-54 0-15,120 27 16,-40-27-16,66 0 16,119 0-16,-171 0 15,317 0-15,-54 0 16,41 0-16,-305 0 16,120 0-16,-1 0 15,-79 0-15,-119 0 16,26 0-16,-39 0 15,-27 0-15,0 0 16,1 0 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2:04:42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10610 6734 0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2:09:24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5821 4564 0,'-13'79'0,"-14"14"16,27 13-16,-13 13 15,-14 26-15,27-92 16,0 53-16,-39 79 16,26-66-16,13-105 15,-14 52-15,1-40 16,13-12-16,0-1 15,0-40 110</inkml:trace>
  <inkml:trace contextRef="#ctx0" brushRef="#br0" timeOffset="2057.46">9141 4498 0,'0'26'62,"0"1"-46,0-1-16,0 14 15,0 0-15,0-27 16,0 27-16,0-27 16,0 26-16,0-12 15,-13-1-15,13 14 16,-13 0-16,13-27 16,-13 27-16,13-27 15,-14 0-15,1 14 16,13-14-1,0 13 1,-13-26 0,13 14-16,0-1 15,0 0 251,-13 27-250,13-1-16,-13 1 15,13-13-15,0-1 16,0-13-16,-14 14 15,14-14 1,0 0-16,-13 14 0,13-14 16,0 13-1,0-13 1,0 1-16,0-1 16</inkml:trace>
  <inkml:trace contextRef="#ctx0" brushRef="#br0" timeOffset="10824.48">13269 4379 0,'0'13'31,"0"53"-31,-27-13 15,27 27-15,-13 12 16,0 1 0,0-54-16,-1 28 0,14 12 15,-13 14-15,0-54 16,13-12 0,0 12-16,-13-12 15,-14-1-15,27-12 156,-26 25-140,26-26-16,-27 1 16,27 12-16,-13 1 15,0-27-15,13 13 16,0 0-16,-13-26 250,0-27-234,13 0-16,-14 1 15,1 39-15,0-13 16,0-1-16,13 1 15,-14 13 64,14 40-79,0-14 15,0 1 1,0-14-1,14-13 79,12-27-94,-13 27 16,1-26-16,12 0 15</inkml:trace>
  <inkml:trace contextRef="#ctx0" brushRef="#br0" timeOffset="15002.74">16603 3731 0,'-14'13'62,"14"40"-62,-26-14 16,13 28-16,-1-28 16,1 14-16,13-26 15,-26 26-15,13-14 16,13 1-16,-27 13 16,27-40-1,-13 27 1,-14 26-16,27-13 15,-26-27 1,13 14-16,13-14 16,-14 1-16,14 13 15,-13-14-15,13-13 16,0 1 0,-13 25-16,13-26 15,0 1 1,-13 25-16,13-25 15,-13 12-15,13-13 16,-14 27 0,14-27-1,0 14-15,0 12 16,-26-12-16,26-14 16,0 0-16,-13 27 15,-1-40 235,1 0-109,13 26-141,0 14 15,0-13 1,0-14-16,0 0 16,0 13-16,0 1 15,0-14 17,0-66 77,0 27-109,0-1 16,-13 14-16,13 0 15,-13-14-15,13 14 16,-13 0-16,-1 0 15,14-14 1,-13 27 0,13-13-16,0 26 93,0 40-77,0-40-16,0 14 16,0-1-16,13-26 15,1 27 1,-1-27 0,0 0 15,13 0-31,-12 0 15,-1-27-15,0 14 16,14-27-16,-14 1 16,0 39-16,-13-14 15,13 1 1,-26 0 31,0 13-32,0 0-15,-14 0 32,27-13-17</inkml:trace>
  <inkml:trace contextRef="#ctx0" brushRef="#br0" timeOffset="20978.38">19976 4524 0,'0'53'47,"-13"0"-32,0 40-15,-1-67 16,14 27-16,-26 40 15,26-40-15,0-27 16,-27 54-16,14-14 16,0 13-16,-13 0 15,26-26-15,-27 27 16,14-41 0,13-12-16,0 13 0,-13-40 15,13 13-15,-14-13 188,1 0-173,0-40-15,-27-13 16,14-13-16,13 40 16,-14-27-16,14 26 15,0 1-15,13 52 94,0 27-94,0 13 16,0 0-16,0-52 15,0 39-15,0-27 16,0 14-16,13-27 94,13-26-94,1-14 15,-1 14-15,-13-13 16,1 26-1,-14-40 110,-27 27-109,1-1-16,13 1 16,-14 13-16,14-26 15,0 26-15,-1 0 16</inkml:trace>
  <inkml:trace contextRef="#ctx0" brushRef="#br0" timeOffset="28844.01">4207 8149 0,'0'-13'172,"13"13"-141,40 0-31,-27 0 16,54 0-16,-1-13 16,14 13-16,26 0 15,-53 0-15,53 0 16,0 0-16,53 0 15,-106 0-15,93 0 16,-40 0-16,-26 0 16,-40 0-16,119 0 15,0 0-15,0 0 16,13 0-16,-106 0 16,106 0-16,1 0 15,12 0-15,-119 0 16,107 0-16,-14 0 15,13 0-15,-93 0 16,80 0-16,-13 0 16,13 0-16,-106 0 15,67 0-15,-28 0 16,1 0 0,26 0-16,-92 0 0,40 0 15,52 0 1,13 0-16,-105 0 15,66 0-15,26 0 16,14 0-16,-107 0 16,80 0-16,-13 0 15,13 0-15,27 0 16,-106 0-16,79 0 16,39 0-16,-12 0 15,-80 0 1,80 0-16,12 0 0,14 0 15,-119 0-15,119 0 16,27 0 0,12 0-16,-118 0 0,79 0 15,13 0-15,14 0 16,-41 0 0,-92 0-16,106 0 0,-13 0 15,26 0-15,-132 0 16,119 0-16,0 0 15,-26 0-15,12 0 16,-91 0-16,131 0 16,-26 0-16,0 0 15,-79 0 1,79 0-16,26 0 16,-13 0-16,-105 0 15,92 0-15,0 0 16,-14 0-16,-65 0 15,66 0-15,13 0 16,-14 0-16,1 0 16,-93 0-16,252 0 15,-173 0 1,-92 0-16,53 0 16,13 0-16,-26 0 15,-54 0 1,28 0-16,-1 0 0,13 0 15,-52 0-15,25 0 16,15 0 0,12 0-16,-13 0 0,-39 0 15,52 0-15,-26 0 16,13 0-16,-26 0 16,26 0-16,0 0 15,27-27 1,-80 27-16,53-13 15,53 13-15,-13-26 16,0-1-16,-53 27 16,92-13-16,14-14 15,0 14-15,-106 13 16,66 0-16,13-13 16,-66 13-16,-13 0 15,40 0-15,-54 0 16,41-13-16,-14 13 15,-53-14-15,14 14 16,-1 0-16,0 0 16,-12 0-1</inkml:trace>
  <inkml:trace contextRef="#ctx0" brushRef="#br0" timeOffset="47539.42">15386 7091 0,'-27'0'15,"1"0"-15,12 0 16,-12 0-16,-1 0 15,27 13 1,-13-13 0,13 13-16,-13-13 0,0 27 15,13-14-15,-27 0 16,27 14 0,-13-1-16,0 1 0,-14-1 15,27 14-15,-13-14 16,0-13-16,13 1 15,0 25 1,0 1-16,0-27 16,0 0-16,0 1 15,0 25-15,0 14 16,0-26-16,40 12 16,-14 1-1,-13-40-15,14 40 16,26 0-16,13-1 15,-66-26-15,26 14 16,14-1-16,0 1 16,-14-27-16,14 0 15,0 0-15,-1 0 16,1 0-16,-27 0 16,40 0-1,-13-13-15,-14-14 16,1-13-16,39 14 31,-40-14-31,-13 27 16,1-27-16,-14 1 15,26-14-15,-26 26 16,0-26 0,13 0-16,-13 14 0,0 26 15,0-54-15,0-12 16,0 26-1,-26 0-15,13 14 16,-14-1-16,-12 13 16,12-12-16,14 39 15,-80-53 1,40 53-16,14-13 16,-14 13-16,13 0 15,-26 0-15,13 0 16,40 0-16,-14 0 15,1 0-15,-14 0 16,27 0 0,0 0-16</inkml:trace>
  <inkml:trace contextRef="#ctx0" brushRef="#br0" timeOffset="49369.81">15901 11126 0,'-13'0'16,"-13"-14"-1,13 14 1,-14 0 0,14 0-1,0 0 1,-1 0-1,1 0-15,0 0 16,0 0-16,-14 0 16,-12 0-16,-1 0 15,-13 0-15,13 0 16,14 0 0,-1 0-16,-12 14 15,12-1-15,-12 0 16,12 0-16,14 1 15,-14-1-15,-39 27 16,40-14-16,13-26 16,-14 40-16,1-14 15,12 1-15,1-27 16,0 53 0,-14-14-16,27 1 0,-13-27 15,13 14-15,0 26 16,0-40-16,0 53 15,0-53 1,0 80-16,0-54 16,0-25-16,0 65 15,40 40-15,-14-53 16,-26-39 0,14-14-16,25 27 15,-25-14-15,25 14 16,1-27-1,13 0-15,13-13 16,-40 0-16,146 0 16,-66 0-1,-53 0-15,53 0 16,106 0 0,-93-13-16,-106 13 15,40-13-15,-27-14 16,14 27-16,-27-13 15,0-13-15,14 12 16,-27 1-16,13 0 16,0-40-16,14 13 15,-14-13 1,-13 40 0,27-66-16,-27 39 15,0 0-15,0 14 16,0-1-1,0-39-15,0 53 0,0-40 16,0 0 0,0 0-16,-14 27 15,14-14-15,-13 1 16,0 25 0,13 1-16,-27-40 15,14 40-15,-13-14 16,26 14-16</inkml:trace>
  <inkml:trace contextRef="#ctx0" brushRef="#br0" timeOffset="58305.82">17727 7157 0,'0'26'47,"0"27"-47,0-13 16,0 26-16,0 0 15,0-39-15,0 12 16,0 28-16,0-14 16,0-27-16,0 0 15,0-12-15,0 12 16,0-13-16,0 1 15,0-1 1,0 0-16,0 0 16,0 1-1</inkml:trace>
  <inkml:trace contextRef="#ctx0" brushRef="#br0" timeOffset="60008.02">17767 7263 0,'0'-13'172,"39"13"-157,1 0-15,13 0 16,-13 0-16,39 0 16,40 0-16,-13 0 15,-66 0-15,39 0 16,67 0-16,-54 0 16,41 0-16,-94 0 15,67 0-15,-13 0 16,12 0-16,-65 0 15,40 0-15,-1-14 16,-13 14-16,-26 0 16,26 0-1,79 0 1,-52 0-16,-40 0 16,132 0-1,-105-13-15,-14 0 16,0 13-16,26 0 15,1 0 1,-53 0 0,-14 0-16,27 0 15,-40 0 1,14 0-16,-14 0 16,0 0-1,0 0-15,1 0 31,-1 0-31,27-13 16,-1 13 0,1 0-16,-27 0 15,67-14 1,-14 14-16,-13 0 16,52-13-16,-65 13 15,0-13 1,-27 13-16,0 0 15,1 13 157,-14 27-156,0 0-16,0-1 16,0 27-16,0 1 15,0-41-15,0 14 16,0 52-1,0-39-15,0-13 16,0-14 0,0-12-16</inkml:trace>
  <inkml:trace contextRef="#ctx0" brushRef="#br0" timeOffset="61119.55">17846 7885 0,'13'0'62,"27"0"-62,66 0 16,0-14-16,-14 14 16,-39 0-16,93 0 15,39 0-15,27 0 16,-107 0-1,160 0-15,66 0 16,119 0 0,-186 0-16,-12 0 15,-54 0-15,-132 0 16,93 0-16,-80 0 16,-39 0-1</inkml:trace>
  <inkml:trace contextRef="#ctx0" brushRef="#br0" timeOffset="62312.12">18150 11232 0,'0'13'47,"0"40"-31,0 26-16,-13 14 15,13-27 1,0 13-16,-13-52 15,13 39 1,0-13-16,0 26 0,0-66 16,0 40-16,0-13 15,0 0 1,0-14 0,0-13-16</inkml:trace>
  <inkml:trace contextRef="#ctx0" brushRef="#br0" timeOffset="63461.4">18124 11324 0,'0'-13'0,"0"0"15,13-1 1,27 1 0,-40 0-16,26 13 15,-12 0 1,12-13-1,0 13 1,27 0-16,0 0 16,0 0-16,-13 0 15,66 0 1,158 0-16,-105 0 16,26 0-1,-13 0 1,93 0-16,-106 0 15,-1 0 1,28 0 0,25 0-16,-131 0 31,-41 0-31,-12 0 16,-1 26 234,-13 54-235,-13-41 1,0 14-16,0 0 15,0 40 1,14 26 0,-1-80-16,0 67 15,0-79 1,1 39 0</inkml:trace>
  <inkml:trace contextRef="#ctx0" brushRef="#br0" timeOffset="64456.57">17952 12091 0,'0'-26'125,"79"13"-125,14 0 15,66-14-15,39 14 16,-39 13 0,436 0-1,-211 0 1,264 0 0,-516 0-16,318 0 15,-251 0 1,-27 0-1,-106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13T16:51:41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10047 4007 0,'0'0'16,"0"0"-16,0 0 15,0 0 1,0 0-16,0 0 15,0 0-15,0 0 16,0 0-16,15-15 16,23-16-1,38-38-15,7-30 16,15-23 0,15 8-16,-7-9 15,-53 32-15,-23 37 16,-7 32-16,-23 22 15</inkml:trace>
  <inkml:trace contextRef="#ctx0" brushRef="#br0" timeOffset="5619.02">16942 6342 0,'0'0'16,"0"0"-16,0 0 15,0 0-15,0 0 16,0 0-16,0 0 15,0 0 1,0 0-16,0 0 16,0 0-16,0 0 15,7 0 1,1 0-16,7 0 16,7-7-16,16-9 15,8-6-15,-9-9 16,24-15-1,15 0-15,7-7 16,0 0-16,-8-8 16,1-1-1,-8 17-15,-15 7 16,-8 7-16,-7 8 16,-15 8-16,-8 0 15,0-1 1,-7 9-16,-1-1 15,1 8-15,-8 0 16,0 0 0,0 0-16,0 0 15,0 0-15,0 0 16,0 0-16,0 0 16,0 0-1,0 0-15,0 0 16,0 0-16,0 0 15,0 0 1,0 0-16,0 0 16,0 0-16,0 0 15,0 0-15,0 0 16,0 0 0,0 0-16,0 0 15,0 0-15,0 0 16,0 0-16,0 0 15,0 0 1,0 0-16,0 0 16,0 0-16,0 0 15,0 0 1,0 0-16,0 0 16,0 0-16,0 0 15,0 0 1,0 0-16,0 0 15</inkml:trace>
  <inkml:trace contextRef="#ctx0" brushRef="#br0" timeOffset="7669.24">15331 9319 0,'0'0'0,"8"-8"16,7-7-16,8 0 15,14-8 1,9 0-16,14-15 16,1 0-16,-16 7 15,-7 1 1,-8 7-16,8-8 15,-8 8-15,0 0 16,1 8 0,-9 0-16,1 0 15,-8 7-15,0 0 16,-7 1-16,-8 7 16,7 0-1,-7 0-15,0 0 16,0 0-16,0 0 15,0 0 1,0 0-16,0 0 16,0 0-16,0 0 15</inkml:trace>
  <inkml:trace contextRef="#ctx0" brushRef="#br0" timeOffset="13133.31">19172 8014 0,'0'0'0,"0"0"15,0 0 1,0 0-16,0 0 16,0 0-16,0 0 15,0 0-15,0 0 16,0 0-16,0 0 15,0 0 1,0 0-16,0 0 16,0 0-16,0 0 15,0 0 1,0 0-16,0 0 16,0 0-16,0 0 15,7-8-15,1 1 16,7-1-1,0 0-15,0 1 16,0-9-16,8-6 16,7-9-1,31-7-15,67-16 16,-14-14-16,22-9 16,-8 9-1,-45 14-15,-30 8 16,-22 16-16,-16-1 15,-15 31-15</inkml:trace>
  <inkml:trace contextRef="#ctx0" brushRef="#br0" timeOffset="14595.67">18212 10235 0,'0'0'16,"0"0"-16,0 0 16,0 0-16,0 0 15,0 0-15,7 0 16,1-8 0,7 1-16,8-1 15,14 0-15,31-15 16,8 0-1,-16-7-15,1-1 16,30-14-16,22-1 16,-22 8-16,-23 0 15,0-8 1,0 15-16,0 1 16,-30 14-16,-38 16 15</inkml:trace>
  <inkml:trace contextRef="#ctx0" brushRef="#br0" timeOffset="16585.45">15694 8067 0,'0'0'16,"0"0"-16,0 0 16,0 0-1,0 0-15,0 0 16,0 0-16,0 0 16,0 0-16,0 0 15,8 0 1,-1 0-16,16 0 15,15 0-15,30 0 16,0-7 0,0-1-16,0 0 15,30 1-15,23-1 16,-45 0 0,7 1-16,38-8 15,0-1-15,-23 9 16,23-9-16,-8 9 15,-29-1 1,6 1-16,9-1 16,-16 0-16,0 8 15,-7 0 1,7 0-16,-15 0 16,-8 0-16,-14 0 15,-16 0 1,-8 0-16,1 0 15,-8 0-15,0 0 16,1 0-16,-9 0 16,1 0-1,-8 0-15,0 0 16,7 8-16,1 0 16,-8-8-16</inkml:trace>
  <inkml:trace contextRef="#ctx0" brushRef="#br0" timeOffset="17525.75">15112 10693 0,'0'0'0,"0"0"16,8 0-16,14 0 16,16 0-16,0-8 15,0 8 1,0-8-16,-1 1 16,31-1-16,23 1 15,0-1 1,-31 0-16,39 1 15,44-1-15,-29 0 16,37 8 0,-8 0-16,-52 0 15,53 0-15,-16 0 16,-22 0-16,45 0 16,-37 0-1,-46 0-15,30 0 16,8 0-16,-15 0 15,-23 0 1,15 0-16,-83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2:11:06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18045 12184 0,'119'0'141,"53"0"-125,66 0-16,-106-26 15,186-1-15,52 14 16,0-27-16,-237 40 16,131 0-16,-52 0 15,-27 0-15,-26 0 16,-119 0-16,39 0 15,-53 0-15,1 0 16</inkml:trace>
  <inkml:trace contextRef="#ctx0" brushRef="#br0" timeOffset="24161.89">3559 11668 0,'13'0'219,"79"0"-204,28 0-15,25 0 16,-105 0-16,52 0 16,14 0-16,-26 0 15,-54 0-15,27 0 16,-40 0-16,0 0 16,-13-26 390,-13-40-391,0 66-15,-27-53 16,27 26-16,0-13 16,0 27-16,13 0 15,-14 13 95,14 26-95,53 27-15,-13-13 16,-14-13-16,14 12 16,13 14-16,0-26 15,-27-27-15,14 39 16,-13-12-16,-14-14 15,0-13-15,-13 13 94,0 0-94,-13 14 16,-14-1-16,14-26 15,13 14-15,-13-1 16,0-13-16,-14 0 141,14-13-126,0-14-15,-1 27 16,1-26-16,0 12 16,0 1-16,0 13 15,13-26 188,-27-40-203,27 26 16,0 13-16,-13 1 16,0-27-16,-1 27 15,14-1 1</inkml:trace>
  <inkml:trace contextRef="#ctx0" brushRef="#br0" timeOffset="34777.41">17145 6297 0,'0'40'0,"13"-1"15,-13-12-15,27 39 16,-1 13-16,40 40 16,-26-26-16,-40-66 15,66 65-15,-26-39 16,26 26-16,-53-39 16,53 26-16,-39-26 15,-1 13-15,-13-53 16,27 40-16,-27-1 15,1-26-15,-1 14 16,0-27-16,0 13 16,-39-39 124,26-1-140,-13 14 16,-1 0-16</inkml:trace>
  <inkml:trace contextRef="#ctx0" brushRef="#br0" timeOffset="35857.54">17396 10702 0,'-13'0'0,"13"27"16,0 39-16,27 0 15,-27-39-15,39 52 16,-12 14-16,12 12 15,-12-65-15,13 26 16,26 0-16,-27 14 16,-25-67-1,-1 0-15,-13-26 250,-13-27-250</inkml:trace>
  <inkml:trace contextRef="#ctx0" brushRef="#br0" timeOffset="62143.37">17608 9578 0,'0'13'63,"13"-13"-47,80 0-16,-1 0 15,-52 0-15,66 0 16,-13 0-16,39 0 15,0 0-15,-92 0 16,66 13-16,-27 14 16,-52-27-1,-1 0-15,-13 0 0,-26 0 141,13-13-141,-13-1 16,-14 1-1,27 0 1,-13 0-16,0 13 15,-14-27-15,27 40 157,0 1-157,0-1 15,0 0 48,0 14-63,0-14 15,-26 0 1,-1-13 15,1 0-15,13 0 0</inkml:trace>
  <inkml:trace contextRef="#ctx0" brushRef="#br0" timeOffset="62917.94">17939 10702 0,'26'0'62,"14"0"-46,-27 0-16,14 0 15,-1 0-15,14 0 16,-1 0-16,-12 0 16,-14 0-16,27 0 15,13 14-15,-40-14 16,27 0-16,-1 13 15,27-13-15,-52 13 16,-1-13-16</inkml:trace>
  <inkml:trace contextRef="#ctx0" brushRef="#br0" timeOffset="65341.02">3360 9723 0,'0'-13'31,"13"13"-15,27 0-1,13 0 1,79 0-16,-92 0 0,66 27 16,-14-27-1,-39 0-15,-13 0 0,13 0 16,-40 0-1</inkml:trace>
  <inkml:trace contextRef="#ctx0" brushRef="#br0" timeOffset="65973.02">3175 10544 0,'13'13'47,"53"-13"-32,1 0-15,38 26 16,-12-12-16,-53-1 16,65-13-16,-52 0 15,27 13-15,-67-13 16,0 0-1</inkml:trace>
  <inkml:trace contextRef="#ctx0" brushRef="#br0" timeOffset="72838.87">17793 7408 0,'0'27'156,"-39"-14"-140,-1-13-16,13 0 15,-39 0-15,0 0 16,-53 0-1,40 0 1,-14 0-16,53 0 16,27 0-1,40 0 173,39 0-188,13 0 15,-39 0-15,13 0 16,-27 0-16,1 0 16,-1 0-1</inkml:trace>
  <inkml:trace contextRef="#ctx0" brushRef="#br0" timeOffset="73913.88">17661 7448 0,'13'0'391,"-13"-13"-391,-13 13 0,13-13 16,0 26 109,13 0-110,-13 13 1,13-12-16,-13-1 16,0 0-16</inkml:trace>
  <inkml:trace contextRef="#ctx0" brushRef="#br0" timeOffset="76825.49">4352 7858 0,'14'0'250,"12"0"-235,40 0-15,27 0 16,39 13 0,-26 1-16,-27-14 15,27 0-15,40 0 16,-54 0-1,14 0-15,13 0 16,40 0 0,-40 0-16,27 0 15,-80 13 1,185-13-16,-132 0 16,40 0-1,-80 0-15,106 0 16,226 0-1,-332 0-15,119 0 16,40 0-16,67 0 16,-54 0-16,-39 0 15,13 0 1,-14 0-16,94 0 16,-94 0-1,160 0 1,-107 0-16,-52 0 15,39 0-15,-132 0 16,119 0-16,14 0 16,-1 0-16,-145 0 15,331 0 1,-226 0 0,80 0-16,-145 0 15,105 26 1,-224-26-16,26 0 15,13 0-15,-13 0 16,0 0 0,-1 0-1,1 0-15,-13 0 0,0 0 16,-1 0-16,1 0 16,0 0-1,-14 0 1,-13 0-1,1 0 1,12 0 0,-13 0-16,14 0 15,-14 0 1,0 0-16</inkml:trace>
  <inkml:trace contextRef="#ctx0" brushRef="#br0" timeOffset="78111.67">4524 11999 0,'27'-13'110,"79"13"-95,-14-14-15,-39 14 0,106 0 16,0 0-16,-40 0 16,92 0-1,-105 0-15,225 0 16,26 0-16,-66 0 15,-158 0-15,541 0 16,-277 0 0,-185 0-1,-40 0-15,-14 0 16,-144 0 0</inkml:trace>
  <inkml:trace contextRef="#ctx0" brushRef="#br0" timeOffset="85538.47">17912 7580 0,'0'-26'94,"0"13"-79,0-14 1,0 14 0,0 0 93,0-14-93,-66 1-16,0 13 0,-40-27 15,0-40 1,-105 1-16,78-13 15,14 39 1,66 13-16,-185-92 16,146 79-1,12 13 1,1 14 0,26-14-16,-53 0 15,66 27 1,-131-14-1,-28 1 1,67 0-16,-53-14 16,39 27-1,-52-27 1,65 40-16,1-26 16,-13 26-1,-54 0-15,80 0 16,-146 0-1,93 0 1,27 0-16,26 0 16,-40 0-16,106 0 15,-132 0 1,-133 0 0,252 0-16,-238 0 15,172 0 1,-27 0-1,53 0-15,-13 0 16,53 0 0,13 0-16,-92 0 15,52 0 1,-39 0 0,13 0-1,13 13-15,-27 0 16,1 13-1,53-12-15,-146 12 16,172-13 0,-145 14-1,92-14 1,-27 13-16,81-26 16,12 0-1,-40 40 1,54-27-16,-27 14 15,-26-14 1,-80 14 0,66 25-1,14-52-15,53 0 16,12 0 0,-25 14-1,25-1-15,1-13 16,-27 0-1,27 26 1,-26-26-16,12 27 16,1-14-1,12-13 1,1 0 0,0 13 234</inkml:trace>
  <inkml:trace contextRef="#ctx0" brushRef="#br0" timeOffset="106622.92">4326 5675 0,'-27'40'31,"27"53"-31,-13-27 16,13 66-16,-13-26 16,-40 344-1,13-318-15,-12 199 16,-15 118 0,-78 81-16,65-107 15,-118 582 1,132-423-1,0-26 1,39-53 0,14-225-16,-80 343 15,80-449 1,-26 66 0,39-118-16,0-68 15,0 1 1,0 0-1,0-39 1,0-1 0,0 13-16,0 14 15,0-14 1,0-12 0,0-1-16,66 13 187,92-26-171,-131 0-16,489 0 15,-199 0 1,160 0 0,-186 0-16,-40 0 15,-13 0 1,-92 0-16,-41 0 15,-65 0 1,-27 0 0,1-13-1,-1 0 1,0 13 0,0-13-16,1-14 15,-1 1 1,0 26-1,0-14 1,-13 1-16,13-13 16,1 13 15,-1 13-31,0 0 16,-13-14 15,13 14 16,-13-13-32,14-40-15,38 0 16,-25-26-16,-1 13 16,54-146-1,-54 80 1,67-120-16,-27-25 15,-53 78 1,0-370 0,-13 371-1,0-93 1,0 26 0,0-237-16,0 382 15,0-462 1,0 265-1,27-27 1,-27 198 0,0-52-16,0-40 31,0 132-15,0 0-1,0 66 1,13-65-16,-13-28 15,13 107 1,-13-53 0,0 26-16,0 13 15,0 13 1,0-52 0,0-14-1,0-12 1,0-41-16,0-52 15,14 92 1,-14 93 0,0-93-16,0 53 31,0 40-15,0-1-1,-27-25-15,14 39 16,-40-13-1,-53-1 1,0 14 0,-79-26-1,13 13 1,66-14-16,-79 1 16,79 12-1,-198-65 1,79 79-1,0-40 1,80 40 0,105 0-1,14 0-15</inkml:trace>
  <inkml:trace contextRef="#ctx0" brushRef="#br0" timeOffset="109145.08">11218 5675 0,'0'80'0,"0"52"16,0-13 0,0 93-1,0 39 1,0 887-16,0-384 16,0 251-1,0 358 1,0-1218-16,0 199 15,0 199 1,0-265 0,0-1-1,0-131 1,0-120 0,0 14-1,0-27-15,0 0 78,14 54-78,-14-28 16,13-12-16,-13 12 16,0-12-1,13-14 1,-13 14-1,40-1-15,79 1 16,-66-27 0,238 0-1,-185 0 1,171-67-16,253-65 16,-173 53-1,-172 26 1,27-13-1,-199 66 1,0-14-16,0-12 78,1-40-62,-1 26-16,-13 0 15,13 14-15,0 0 32,0-54 343,14-92-375,-1-66 15,1-66 1,52-265 0,1 53-16,131-886 31,-92 674-31,93-119 15,-159 543 1,0 92 0,-27-12-1,-13 118 1,-13 53 0,0 40-1,0-1 1,0 1-1,0-13 1,0-1 0,0 1-1,0-1 1,0 1-16,0-1 16,0-12-16,0-1 15,0 0 1,0-39-1,0-14 1,-13-26 0,13 93-1,-13-54 1,-13 28 0,-54-15-16,14 1 15,-146 27 1,107 25-1,-213 14 1,53 0 0,80 0-1,-185 0 1,198 0 0,-53 0-1,0 0-15,159 0 31,39 0-15</inkml:trace>
  <inkml:trace contextRef="#ctx0" brushRef="#br0" timeOffset="111131.68">14301 5437 0,'13'40'0,"0"92"16,14-39-1,-14 26 1,0 145-1,-13-171-15,53 238 16,-13 145 0,26 305-1,66 568 1,-105-106 0,12-502-1,-25-384 1,-1-224-1,13 489-15,-26-265 16,13 304 15,-13-449-31,0-146 16,14 53 0,-14-93-1,0 54 1,13-67 93,40-13-46,-13 0-48,237-53 1,-65-13 0,26 0-16,66-53 15,54-27 1,12 54-1,-277 65-15,-54-12 16,-25 25 15,-14 1-31,13-40 32,-13 40-32,13-106 15,27 53 1,-27-80-16,13-158 15,40-93 1,93-582 0,-53 185-1,-40-370 1,-13 569 0,-26 92-1,-14 305 1,-13-80-1,0-66 1,0 106 0,0-27-1,0 133 1,0-14 0,0 67-1,0-14 1,0 41-1,0-28 1,0 1 0,0 13-1,0 39 1,0-12 0,0-14-1,0 26 1,0 1-1,0 12 1,0 1 0,-40 13 31,-13 0-32,-39 0-15,-67 0 16,0 0-1,-291 0-15,331-13 16,-952-93 15,806 66-31,133 40 16,79-39 0,40 39-1</inkml:trace>
  <inkml:trace contextRef="#ctx0" brushRef="#br0" timeOffset="112090.23">16999 5755 0,'0'66'47,"0"-13"-31,0 39-16,27 14 15,-1 53 1,27 463 0,-53-450-1,0 1283 1,0-93-16,0-435 15,0 792 1,0-846 0,0-145-1,0-543 1,27-304 46,-14-26-46</inkml:trace>
  <inkml:trace contextRef="#ctx0" brushRef="#br0" timeOffset="114334.34">17092 5490 0,'0'-13'47,"93"13"-47,52 0 0,212-13 15,-158 13 1,118 0 0,583 0-1,-477 0 1,225 0 0,-317 0-1,-13 0 1,-292 0-1,-13 0 95,1 53-95,-1 79-15,27-40 16,12 133 0,28-13-1,-40-106 1,-14-40-16,0 40 16,-12 39-1,-1 133 16,-13-93-31,13-26 16,14 106 0,-14-54-1,13 120 1,-26-252 0,40 728-1,-27-224 1,14-187-1,-27 253-15,0-544 16,0 398 0,0-371-1,0-79 17,0-26-17,-14 13 79,-12 52-78,-14-12-1,-13 78 1,27-78-16,-40 52 15,0 93 1,52-172 0,-12 0-1,26-40 126,-66 27-125,39-40-16,-211 39 31,-93-12-16,67-27 1,-40 0 0,-159-40 15,13-26-15,185 0-1,-66 13 1,80 13-1,145 14 1,53 26 15,53-14-15,-13 14 31,0 0-32,-40 0 1,-40 0 0,-79 0-1,40 0 1,-66 0 0,-14 0-1,133 0 1,26 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08.84354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0-08-13T17:20:01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19495 8255 0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2:13:39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6694 7117 0,'93'0'125,"12"0"-125,1 0 15,-13 0-15,52 0 16,-78 0-16,104 0 16,41 0-16,13 0 15,-119 0-15,132 0 16,93 0-16,-14 0 15,14 0-15,-212 0 16,265 27-16,52 12 16,40-12-16,-330-14 15,251-13-15,66 0 16,-27 0-16,-277 0 16,212 0-16,-14 0 15,-26 0-15,-14 0 16,-224 0-16,145 0 15,-40 0-15,-52 0 16,-107 0-16,41 0 16,-54 0-16</inkml:trace>
  <inkml:trace contextRef="#ctx0" brushRef="#br0" timeOffset="1096.58">5265 8123 0,'0'26'31,"66"-26"-31,14 27 15,-67-27-15,80 0 16,12 13-16,-12-13 16,53 0-16,-120 0 15,106 13-15,27 0 16,0-13 0,-80 14-16,80-1 15,-14 0-15,-39-13 16,-66 0-16,26 0 15,-39 0-15,-14 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2:15:40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8229 12250 0,'26'0'47,"0"0"-47,1-13 15,26-13-15,0 26 16,53 0-16,-67 0 16,80-14-16,40-12 15,0 26-15,-93 0 16,40 0-16,53 0 15,26 0-15,-119 0 16,132-27-16,-39 14 16,-27 0-16,-52-14 15,-67 27-15,13 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2:16:13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13256 11668 0,'0'13'93,"0"27"-77,0 39-16,0-52 16,0 26-16,0-27 15,0 1-15,0-14 16,0 13-16,0 14 16,0 0-16,0-27 15,0 13 1,0-12-1</inkml:trace>
  <inkml:trace contextRef="#ctx0" brushRef="#br0" timeOffset="640.51">13256 11800 0,'0'-26'31,"0"39"-31,26 0 16,-13 14-16,1 13 16,12-1-16,-13 1 15,0-14 1,1-12-16,-1-1 15,0 0 17,27-13 46,-27-26-63,0-27-15,-13 13 0,14 27 16,-14-40-16,13 13 16,13-26-1,-26 26 1,0 1-16,13 12 16,1 14-16,-14-27 15</inkml:trace>
  <inkml:trace contextRef="#ctx0" brushRef="#br0" timeOffset="1353.09">13639 11668 0,'0'27'62,"14"12"-62,-1 14 16,0 0-16,0-13 15,0-1 1,-13-25-16,14-14 16,-1 26-1,0-26-15,0 27 16,1-27 31,12-14-47,-26-12 15,26-14-15,-12 27 16,-14 0-16,0-27 16,0 27-1,0 0-15,0-1 63</inkml:trace>
  <inkml:trace contextRef="#ctx0" brushRef="#br0" timeOffset="2177.09">13917 11655 0,'0'40'94,"0"-1"-78,13 14-16,-13 27 31,0-67-15,0 0-16,0 13 15,0-12-15,0 12 16,0-13 15,0 1 63,14-14-79,-1 0-15,13 0 16,1 0 0,-1 0-16,14-27 15,-27 27-15,0 0 16,1 0-16,-14-13 16,13 13-16</inkml:trace>
  <inkml:trace contextRef="#ctx0" brushRef="#br0" timeOffset="3081.19">14142 11695 0,'0'13'62,"0"0"-62,0 0 16,0 0-16,0 14 16,-13-14-16,13 0 15,0 1 1,0-1-16,0 13 15,0-12 1,0-1 109,0 0-109,13-13 62,0 0-63,0 0 1,27 0-16,-27 0 16,1 0-1,12 0-15,1 0 16,-14 0 0</inkml:trace>
  <inkml:trace contextRef="#ctx0" brushRef="#br0" timeOffset="3817.24">16444 11576 0,'0'66'62,"0"26"-46,0-65-16,0 39 15,0-13-15,0 13 16,0 0-16,0-53 16,0 14-16,0-14 15,0 13-15</inkml:trace>
  <inkml:trace contextRef="#ctx0" brushRef="#br0" timeOffset="4584.78">16431 11747 0,'0'14'46,"13"12"-30,27 14-16,12 39 16,-52-66-1,27 40-15,26-13 16,-53-13-16,13-1 16,0-26-16,14 26 15,-27 1-15,39 13 16,-39-27-16,14 13 15,-1-26-15,27 0 16,-14 0 0,27 0-1,-13 0-15,-27-53 16,0 14-16,27-27 16,-40 39-16,0-13 15,0 27-15,0-40 16,0 40-16,0-13 15,0 12 17,-13 1-17,-1 0-15,1 0 16,13-1 0,0-12-16,0 13 46</inkml:trace>
  <inkml:trace contextRef="#ctx0" brushRef="#br0" timeOffset="5257.93">17079 11747 0,'0'27'47,"0"-1"-47,0 14 16,0 0-16,0-14 15,13 1 1,0-1-16,-13-13 16,14-13-16,-14 14 15,13-1-15,0-13 63,13 0-48,-26-53 1,14 40-16,-14-14 16,26-39-1,-26 26-15,13 1 16,-13 12-16,0 1 16,0 13-16</inkml:trace>
  <inkml:trace contextRef="#ctx0" brushRef="#br0" timeOffset="5937.51">17370 11787 0,'26'66'78,"-12"-39"-63,-14 39-15,0-26 16,0 13-16,0-27 16,0 27-16,0-27 15,0 1-15,0 13 16,0-27-1,13 0 1,-13 0 0,26-13 15,-12 0-15,-1 0-1,13 0-15,-13 0 16,1 0-1,-1 0-15</inkml:trace>
  <inkml:trace contextRef="#ctx0" brushRef="#br0" timeOffset="6848.54">17754 11734 0,'-14'53'31,"1"-13"-15,13 13-16,-26-27 16,26 14-16,0 0 15,-14-14-15,14 1 16,0-14-16,0 0 16,0 13-16,0-12 15,0-1-15,14-13 125,-1 0-94,0 0-15,0 0 78,14 0-63,-14-27-15,0 27-16,27 0 15,-14-13-15,14 0 16,-13 13-16,-1 0 16,27-13-16,26 13 15,-39-27-15,-27 27 16,0 0-16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2:19:47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5834 9168 0,'66'0'156,"-13"-13"-156,40-1 16,-27 14-16,26-26 15,-12 13-15,-1-1 16,54 1-16,-54 0 15,-39 0-15,92 0 16,-66 13 0,40 0-16,-53-14 15,26-12-15,27 26 16,-27 0-16,-52 0 16,79 0-16,-14-13 15,14-1-15,-13 1 16,-67 13-16,67-13 15,13 0-15,39 13 16,-118 0-16,78 0 16,41 0-16,-1 0 15,-92 0-15,66 0 16,27 0-16,-14 0 16,14 0-16,-120 0 15,93 0-15,40 0 16,-27 0-16,-105 0 15,65 0-15,54 0 16,-14 0-16,-79 0 16,93 0-16,26 0 15,-27 0-15,1 0 16,-93 0 0,119 0-16,-14 0 15,1 0-15,-93 0 16,93 0-16,13 0 15,-13 0-15,-106 0 16,92 0-16,-39 0 16,13 0-16,-79 0 15,66 0-15,-1 0 16,-38 0-16,38 0 16,-65 0-16,39 0 15,40 0-15,14 0 16,-80-14-16,92 1 15,27 13-15,-13-13 16,-106 13-16,79 0 16,-52-13-16,12 13 15,-13 0-15,-26-13 16,40 13-16,13 0 16,0-14-16,-67 14 15,67-13 1,26 13-16,-52 0 0,-40 0 15,92 0-15,-13 0 16,26 0-16,-92 0 16,80 0-1,25 0-15,1 0 16,13 0-16,-106 0 16,106 0-16,0 0 15,0 0-15,-79 0 16,92 0-16,-26 0 15,0 0-15,-27 0 16,-93 0-16,28 0 16,-14 0-16,-1 0 15,-25 0-15,13 0 16,13 0-16,-27 0 16,14 0-16,26 0 15,13 0-15,14 0 16,-54 13-16,54 1 15,13-14-15,13 0 16,0 26-16,-66-26 16,13 13-16,27-13 15,-1 0-15,-65 0 16,39 0-16,0 13 16,-26-13-16,-1 0 15,1 0-15,-13 0 16,-1 0-16</inkml:trace>
  <inkml:trace contextRef="#ctx0" brushRef="#br0" timeOffset="3807.24">15835 8546 0,'0'53'78,"0"-27"-62,0 54-16,0 26 15,0-1-15,0 1 16,0-92-16,0 52 15,0-13-15,0 0 16,14-14-16,-14 41 16,0-41-16,0 1 15,0-27-15,0 14 16,0 12 0,0-25-16,0-1 15</inkml:trace>
  <inkml:trace contextRef="#ctx0" brushRef="#br0" timeOffset="4759.3">15888 8559 0,'13'-13'47,"14"0"-47,26 13 16,66 0-16,-53 0 15,13 0-15,80 0 16,53 0-16,52 0 15,-145 0-15,225 0 16,14 0-16,12 0 16,-251 0-16,199 0 15,39 0-15,-26 0 16,-226 0-16,107 0 16,-53-13-16,-40-1 15,-53 14 1,-40 0-16,-12 40 172,-14 66-172,26-66 15,-13 65-15,1 14 16,-1-66-16,-13 14 16,0-28-16,0 14 15,13-26-15,0 12 16,-13-25-16,0-1 15,0 0-15,0 13 32</inkml:trace>
  <inkml:trace contextRef="#ctx0" brushRef="#br0" timeOffset="5623.42">16034 9697 0,'13'-26'46,"40"12"-46,40-25 16,12 25-16,54 14 16,53 0-16,-80 0 15,238 0-15,199 0 16,40 0-16,-464 0 16,199 0-16,-13 0 15,-53 0-15,-80 0 16,-132 0-16,67 0 15,-67 0-15,13 0 16,-65 0-16,25-26 16,1 26-16,0 0 15,-27 0-15,0 0 16,13 0-16,-12-13 16,-1 13-16</inkml:trace>
  <inkml:trace contextRef="#ctx0" brushRef="#br0" timeOffset="35799.44">7131 5900 0,'0'27'312,"-14"-14"-296,-12 0-16,13 14 15,-1 25 1,14-25-16,-26 13 16,26-27-16,0-26 125,13-27-110,0 0-15,1 14 16,12-1-16,-26-12 15,13-1-15,1 0 16,-14 14 0,0 13-1,0-1 1,0 1-16,0 0 16,26 0-16,-13 13 156,14 26-141,-27-13-15,26 1 16,-26-1 0,13 13-1,1 1 126,-14-14-141,0 0 16,0 0-16,0 1 15,13 25 1,-13-12-1,13-1-15,-13-13 16,0 14-16,0-14 16,0 0-16</inkml:trace>
  <inkml:trace contextRef="#ctx0" brushRef="#br0" timeOffset="36261.39">7131 6032 0,'0'0'0,"39"0"78,14 0-78,13 0 16,-13 0-16,27-39 16,-67 39-16,40-13 15,-40-1-15,0 14 32</inkml:trace>
  <inkml:trace contextRef="#ctx0" brushRef="#br0" timeOffset="66329.78">5040 9181 0,'80'-13'141,"65"13"-141,14 0 16,0 0-1,-106 0-15,79 0 0,-26 0 16,39 0-16,-52 0 16,-27 0-16,40 0 15,39 0-15,-39 0 16,-79 0-16,65 0 15,54 0 1,13 0-16,-93 0 16,132 0-16,-13 0 15,53 0-15,-13 0 16,-132 0-16,145 0 16,13 0-16,40 0 15,-171 0-15,197 0 16,53-27-16,1 14 15,-252 0-15,291-14 16,0-12-16,13 39 16,-277 0-16,224 0 15,27 0-15,40 0 16,-14 0-16,-277 0 16,251 0-16,66 0 15,-27 0-15,-290 0 16,251 0-16,105 0 15,1 0-15,-344 0 16,264-27-16,146 27 16,-66 0-16,-1 0 15,-369 0 1,131 0-16,-52 0 0,-53 0 16,-106 0-16,-14 0 15</inkml:trace>
  <inkml:trace contextRef="#ctx0" brushRef="#br0" timeOffset="68780.62">6879 9155 0,'-26'0'0,"-40"79"16,-1-53-16,41 14 16,0-27-16,12 1 15,1-14-15,66-53 78,53-13-78,-80 13 16,54 0-16,25-27 16,-78 54-16,-14 26 15,0-13-15,-39 13 47,-40 13-31,-27 27-16,-92 39 15,26-26-15,133-40 16,-120 27-16,-13 13 16,-12 13-16,65-27 15,92-25-15,-25 12 16,105-26 31,79-13-47,1-53 15,-1 26-15,94-79 16,-147 79-16,133-65 16,-40 52-16,-145 39 15,-27-12-15,-105 52 47,12 27-31,-26 0-1,-13 0-15,0 13 0,106-52 16,-13-14-16,12 13 16,54 0 15,66-13-15,53 0-16,79 0 15,40-26-15,-186 12 16,107-12-16,-41-1 15,-105 27-15,-79 14 47,-54-1-31,67-13-16,0 13 16,13 27 15,106-40-16,-14 13-15,1-13 16,-67 13-16,-12-13 16,-14 13 15,-14-13 0,14 14-15,53 12-16,0-13 15,80-13 1,39 0-16,-106 0 16,-93-26-1,-131-1 1,12 14-16,27 0 16,-172 13-16,0 0 15,92 0-15,266 0 47,78 0-47,14 0 16,-53 0-16,-93 0 15,0-13 17,-13-14-32,-26 27 15,-27-13-15,26 13 16,27-13-1</inkml:trace>
  <inkml:trace contextRef="#ctx0" brushRef="#br0" timeOffset="71882.83">3241 9340 0,'0'-13'78,"66"13"-62,67 0-16,-54 0 16,14 0-1,105 0-15,93 0 16,66 0-16,80 0 15,-318 0-15,278 0 16,66 0-16,-66 0 16,-252 0-16,173 0 15,12 0-15,28 0 16,-253 0-16,186 0 16,40 0-16,66 0 15,-13 0-15,-239 0 16,331 0-1,67 0-15,-107 0 0,-317 0 16,225 0 0,27 13-16,-80-13 0,-185 26 15,145 1-15,0-27 16,-52 0-16,-120 0 16,120 0-1,-27 0-15,0 0 16,0 0-16,-133 0 15,80 0-15,14 0 16,-14 0-16,-80 0 16,80-27-16,-13 14 15,0 13-15,0-13 16,-40 13-16,53-27 16,27 27-16,-14-13 15,-66 0-15,93 0 16,0-1-16,13 14 15,-93-13-15,80 0 16,26 13-16,40-13 16,-133 13-16,200 0 15,25 0 1,40 0-16,14 0 0,-239 0 16,199 0-16,26 0 15,40 0-15,-291 0 16,171-40-16,1 40 15,-79 0-15,-133 0 16,92-13-16,-38 0 16,-68 13-16,-38 0 15,-1 0-15</inkml:trace>
  <inkml:trace contextRef="#ctx0" brushRef="#br0" timeOffset="111761.21">19526 9088 0,'-79'0'157,"-40"0"-157,13 0 15,13 0-15,27 0 16,-106 0-16,-53 0 15,-26 0-15,0 0 16,158 0-16,-119-13 16,14 13-16,66 0 15,52-13-15,-65 13 16,39 0-16,-13 0 16,66 0-16,-66 0 15,-27 0-15,1 0 16,92 0-16,-79 0 15,-54 0-15,28 0 16,-28 0-16,107 0 16,-106 0-16,-27 0 15,-39 0-15,158 0 16,-118 0-16,-14 0 16,13 0-16,133 0 15,-80 0-15,27 0 16,-1 0-1,80 0-15,14 0 16,-1 0-16,27 0 16,0 0-16,-106 13 484,-14-13-484,-158 0 16,-172 0-16,-185 0 15,476 0-15,-331 0 16,-39 0-16,79 0 16,317 0-16,-198 13 15,-26-13-15,79 14 16,66-14-16,159 13 15,-106 0-15,26-13 16,14 13-16,92-13 16,-26 0-16,13 0 15,27 14 1,13-14 0,-1 0-16,-12 13 31,13-13-16,-27 0-15,-26 0 16,39 0-16,-26 0 16,-13 26-16,27-26 15,-1 0-15,-26 14 16,-27-1-16,-26-13 16,53 0-16,-27 13 15,-52 13-15,39-12 16,-39-1-16,105 13 15,-92-26-15,65 27 16,-12-14-16,53-13 16,-41 0-16,41 0 15,-14 13-15,27-13 16,-27 0-16,14 0 16,13 0-16,-1 13 15,1-13-15</inkml:trace>
  <inkml:trace contextRef="#ctx0" brushRef="#br0" timeOffset="128547.03">10610 6337 0,'-13'0'15,"-1"0"16,1 0-15,-13 26-16,12-13 16,1 14-1,0 13-15,13-27 16,0 0 0,0 27-1,0-14-15,0 14 16,13 13-1,14-27-15,-14 1 16,13-1-16,1-13 16,39 27-16,-13 0 15,-40-40-15,14 0 16,-1 0-16,27 0 16,-27 0-16,-26-27 78,0-12-78,0 12 15,0 14 1,-13-27-16,-27 1 16,40 12-1,-13 1-15,0 26 16</inkml:trace>
  <inkml:trace contextRef="#ctx0" brushRef="#br0" timeOffset="130940.82">10094 7342 0,'-27'-13'93,"-26"13"-93,-13 0 16,13 0-16,-26 13 16,26-13-16,-66 53 15,93-53-15,-54 27 16,1-1-16,39 0 15,-26 27 1,53-53-16,-27 14 0,14-1 16,26 0-1,0 0-15,-27 14 0,1-1 16,13-13-16,13 14 16,-27 26-1,27 0-15,-40 0 16,40-27-16,0 40 15,0 27-15,0-40 16,0 26-16,0-39 16,0 13-16,0 26 15,14-26-15,-14-26 16,26 25-16,-13 1 16,27 27-16,-40-67 15,26 53-15,14-13 16,0 13-16,-40-53 15,26 27-15,-13 13 16,14-27-16,-1 14 16,-12-27-1,-1 27-15,13-40 16,1 13-16,-27 1 16,13-14 249,0 0-265,0 0 16,1 13-1,-1-13 1,0 0 15,-13 26 1,13-26-32,1 0 15,12 13 1,1 1-16,-1-1 15,-13-13 1,0 13 0,-13-39 140,-13-1-140,13 14 30,-13 0-14,13 26 108,13 0-124,-13 0-16,0 1 16,-13-54 140,0 40-141,13-13 1,0 0 0,0-14-1,0 14 1,0 0-16,13-1 31,0 14 16,0 0-31,1 0-16,-1 0 15,0 0-15,0 0 16,1 14-16,12 12 16,1 1-1,-27-14 1,13 13-16,0 14 15,-13-14-15,0-12 16,0-1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2:21:27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9922 8665 0,'92'0'94,"14"0"-79,-40 0-15,93 0 16,-66 0-16,39 0 16,-53 0-16,93 0 15,-13 0-15,-26 0 16,-14 0-1,-80 0-15,-26 0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2:25:35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5027 11853 0,'0'-13'109,"66"0"-109,67 0 16,25 13-16,14-14 16,-106 14-16,67 0 15,105 0-15,79 0 16,-171 0-16,171 0 15,120 0-15,-40 0 16,105-26 0,-343 26-16,251-53 15,146 0-15,-40 13 16,-397 27-16,212-40 16,13 14-16,-14-1 15,-211 27-15,106-27 16,-39 27-16,-1-14 15,-119 14-15,93 0 16,-1 0-16,14 13 16,14-14-16,-120 1 15,132 0-15,-26 13 16,13-27-16,-132 27 16,106 0-16,0-26 15,-53 26-15,-53 0 16,39 0-16,1 0 15,-54-13-15,-12 0 16,-14 13-16,0-14 16,1 14-16,-1 0 15,13 0 1,1 0-16,12-13 16,-25 0-1,-1 13 1,0 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2:26:45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7131 5993 0,'105'0'203,"213"0"-203,118 0 16,-277 13-16,278 27 15,26-40-15,-66 0 16,-292 0-16,107 0 15,-53 0-15,-53 0 16,-53 0-16,-40 0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2:30:56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5067 12131 0,'-13'0'16,"65"0"93,15 0-93,-28-13-16,67 13 15,0-27-15,13 27 16,27 0-16,-67 0 16,66 0-16,-12 0 15,39 0-15,-106 0 16,185 0-16,1 0 16,-41 0-16,14 0 15,-119 0-15,106 0 16,13-13-16,-1 0 15,-144 13-15,158-26 16,-40 12-16,40 14 16,-132 0-1,132 0-15,1-13 16,-67 13-16,-106 0 16,26-40-16,-52 27 15,0 13-15</inkml:trace>
  <inkml:trace contextRef="#ctx0" brushRef="#br0" timeOffset="5380.12">8533 9565 0,'-27'13'63,"1"13"-47,-14 27-16,1-13 15,-28 0 1,14-1-1,27-12-15,-569 621 63,251-370-16,238-252-47,27 27 15,-54 13 1,80-26 31,27-13 172,-14-14-219,-13 40 31,40-40-15,-13 0-16,12 0 125,-39 14-125,27 12 15,-27-12 1,0 13-1,13-27 17</inkml:trace>
  <inkml:trace contextRef="#ctx0" brushRef="#br0" timeOffset="11810.61">6429 9141 0,'14'0'93,"78"0"-93,-39 0 16,93 0-16,-67 0 16,67 0-16,39 0 15,-93 0-15,80 0 16,14 0-16,-28 0 15,-118 0-15,0 0 16,-1 0-16</inkml:trace>
  <inkml:trace contextRef="#ctx0" brushRef="#br0" timeOffset="-149642.95">8692 9393 0,'13'13'94,"13"0"-94,40-13 15,14 13-15,-1-13 16,-52 0-16,92 0 16,0 0-16,-13 0 15,-80 0-15,27 0 16,-27 0-16</inkml:trace>
  <inkml:trace contextRef="#ctx0" brushRef="#br0" timeOffset="-148996.39">9763 9432 0,'13'0'47,"1"0"-31,-1 0-1,13 0-15,40 0 16,-13 0-16,80 0 16,-54 0-16,80 0 15,-80 0-15,106 0 16,-26 0-16,0 0 16,-14 0-16,-131 0 15,12 0-15</inkml:trace>
  <inkml:trace contextRef="#ctx0" brushRef="#br0" timeOffset="-147970.16">11390 9340 0,'27'0'156,"79"13"-156,-14 0 15,67 0-15,-80 1 16,133-1-16,-14-13 16,14 26-16,-119-26 15,118 0-15,-52 0 16,-27 0-16,-105 0 16,-14 0-16,0 0 15</inkml:trace>
  <inkml:trace contextRef="#ctx0" brushRef="#br0" timeOffset="-141434.41">4763 12237 0,'13'-13'0,"0"0"16,13 13 0,14 0-16,-13 0 15,-1 0-15,27-14 16,53 14-16,0-13 16,39 13-16,-92 0 15,119-13-15,-13 13 16,-53 0-16,-14 0 15,120 0-15,39 0 16,14 0-16,-186 0 16,120 0-16,-14 0 15,13 0-15,-145 0 16,93 0-16,-93 0 16,0 0-16,-14 0 15,-26 0-15,14-13 16,-1 13-16,-12 0 15,-1 0 1,27 0-16,-1 0 16,27 0-16,-39 0 15,105 0-15,-13 0 16,40 0-16,-53 0 16,-14 0-16,146 0 15,-26 0-15,53 0 16,-199 0-16,93-14 15,-14 14-15,-39-13 16,-53 13-16,92-26 16,27-14-16,80 0 15,-133 14-15,159-14 16,-1-26-16,-91 13 16,-120 27-16,-66 12 15,13-12-15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13T16:52:11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19194 9754 0,'0'0'0,"0"0"16,0 0 0,0 0-16,0 0 15,0 0-15,0 0 16,0 0-1,0 0-15,0 0 16,0 0-16,16-8 16,14-15-16,15-7 15,53-39 1,38-7-16,-45 15 16,23-8-16,-9 16 15,-6-1 1,-31-7-16,0-15 15,7 0-15,-14 7 16,-61 69-16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1:47:36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3823 10279 0,'0'27'62,"0"-1"-46,0 40-16,0 13 16,0 27-16,0-40 15,0-26-15,0 53 16,0 39-16,0-53 16,0-39-16,0 79 15,0-66-15,0 13 16,0 14-16,0-67 15,0 27-15,0-14 16,0-13-16,0 14 16,0-14-16,0 0 15,0 0-15,0 1 16,0-1 218,0 0-234,0 14 16,0-14 0,0 26-1,-13 1-15,0-13 16,13 25-16,0-25 15,0 13-15,0 13 16,-13-27 0,13-13-1,0 0 63,-14 14-78,14-14 32</inkml:trace>
  <inkml:trace contextRef="#ctx0" brushRef="#br0" timeOffset="1008.62">3770 11959 0,'14'0'125,"118"0"-125,-26 0 15,-27 0-15,133 0 16,79 0-16,39 0 16,-210 0-16,224 0 15,132 0-15,-53 0 16,14 0-16,-279 0 15,292 0-15,93 0 16,25 0-16,-409 0 16,317 0-16,67 0 15,-80 0-15,-304 0 16,290 0-16,14 0 16,14 0-16,-54 0 15,-264 0 1,211 0-16,67 0 15,-40 0-15,-252 0 16,173 0-16,79 0 16,-80 0-16,-211 0 15,132 0-15,-40 0 16,-12 0-16,-107 0 16,93 0-16,-13 0 15,-14 0-15,-92 0 16,66 0-16,-26 0 15,-14 0-15,-52 0 16,26 0-16,-40 0 16,26 0-16,-25 0 31</inkml:trace>
  <inkml:trace contextRef="#ctx0" brushRef="#br0" timeOffset="4993.63">11946 12290 0,'0'-13'266,"-13"13"-235,13 13-31,-27-13 16,14 0 31,13 13-32,-13 0 1,13 1-16,0 12 16,0 0 31,13-12-32,13 25 1,-12-25-16,12 12 15,-13-13-15,1 1 16,-1-1-16,0-13 16,0 0-1,14 0-15,-1 0 16,1 0-16,-14 0 31,13-13-15</inkml:trace>
  <inkml:trace contextRef="#ctx0" brushRef="#br0" timeOffset="5825.26">12171 12488 0,'13'-13'110,"-13"-53"-95,0 39-15,0-12 16,27-1-16,-27 27 16,13-27-16,0 1 15,13-1-15,-12 27 16,-1-14-16,-13 14 15,13 0 17,0-1-32,1 1 15,-1 13-15,13-13 16,1-13 0,-1 26-16,-13 0 78,-13 105-78,0-91 15,0 25-15,0-12 16,0-1-16,0 1 16,0-14-1,0 13-15,0 1 16,0-14-1</inkml:trace>
  <inkml:trace contextRef="#ctx0" brushRef="#br0" timeOffset="6441.39">12277 12277 0,'13'0'79,"13"0"-64,-12 0-15,12 0 16,1 0-16,-1 0 15,-13 0-15,0 0 16,1 0 15</inkml:trace>
  <inkml:trace contextRef="#ctx0" brushRef="#br0" timeOffset="7129.5">12515 12131 0,'0'13'62,"0"40"-62,0 0 16,0 27-16,0-28 16,0-38-16,0 52 15,-13-40-15,13 27 16,0-40-16,-14 1 15</inkml:trace>
  <inkml:trace contextRef="#ctx0" brushRef="#br0" timeOffset="8121.58">12528 12211 0,'0'-27'16,"40"1"-16,-27 26 16,0-27-16,14 14 15,-14-14 1,0 27-16,14-13 15,-14 26 48,0 1-63,-13-1 16,0 0-1,0 14-15,0-14 16,0 0-1,0 0-15,0 14 16,-13-14-16,-14 0 16,14 0-1,0-13 1,0 14 31,13-1 62,13 0-93,-13 0-16,13-13 15,14 14-15,-14 12 32,0-26-1</inkml:trace>
  <inkml:trace contextRef="#ctx0" brushRef="#br0" timeOffset="9321.59">12859 12078 0,'0'40'63,"0"26"-48,-13 13-15,13-39 16,-14-13-16,14 12 16,0-26-1,0 1-15,0-1 16,0 0 0</inkml:trace>
  <inkml:trace contextRef="#ctx0" brushRef="#br0" timeOffset="10609.69">12951 12105 0,'27'-14'157,"-14"14"-142,14-13 1,-14 13 31,13 0-32,-13 0 1,1 27-16,-1-27 16,-13 26-16,0 1 15,13-1-15,0-26 16,-13 27-16,0-1 16,0-13 15,0 0-16,0 14-15,0-14 16,-13 0-16,-13 14 16,12-1-16,1-13 15,-13 14-15,-1-14 16,14 14-16,-13-14 16,-1 0-1,27 0 1,-13-13-16</inkml:trace>
  <inkml:trace contextRef="#ctx0" brushRef="#br0" timeOffset="14722.49">13309 12224 0,'0'26'47,"0"-13"-47,0 14 16,0-14-1,-27 14-15,27-1 16,-13 0-16,13 14 15,0-13 1,0-14-16,0 0 16,0 14-1,0-14 1</inkml:trace>
  <inkml:trace contextRef="#ctx0" brushRef="#br0" timeOffset="15981.14">13414 12290 0,'27'40'78,"-27"-27"-78,0 26 15,13 1-15,-13 0 16,0-14-16,13 1 16,1-14-1,-14 0 1,0-26 140,0-13-140,0-1-16,0 1 15,0 12 1,0 1-16,0 0 31,0 0-31,0-1 16,0 54 109,0-27-125,13 27 15,0-27 1,13 1-16,-26-1 31,14-13-15,-1 0-16,0 0 31,0 0-31,14-40 16,-1 14-16,-26 12 15,40-39-15,-14 14 16,-12 12 0,-1 1-16,-13-14 15,0 1-15,0 12 16,0 1-16</inkml:trace>
  <inkml:trace contextRef="#ctx0" brushRef="#br0" timeOffset="16970.24">14036 12290 0,'-13'13'47,"0"53"-47,-14-26 15,1 39-15,-14-13 16,40-26-16,-40 0 15,14 26-15,13-40 16,-1-26-16,14 14 16,14-80 62,25 13-63,-12-14-15,-27 41 16,13-27-16,0 0 16,27-13-16,-27 40 15,0 12-15,1-25 16,12 25-16,-26 1 16,27 26 62,-14 40-78,0 0 15,14-26-15,-14 12 16,13 1-16,1-27 16</inkml:trace>
  <inkml:trace contextRef="#ctx0" brushRef="#br0" timeOffset="17474.31">13970 12594 0,'0'13'62,"26"-13"-46,1 0 0,-14 0-16,0 0 15,1 0-15,-1 0 16,13 0-16,-12 0 16,12 0-16,27-13 15,-27 13-15,-12 0 16</inkml:trace>
  <inkml:trace contextRef="#ctx0" brushRef="#br0" timeOffset="18146.31">14499 12131 0,'0'27'31,"-26"39"-16,26-53-15,-14 40 16,1 26-16,13-39 16,0-27-1,0 53-15,0 27 16,-13-53-16,13 39 16,0-66-16,-13 27 15,13-14 1,13-12 78,27-1-79,-27-13-15,40 0 16,106 0-16,13 0 15,-67 0-15,-52 0 16,133 0-16,-67 0 16,-53 0-16,-53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1:48:04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 1826 0,'0'26'78,"0"40"-78,0-39 15,0 39-15,-13 40 16,13-27-16,-14 93 16,14-119-1,0 66-15,-26 53 16,13 0-16,13-106 16,-13 119-16,13-26 15,0-80-15,-14-12 16,1 105-16,-27 0 15,40 13-15,-13-13 16,0-106-16,0 119 16,-1 0-16,-12 14 15,13-120-15,13 67 16,-13 12-16,13 1 16,0-93-16,0 106 15,-27-26-15,27-27 16,0-53-16,0 66 15,0-26-15,0-13 16,0 13-16,0-80 16,0 53-16,0-26 15,0 0-15,0-13 16,0 0-16,0-1 16,0 27-1,0-52-15,0 39 0,0-40 16,0 0-1</inkml:trace>
  <inkml:trace contextRef="#ctx0" brushRef="#br0" timeOffset="1343.55">11456 1614 0,'0'93'32,"0"12"-32,0 1 15,0-26-15,0 105 16,0-132-16,0 119 16,0-66-16,0 79 15,0-93-15,0 107 16,0-27-16,0 13 15,-13 0-15,13-119 16,0 106-16,0 27 16,0-27-16,0-93 15,0 93-15,0-40 16,0 1-16,0-107 16,0 1-1</inkml:trace>
  <inkml:trace contextRef="#ctx0" brushRef="#br0" timeOffset="2415.15">8639 6892 0,'-14'0'62,"14"106"-46,-13 66-16,0-66 15,0 92-15,-14 67 16,1-133-16,-1 146 16,27 13-16,0 27 15,0-212-15,-13 171 16,-13-12-16,12-80 15,14-105-15,-13 78 16,13-52 0,0-27-16,0-39 15,0-13-15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1:48:21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11377 2222 0,'0'53'141,"0"-26"-141,0-1 15,0 1-15,0 12 16,0-12-16,0 13 16,0-14-16,0 27 15,0-27-15,0 14 16,0-13-16,0-1 15,0 27-15,0-27 16,0-12-16,0-1 16,0 0-1,0 0 1,13 1 15,-13-1 188,40-13-203,-14 0-16,1 0 15,-14 0-15,0 0 16,14 0-16,52-27 15,-52 14-15,-14 0 16,13 13-16,14 0 16,-40-27 171,13-25-187,1-1 16,-14 0-16,39-40 15,-26 67-15,-13-27 16,27-40-16,-14 40 16,-13 40-16,27-27 15,-14-13-15,-13 40 16,0 0 0,-13 13 155,-14 0-155,-13 0-16,14 13 16,0-13-1,-14 0-15,0 0 16,0 13-16,1-13 16,26 0-16,-1 0 15</inkml:trace>
  <inkml:trace contextRef="#ctx0" brushRef="#br0" timeOffset="1358.61">7726 2752 0,'40'0'47,"26"0"-32,-27 0 1,-12 0-16,13 0 15,-14 0-15,40 0 16,-26 0-16,26 0 16,-40 0-1,1 0-15,-1 0 16,-12 0-16</inkml:trace>
  <inkml:trace contextRef="#ctx0" brushRef="#br0" timeOffset="2398.04">8123 3426 0,'0'27'94,"0"-1"-94,0-13 16,-14 14-16,14-1 15,0 14-15,0-13 16,0 12-16,0 14 16,-13-13-16,13-27 15,0 14-15,-13-1 16,13 0-16,0-12 16,0-1-1</inkml:trace>
  <inkml:trace contextRef="#ctx0" brushRef="#br0" timeOffset="3583.25">11509 3294 0,'0'13'62,"0"1"-62,0 38 16,0-12-16,0-13 16,0-14-1,14 26-15,-1 1 16,0-13-16,-13-14 15,0 13-15,0 1 16,0-1-16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1:48:36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8123 3770 0,'13'0'110,"66"0"-95,67-13-15,-14 13 16,-26 0-16,-53 0 15,132 0-15,-13 0 16,13 0-16,-105 0 16,105 0-1,-13 0-15,13 0 16,27 0-16,-120 0 16,120 0-16,0 0 15,-67 13-15,-92-13 16,26 0-16,-65 0 15</inkml:trace>
  <inkml:trace contextRef="#ctx0" brushRef="#br0" timeOffset="1384.08">12091 5861 0,'14'-14'94,"78"14"-94,41-26 16,-67 26-16,66 0 15,0 0-15,80 0 16,-106 0-16,119 0 15,66 0-15,-106 0 16,13 0-16,-131 0 16,91 0-16,-65 0 15,-67-13-15,-12 13 16,-1-14-16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1:49:27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11033 0,'-13'-13'109,"39"0"-109,53 13 16,-52 0-16,66 0 15,26 0-15,13 0 16,0 0-16,-52 0 16,92 0-16,-67 0 15,14 0-15,-26 0 16,79 0-16,53 0 16,-40 0-16,40 26 15,-146-26-15,173 0 16,-41 0-1,41 0-15,-160 0 16,120 0-16,-14 0 16,-26 0-16,-105 0 15,118 0-15,-53 0 16,14 0-16,-107 0 16,80 13-16,14 1 15,-1-14-15,0 0 16,-92 0-16,53 0 15,-27 0-15,39 0 16,-91 0-16,39 0 16,0 0-16,13 0 15,-40 0-15,-13 0 16,27 0-16,-27 0 16,14 0 155,12 0-155,1 0-16,26-27 16,-39 27-16,52 0 15,-13 0-15,-13 0 16,40-13-16,-67 13 16,27 0-16,0 0 15,-26 0-15,-14 0 63,0 0-48,0 0-15,0 0 16,1 0-16,-1 0 16,27 0-1,-27 0-15,13 0 16,-12 0-16,12 0 15,0-13-15,1 13 16,-14 0 0,0 0-16,14 0 15,-14 0 1,13-14 0,1 1-1,-1 13-15,-12 0 16,-1 0-1,0 0 1,0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8-26T01:50:23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7461 6178 0,'27'-13'140,"52"0"-124,27 13 0,-27-14-16,80 14 0,-80 0 15,133 0 1,79 0-16,27 0 15,-186 0-15,159 0 0,106 0 16,0 0 0,-265 0-16,212 0 15,26 0-15,-52 0 16,13 0-16,-239 0 16,120 0-16,-27 0 15,-53 0-15,-92 0 16,0 0-16,13 0 15</inkml:trace>
  <inkml:trace contextRef="#ctx0" brushRef="#br0" timeOffset="63424.51">7303 4075 0,'13'13'63,"79"27"-48,41-27-15,-28 13 16,134-13-16,-94 1 15,239 12-15,79-26 16,79 0-16,-396 0 16,290 0-16,-12 0 15,-67 0-15,-93 0 16,-184 0-16,78 0 16,-105 0-16</inkml:trace>
  <inkml:trace contextRef="#ctx0" brushRef="#br0" timeOffset="-121194.56">12250 6244 0,'40'-66'157,"13"0"-157,-13 26 15,-27 27-15,0-14 16,0 1-1,0 26-15,-13-13 16,14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0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489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68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heoatmeal.com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customXml" Target="../ink/ink17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customXml" Target="../ink/ink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rgbClr val="FFC000"/>
                </a:solidFill>
              </a:rPr>
              <a:t>Leon.palafox@gmail.com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sp>
        <p:nvSpPr>
          <p:cNvPr id="3" name="Rectangle 4"/>
          <p:cNvSpPr/>
          <p:nvPr/>
        </p:nvSpPr>
        <p:spPr>
          <a:xfrm>
            <a:off x="2327952" y="1531705"/>
            <a:ext cx="2286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Jaula</a:t>
            </a:r>
            <a:endParaRPr lang="en-US" dirty="0"/>
          </a:p>
        </p:txBody>
      </p:sp>
      <p:sp>
        <p:nvSpPr>
          <p:cNvPr id="5" name="Rectangle 24"/>
          <p:cNvSpPr/>
          <p:nvPr/>
        </p:nvSpPr>
        <p:spPr>
          <a:xfrm>
            <a:off x="5147352" y="2598505"/>
            <a:ext cx="1600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Tiempo</a:t>
            </a:r>
            <a:endParaRPr lang="en-US" dirty="0"/>
          </a:p>
        </p:txBody>
      </p:sp>
      <p:cxnSp>
        <p:nvCxnSpPr>
          <p:cNvPr id="6" name="Shape 28"/>
          <p:cNvCxnSpPr>
            <a:stCxn id="3" idx="3"/>
            <a:endCxn id="5" idx="1"/>
          </p:cNvCxnSpPr>
          <p:nvPr/>
        </p:nvCxnSpPr>
        <p:spPr>
          <a:xfrm>
            <a:off x="4613952" y="1912705"/>
            <a:ext cx="533400" cy="876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38"/>
          <p:cNvSpPr txBox="1"/>
          <p:nvPr/>
        </p:nvSpPr>
        <p:spPr>
          <a:xfrm>
            <a:off x="4918752" y="23699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45"/>
          <p:cNvSpPr txBox="1"/>
          <p:nvPr/>
        </p:nvSpPr>
        <p:spPr>
          <a:xfrm>
            <a:off x="4842552" y="2109039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horaComida</a:t>
            </a:r>
            <a:endParaRPr lang="en-US" dirty="0"/>
          </a:p>
        </p:txBody>
      </p:sp>
      <p:sp>
        <p:nvSpPr>
          <p:cNvPr id="9" name="TextBox 58"/>
          <p:cNvSpPr txBox="1"/>
          <p:nvPr/>
        </p:nvSpPr>
        <p:spPr>
          <a:xfrm>
            <a:off x="4613952" y="15449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50"/>
          <p:cNvSpPr txBox="1"/>
          <p:nvPr/>
        </p:nvSpPr>
        <p:spPr>
          <a:xfrm>
            <a:off x="3928152" y="1955424"/>
            <a:ext cx="84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entidad</a:t>
            </a:r>
            <a:endParaRPr lang="en-US" i="1" dirty="0"/>
          </a:p>
        </p:txBody>
      </p:sp>
      <p:sp>
        <p:nvSpPr>
          <p:cNvPr id="15" name="Rectangle 61"/>
          <p:cNvSpPr/>
          <p:nvPr/>
        </p:nvSpPr>
        <p:spPr>
          <a:xfrm>
            <a:off x="5147352" y="3493532"/>
            <a:ext cx="1321731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Edificio</a:t>
            </a:r>
            <a:endParaRPr lang="en-US" dirty="0"/>
          </a:p>
        </p:txBody>
      </p:sp>
      <p:cxnSp>
        <p:nvCxnSpPr>
          <p:cNvPr id="16" name="Shape 62"/>
          <p:cNvCxnSpPr>
            <a:stCxn id="3" idx="3"/>
            <a:endCxn id="15" idx="1"/>
          </p:cNvCxnSpPr>
          <p:nvPr/>
        </p:nvCxnSpPr>
        <p:spPr>
          <a:xfrm>
            <a:off x="4613952" y="1912705"/>
            <a:ext cx="533400" cy="17713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71"/>
          <p:cNvSpPr txBox="1"/>
          <p:nvPr/>
        </p:nvSpPr>
        <p:spPr>
          <a:xfrm>
            <a:off x="4845692" y="29510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72"/>
          <p:cNvSpPr txBox="1"/>
          <p:nvPr/>
        </p:nvSpPr>
        <p:spPr>
          <a:xfrm>
            <a:off x="4901872" y="315577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edif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43FB6C-AB7F-4C1D-B1CF-FEFA95A35B7A}"/>
                  </a:ext>
                </a:extLst>
              </p14:cNvPr>
              <p14:cNvContentPartPr/>
              <p14:nvPr/>
            </p14:nvContentPartPr>
            <p14:xfrm>
              <a:off x="3616920" y="1176120"/>
              <a:ext cx="3601080" cy="2673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43FB6C-AB7F-4C1D-B1CF-FEFA95A35B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7560" y="1166760"/>
                <a:ext cx="3619800" cy="269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290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sp>
        <p:nvSpPr>
          <p:cNvPr id="3" name="Rectangle 5"/>
          <p:cNvSpPr/>
          <p:nvPr/>
        </p:nvSpPr>
        <p:spPr>
          <a:xfrm>
            <a:off x="2636177" y="2260315"/>
            <a:ext cx="2286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Guardia</a:t>
            </a:r>
          </a:p>
        </p:txBody>
      </p:sp>
      <p:sp>
        <p:nvSpPr>
          <p:cNvPr id="5" name="Rectangle 29"/>
          <p:cNvSpPr/>
          <p:nvPr/>
        </p:nvSpPr>
        <p:spPr>
          <a:xfrm>
            <a:off x="5150777" y="3227579"/>
            <a:ext cx="16764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Nombre</a:t>
            </a:r>
            <a:endParaRPr lang="en-US" dirty="0"/>
          </a:p>
        </p:txBody>
      </p:sp>
      <p:cxnSp>
        <p:nvCxnSpPr>
          <p:cNvPr id="6" name="Shape 34"/>
          <p:cNvCxnSpPr>
            <a:stCxn id="3" idx="3"/>
            <a:endCxn id="5" idx="0"/>
          </p:cNvCxnSpPr>
          <p:nvPr/>
        </p:nvCxnSpPr>
        <p:spPr>
          <a:xfrm>
            <a:off x="4922177" y="2641315"/>
            <a:ext cx="1066800" cy="5862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36"/>
          <p:cNvSpPr txBox="1"/>
          <p:nvPr/>
        </p:nvSpPr>
        <p:spPr>
          <a:xfrm>
            <a:off x="6016234" y="282014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44"/>
          <p:cNvSpPr txBox="1"/>
          <p:nvPr/>
        </p:nvSpPr>
        <p:spPr>
          <a:xfrm>
            <a:off x="5430395" y="2260315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nombre</a:t>
            </a:r>
            <a:endParaRPr lang="en-US" dirty="0"/>
          </a:p>
        </p:txBody>
      </p:sp>
      <p:sp>
        <p:nvSpPr>
          <p:cNvPr id="9" name="TextBox 57"/>
          <p:cNvSpPr txBox="1"/>
          <p:nvPr/>
        </p:nvSpPr>
        <p:spPr>
          <a:xfrm>
            <a:off x="4922177" y="22836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59"/>
          <p:cNvSpPr txBox="1"/>
          <p:nvPr/>
        </p:nvSpPr>
        <p:spPr>
          <a:xfrm>
            <a:off x="4256151" y="2717515"/>
            <a:ext cx="1275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entidad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990BEA-81C6-40D6-89F2-17EF728B4A96}"/>
                  </a:ext>
                </a:extLst>
              </p14:cNvPr>
              <p14:cNvContentPartPr/>
              <p14:nvPr/>
            </p14:nvContentPartPr>
            <p14:xfrm>
              <a:off x="6909840" y="3250440"/>
              <a:ext cx="362520" cy="261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990BEA-81C6-40D6-89F2-17EF728B4A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0480" y="3241080"/>
                <a:ext cx="381240" cy="28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82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Animales</a:t>
            </a:r>
            <a:r>
              <a:rPr lang="en-US" sz="1600" dirty="0"/>
              <a:t> </a:t>
            </a:r>
            <a:r>
              <a:rPr lang="en-US" sz="1600" dirty="0" err="1"/>
              <a:t>tienen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err="1"/>
              <a:t>Nombre</a:t>
            </a:r>
            <a:r>
              <a:rPr lang="en-US" sz="1600" dirty="0"/>
              <a:t>, </a:t>
            </a:r>
            <a:r>
              <a:rPr lang="en-US" sz="1600" dirty="0" err="1"/>
              <a:t>edad</a:t>
            </a:r>
            <a:r>
              <a:rPr lang="en-US" sz="1600" dirty="0"/>
              <a:t>, </a:t>
            </a:r>
            <a:r>
              <a:rPr lang="en-US" sz="1600" dirty="0" err="1"/>
              <a:t>especie</a:t>
            </a:r>
            <a:endParaRPr lang="en-US" sz="1600" dirty="0"/>
          </a:p>
          <a:p>
            <a:r>
              <a:rPr lang="en-US" sz="1600" dirty="0" err="1"/>
              <a:t>Guardias</a:t>
            </a:r>
            <a:r>
              <a:rPr lang="en-US" sz="1600" dirty="0"/>
              <a:t> </a:t>
            </a:r>
            <a:r>
              <a:rPr lang="en-US" sz="1600" dirty="0" err="1"/>
              <a:t>tienen</a:t>
            </a:r>
            <a:r>
              <a:rPr lang="en-US" sz="1600" dirty="0"/>
              <a:t>:</a:t>
            </a:r>
          </a:p>
          <a:p>
            <a:pPr lvl="1"/>
            <a:r>
              <a:rPr lang="en-US" sz="1600" dirty="0" err="1"/>
              <a:t>Nombre</a:t>
            </a:r>
            <a:endParaRPr lang="en-US" sz="1600" dirty="0"/>
          </a:p>
          <a:p>
            <a:r>
              <a:rPr lang="en-US" sz="1600" dirty="0" err="1"/>
              <a:t>Jaulas</a:t>
            </a:r>
            <a:r>
              <a:rPr lang="en-US" sz="1600" dirty="0"/>
              <a:t> </a:t>
            </a:r>
            <a:r>
              <a:rPr lang="en-US" sz="1600" dirty="0" err="1"/>
              <a:t>tienen</a:t>
            </a:r>
            <a:r>
              <a:rPr lang="en-US" sz="1600" dirty="0"/>
              <a:t>:</a:t>
            </a:r>
          </a:p>
          <a:p>
            <a:pPr lvl="1"/>
            <a:r>
              <a:rPr lang="en-US" sz="1600" dirty="0" err="1"/>
              <a:t>Tiempo</a:t>
            </a:r>
            <a:r>
              <a:rPr lang="en-US" sz="1600" dirty="0"/>
              <a:t> de comida, </a:t>
            </a:r>
            <a:r>
              <a:rPr lang="en-US" sz="1600" dirty="0" err="1"/>
              <a:t>edificio</a:t>
            </a:r>
            <a:endParaRPr lang="en-US" sz="1600" dirty="0"/>
          </a:p>
          <a:p>
            <a:r>
              <a:rPr lang="en-US" sz="1600" dirty="0"/>
              <a:t>Los </a:t>
            </a:r>
            <a:r>
              <a:rPr lang="en-US" sz="1600" dirty="0" err="1"/>
              <a:t>animales</a:t>
            </a:r>
            <a:r>
              <a:rPr lang="en-US" sz="1600" dirty="0"/>
              <a:t> </a:t>
            </a:r>
            <a:r>
              <a:rPr lang="en-US" sz="1600" dirty="0" err="1"/>
              <a:t>estan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1 </a:t>
            </a:r>
            <a:r>
              <a:rPr lang="en-US" sz="1600" dirty="0" err="1"/>
              <a:t>Jaula</a:t>
            </a:r>
            <a:r>
              <a:rPr lang="en-US" sz="1600" dirty="0"/>
              <a:t>; las </a:t>
            </a:r>
            <a:r>
              <a:rPr lang="en-US" sz="1600" dirty="0" err="1"/>
              <a:t>Jaulas</a:t>
            </a:r>
            <a:r>
              <a:rPr lang="en-US" sz="1600" dirty="0"/>
              <a:t> </a:t>
            </a:r>
            <a:r>
              <a:rPr lang="en-US" sz="1600" dirty="0" err="1"/>
              <a:t>tienen</a:t>
            </a:r>
            <a:r>
              <a:rPr lang="en-US" sz="1600" dirty="0"/>
              <a:t> </a:t>
            </a:r>
            <a:r>
              <a:rPr lang="en-US" sz="1600" dirty="0" err="1"/>
              <a:t>varios</a:t>
            </a:r>
            <a:r>
              <a:rPr lang="en-US" sz="1600" dirty="0"/>
              <a:t> </a:t>
            </a:r>
            <a:r>
              <a:rPr lang="en-US" sz="1600" dirty="0" err="1"/>
              <a:t>animales</a:t>
            </a:r>
            <a:endParaRPr lang="en-US" sz="1600" dirty="0"/>
          </a:p>
          <a:p>
            <a:r>
              <a:rPr lang="en-US" sz="1600" dirty="0" err="1"/>
              <a:t>Guardias</a:t>
            </a:r>
            <a:r>
              <a:rPr lang="en-US" sz="1600" dirty="0"/>
              <a:t> se </a:t>
            </a:r>
            <a:r>
              <a:rPr lang="en-US" sz="1600" dirty="0" err="1"/>
              <a:t>asignan</a:t>
            </a:r>
            <a:r>
              <a:rPr lang="en-US" sz="1600" dirty="0"/>
              <a:t> a </a:t>
            </a:r>
            <a:r>
              <a:rPr lang="en-US" sz="1600" dirty="0" err="1"/>
              <a:t>varias</a:t>
            </a:r>
            <a:r>
              <a:rPr lang="en-US" sz="1600" dirty="0"/>
              <a:t>; las </a:t>
            </a:r>
            <a:r>
              <a:rPr lang="en-US" sz="1600" dirty="0" err="1"/>
              <a:t>jaulas</a:t>
            </a:r>
            <a:r>
              <a:rPr lang="en-US" sz="1600" dirty="0"/>
              <a:t> </a:t>
            </a:r>
            <a:r>
              <a:rPr lang="en-US" sz="1600" dirty="0" err="1"/>
              <a:t>tienen</a:t>
            </a:r>
            <a:r>
              <a:rPr lang="en-US" sz="1600" dirty="0"/>
              <a:t> </a:t>
            </a:r>
            <a:r>
              <a:rPr lang="en-US" sz="1600" dirty="0" err="1"/>
              <a:t>varios</a:t>
            </a:r>
            <a:r>
              <a:rPr lang="en-US" sz="1600" dirty="0"/>
              <a:t> </a:t>
            </a:r>
            <a:r>
              <a:rPr lang="en-US" sz="1600" dirty="0" err="1"/>
              <a:t>guardias</a:t>
            </a:r>
            <a:r>
              <a:rPr lang="en-US" sz="1600" dirty="0"/>
              <a:t>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9A52FE-91AF-4F26-84F3-6094F3A17A95}"/>
                  </a:ext>
                </a:extLst>
              </p14:cNvPr>
              <p14:cNvContentPartPr/>
              <p14:nvPr/>
            </p14:nvContentPartPr>
            <p14:xfrm>
              <a:off x="1357200" y="3700440"/>
              <a:ext cx="4539240" cy="910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9A52FE-91AF-4F26-84F3-6094F3A17A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7840" y="3691080"/>
                <a:ext cx="4557960" cy="9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581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grpSp>
        <p:nvGrpSpPr>
          <p:cNvPr id="38" name="Grupo 37"/>
          <p:cNvGrpSpPr/>
          <p:nvPr/>
        </p:nvGrpSpPr>
        <p:grpSpPr>
          <a:xfrm>
            <a:off x="183223" y="690936"/>
            <a:ext cx="8531759" cy="3310091"/>
            <a:chOff x="573641" y="1101903"/>
            <a:chExt cx="8531759" cy="3310091"/>
          </a:xfrm>
        </p:grpSpPr>
        <p:sp>
          <p:nvSpPr>
            <p:cNvPr id="5" name="Rectangle 3"/>
            <p:cNvSpPr/>
            <p:nvPr/>
          </p:nvSpPr>
          <p:spPr>
            <a:xfrm>
              <a:off x="878441" y="1120739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Animal</a:t>
              </a:r>
            </a:p>
          </p:txBody>
        </p:sp>
        <p:sp>
          <p:nvSpPr>
            <p:cNvPr id="6" name="Rectangle 6"/>
            <p:cNvSpPr/>
            <p:nvPr/>
          </p:nvSpPr>
          <p:spPr>
            <a:xfrm>
              <a:off x="1335641" y="31400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Edad</a:t>
              </a:r>
              <a:endParaRPr lang="en-US" dirty="0"/>
            </a:p>
          </p:txBody>
        </p:sp>
        <p:sp>
          <p:nvSpPr>
            <p:cNvPr id="7" name="Rectangle 7"/>
            <p:cNvSpPr/>
            <p:nvPr/>
          </p:nvSpPr>
          <p:spPr>
            <a:xfrm>
              <a:off x="1335641" y="21494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Nombre</a:t>
              </a:r>
              <a:endParaRPr lang="en-US" dirty="0"/>
            </a:p>
          </p:txBody>
        </p:sp>
        <p:cxnSp>
          <p:nvCxnSpPr>
            <p:cNvPr id="8" name="Elbow Connector 21"/>
            <p:cNvCxnSpPr>
              <a:stCxn id="5" idx="1"/>
              <a:endCxn id="7" idx="1"/>
            </p:cNvCxnSpPr>
            <p:nvPr/>
          </p:nvCxnSpPr>
          <p:spPr>
            <a:xfrm rot="10800000" flipH="1" flipV="1">
              <a:off x="878441" y="1501739"/>
              <a:ext cx="457200" cy="8382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23"/>
            <p:cNvCxnSpPr>
              <a:stCxn id="5" idx="1"/>
              <a:endCxn id="6" idx="1"/>
            </p:cNvCxnSpPr>
            <p:nvPr/>
          </p:nvCxnSpPr>
          <p:spPr>
            <a:xfrm rot="10800000" flipH="1" flipV="1">
              <a:off x="878441" y="1501739"/>
              <a:ext cx="457200" cy="18288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30"/>
            <p:cNvSpPr/>
            <p:nvPr/>
          </p:nvSpPr>
          <p:spPr>
            <a:xfrm>
              <a:off x="1335642" y="40163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Especia</a:t>
              </a:r>
              <a:endParaRPr lang="en-US" dirty="0"/>
            </a:p>
          </p:txBody>
        </p:sp>
        <p:cxnSp>
          <p:nvCxnSpPr>
            <p:cNvPr id="11" name="Elbow Connector 32"/>
            <p:cNvCxnSpPr>
              <a:stCxn id="5" idx="1"/>
              <a:endCxn id="10" idx="1"/>
            </p:cNvCxnSpPr>
            <p:nvPr/>
          </p:nvCxnSpPr>
          <p:spPr>
            <a:xfrm rot="10800000" flipH="1" flipV="1">
              <a:off x="878440" y="1501739"/>
              <a:ext cx="457201" cy="27051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41"/>
            <p:cNvSpPr txBox="1"/>
            <p:nvPr/>
          </p:nvSpPr>
          <p:spPr>
            <a:xfrm>
              <a:off x="1075798" y="19706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42"/>
            <p:cNvSpPr txBox="1"/>
            <p:nvPr/>
          </p:nvSpPr>
          <p:spPr>
            <a:xfrm>
              <a:off x="1075798" y="29993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1075798" y="38375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" name="TextBox 46"/>
            <p:cNvSpPr txBox="1"/>
            <p:nvPr/>
          </p:nvSpPr>
          <p:spPr>
            <a:xfrm>
              <a:off x="573641" y="1780107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nombre</a:t>
              </a:r>
              <a:endParaRPr lang="en-US" dirty="0"/>
            </a:p>
          </p:txBody>
        </p:sp>
        <p:sp>
          <p:nvSpPr>
            <p:cNvPr id="16" name="TextBox 47"/>
            <p:cNvSpPr txBox="1"/>
            <p:nvPr/>
          </p:nvSpPr>
          <p:spPr>
            <a:xfrm>
              <a:off x="573641" y="277070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edad</a:t>
              </a:r>
              <a:endParaRPr lang="en-US" dirty="0"/>
            </a:p>
          </p:txBody>
        </p:sp>
        <p:sp>
          <p:nvSpPr>
            <p:cNvPr id="17" name="TextBox 48"/>
            <p:cNvSpPr txBox="1"/>
            <p:nvPr/>
          </p:nvSpPr>
          <p:spPr>
            <a:xfrm>
              <a:off x="573641" y="3608907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especie</a:t>
              </a:r>
              <a:endParaRPr lang="en-US" dirty="0"/>
            </a:p>
          </p:txBody>
        </p:sp>
        <p:sp>
          <p:nvSpPr>
            <p:cNvPr id="18" name="TextBox 60"/>
            <p:cNvSpPr txBox="1"/>
            <p:nvPr/>
          </p:nvSpPr>
          <p:spPr>
            <a:xfrm>
              <a:off x="618595" y="113399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TextBox 2"/>
            <p:cNvSpPr txBox="1"/>
            <p:nvPr/>
          </p:nvSpPr>
          <p:spPr>
            <a:xfrm>
              <a:off x="2478641" y="1501739"/>
              <a:ext cx="818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entidad</a:t>
              </a:r>
              <a:endParaRPr lang="en-US" i="1" dirty="0"/>
            </a:p>
          </p:txBody>
        </p:sp>
        <p:sp>
          <p:nvSpPr>
            <p:cNvPr id="20" name="Rectangle 4"/>
            <p:cNvSpPr/>
            <p:nvPr/>
          </p:nvSpPr>
          <p:spPr>
            <a:xfrm>
              <a:off x="4685800" y="1101903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Jaula</a:t>
              </a:r>
              <a:endParaRPr lang="en-US" dirty="0"/>
            </a:p>
          </p:txBody>
        </p:sp>
        <p:sp>
          <p:nvSpPr>
            <p:cNvPr id="21" name="Rectangle 24"/>
            <p:cNvSpPr/>
            <p:nvPr/>
          </p:nvSpPr>
          <p:spPr>
            <a:xfrm>
              <a:off x="7505200" y="2168703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Tiempo</a:t>
              </a:r>
              <a:endParaRPr lang="en-US" dirty="0"/>
            </a:p>
          </p:txBody>
        </p:sp>
        <p:cxnSp>
          <p:nvCxnSpPr>
            <p:cNvPr id="22" name="Shape 28"/>
            <p:cNvCxnSpPr>
              <a:stCxn id="20" idx="3"/>
              <a:endCxn id="21" idx="1"/>
            </p:cNvCxnSpPr>
            <p:nvPr/>
          </p:nvCxnSpPr>
          <p:spPr>
            <a:xfrm>
              <a:off x="6971800" y="1482903"/>
              <a:ext cx="533400" cy="8763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7276600" y="194010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TextBox 45"/>
            <p:cNvSpPr txBox="1"/>
            <p:nvPr/>
          </p:nvSpPr>
          <p:spPr>
            <a:xfrm>
              <a:off x="7200400" y="1679237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horaComida</a:t>
              </a:r>
              <a:endParaRPr lang="en-US" dirty="0"/>
            </a:p>
          </p:txBody>
        </p:sp>
        <p:sp>
          <p:nvSpPr>
            <p:cNvPr id="25" name="TextBox 58"/>
            <p:cNvSpPr txBox="1"/>
            <p:nvPr/>
          </p:nvSpPr>
          <p:spPr>
            <a:xfrm>
              <a:off x="6971800" y="111516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50"/>
            <p:cNvSpPr txBox="1"/>
            <p:nvPr/>
          </p:nvSpPr>
          <p:spPr>
            <a:xfrm>
              <a:off x="6286000" y="1525622"/>
              <a:ext cx="841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entidad</a:t>
              </a:r>
              <a:endParaRPr lang="en-US" i="1" dirty="0"/>
            </a:p>
          </p:txBody>
        </p:sp>
        <p:sp>
          <p:nvSpPr>
            <p:cNvPr id="27" name="Rectangle 61"/>
            <p:cNvSpPr/>
            <p:nvPr/>
          </p:nvSpPr>
          <p:spPr>
            <a:xfrm>
              <a:off x="7505200" y="3063730"/>
              <a:ext cx="1321731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Edificio</a:t>
              </a:r>
              <a:endParaRPr lang="en-US" dirty="0"/>
            </a:p>
          </p:txBody>
        </p:sp>
        <p:cxnSp>
          <p:nvCxnSpPr>
            <p:cNvPr id="28" name="Shape 62"/>
            <p:cNvCxnSpPr>
              <a:stCxn id="20" idx="3"/>
              <a:endCxn id="27" idx="1"/>
            </p:cNvCxnSpPr>
            <p:nvPr/>
          </p:nvCxnSpPr>
          <p:spPr>
            <a:xfrm>
              <a:off x="6971800" y="1482903"/>
              <a:ext cx="533400" cy="177132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71"/>
            <p:cNvSpPr txBox="1"/>
            <p:nvPr/>
          </p:nvSpPr>
          <p:spPr>
            <a:xfrm>
              <a:off x="7203540" y="252123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72"/>
            <p:cNvSpPr txBox="1"/>
            <p:nvPr/>
          </p:nvSpPr>
          <p:spPr>
            <a:xfrm>
              <a:off x="7259720" y="272597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edif</a:t>
              </a:r>
              <a:endParaRPr lang="en-US" dirty="0"/>
            </a:p>
          </p:txBody>
        </p:sp>
        <p:sp>
          <p:nvSpPr>
            <p:cNvPr id="31" name="Rectangle 5"/>
            <p:cNvSpPr/>
            <p:nvPr/>
          </p:nvSpPr>
          <p:spPr>
            <a:xfrm>
              <a:off x="3658823" y="3063730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Guardia</a:t>
              </a:r>
            </a:p>
          </p:txBody>
        </p:sp>
        <p:sp>
          <p:nvSpPr>
            <p:cNvPr id="32" name="Rectangle 29"/>
            <p:cNvSpPr/>
            <p:nvPr/>
          </p:nvSpPr>
          <p:spPr>
            <a:xfrm>
              <a:off x="6173423" y="4030994"/>
              <a:ext cx="16764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Nombre</a:t>
              </a:r>
              <a:endParaRPr lang="en-US" dirty="0"/>
            </a:p>
          </p:txBody>
        </p:sp>
        <p:cxnSp>
          <p:nvCxnSpPr>
            <p:cNvPr id="33" name="Shape 34"/>
            <p:cNvCxnSpPr>
              <a:stCxn id="31" idx="3"/>
              <a:endCxn id="32" idx="0"/>
            </p:cNvCxnSpPr>
            <p:nvPr/>
          </p:nvCxnSpPr>
          <p:spPr>
            <a:xfrm>
              <a:off x="5944823" y="3444730"/>
              <a:ext cx="1066800" cy="58626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6"/>
            <p:cNvSpPr txBox="1"/>
            <p:nvPr/>
          </p:nvSpPr>
          <p:spPr>
            <a:xfrm>
              <a:off x="7038880" y="3623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" name="TextBox 44"/>
            <p:cNvSpPr txBox="1"/>
            <p:nvPr/>
          </p:nvSpPr>
          <p:spPr>
            <a:xfrm>
              <a:off x="6453041" y="3063730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nombre</a:t>
              </a:r>
              <a:endParaRPr lang="en-US" dirty="0"/>
            </a:p>
          </p:txBody>
        </p:sp>
        <p:sp>
          <p:nvSpPr>
            <p:cNvPr id="36" name="TextBox 57"/>
            <p:cNvSpPr txBox="1"/>
            <p:nvPr/>
          </p:nvSpPr>
          <p:spPr>
            <a:xfrm>
              <a:off x="5944823" y="30870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59"/>
            <p:cNvSpPr txBox="1"/>
            <p:nvPr/>
          </p:nvSpPr>
          <p:spPr>
            <a:xfrm>
              <a:off x="5278797" y="3520930"/>
              <a:ext cx="1275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entidad</a:t>
              </a:r>
              <a:endParaRPr lang="en-US" i="1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91B702-1153-4194-B36F-582AF1467B16}"/>
                  </a:ext>
                </a:extLst>
              </p14:cNvPr>
              <p14:cNvContentPartPr/>
              <p14:nvPr/>
            </p14:nvContentPartPr>
            <p14:xfrm>
              <a:off x="42840" y="581040"/>
              <a:ext cx="4081680" cy="3048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91B702-1153-4194-B36F-582AF1467B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80" y="571680"/>
                <a:ext cx="4100400" cy="30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320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316379" y="408602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Los </a:t>
            </a:r>
            <a:r>
              <a:rPr lang="en-US" dirty="0" err="1"/>
              <a:t>animales</a:t>
            </a:r>
            <a:r>
              <a:rPr lang="en-US" dirty="0"/>
              <a:t>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 </a:t>
            </a:r>
            <a:r>
              <a:rPr lang="en-US" dirty="0" err="1"/>
              <a:t>Jaula</a:t>
            </a:r>
            <a:r>
              <a:rPr lang="en-US" dirty="0"/>
              <a:t>; las </a:t>
            </a:r>
            <a:r>
              <a:rPr lang="en-US" dirty="0" err="1"/>
              <a:t>Jaulas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animales</a:t>
            </a:r>
            <a:endParaRPr 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183223" y="690936"/>
            <a:ext cx="8531759" cy="3310091"/>
            <a:chOff x="573641" y="1101903"/>
            <a:chExt cx="8531759" cy="3310091"/>
          </a:xfrm>
        </p:grpSpPr>
        <p:sp>
          <p:nvSpPr>
            <p:cNvPr id="5" name="Rectangle 3"/>
            <p:cNvSpPr/>
            <p:nvPr/>
          </p:nvSpPr>
          <p:spPr>
            <a:xfrm>
              <a:off x="878441" y="1120739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Animal</a:t>
              </a:r>
            </a:p>
          </p:txBody>
        </p:sp>
        <p:sp>
          <p:nvSpPr>
            <p:cNvPr id="6" name="Rectangle 6"/>
            <p:cNvSpPr/>
            <p:nvPr/>
          </p:nvSpPr>
          <p:spPr>
            <a:xfrm>
              <a:off x="1335641" y="31400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Edad</a:t>
              </a:r>
              <a:endParaRPr lang="en-US" dirty="0"/>
            </a:p>
          </p:txBody>
        </p:sp>
        <p:sp>
          <p:nvSpPr>
            <p:cNvPr id="7" name="Rectangle 7"/>
            <p:cNvSpPr/>
            <p:nvPr/>
          </p:nvSpPr>
          <p:spPr>
            <a:xfrm>
              <a:off x="1335641" y="21494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Nombre</a:t>
              </a:r>
              <a:endParaRPr lang="en-US" dirty="0"/>
            </a:p>
          </p:txBody>
        </p:sp>
        <p:cxnSp>
          <p:nvCxnSpPr>
            <p:cNvPr id="8" name="Elbow Connector 21"/>
            <p:cNvCxnSpPr>
              <a:stCxn id="5" idx="1"/>
              <a:endCxn id="7" idx="1"/>
            </p:cNvCxnSpPr>
            <p:nvPr/>
          </p:nvCxnSpPr>
          <p:spPr>
            <a:xfrm rot="10800000" flipH="1" flipV="1">
              <a:off x="878441" y="1501739"/>
              <a:ext cx="457200" cy="8382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23"/>
            <p:cNvCxnSpPr>
              <a:stCxn id="5" idx="1"/>
              <a:endCxn id="6" idx="1"/>
            </p:cNvCxnSpPr>
            <p:nvPr/>
          </p:nvCxnSpPr>
          <p:spPr>
            <a:xfrm rot="10800000" flipH="1" flipV="1">
              <a:off x="878441" y="1501739"/>
              <a:ext cx="457200" cy="18288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30"/>
            <p:cNvSpPr/>
            <p:nvPr/>
          </p:nvSpPr>
          <p:spPr>
            <a:xfrm>
              <a:off x="1335642" y="40163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Especia</a:t>
              </a:r>
              <a:endParaRPr lang="en-US" dirty="0"/>
            </a:p>
          </p:txBody>
        </p:sp>
        <p:cxnSp>
          <p:nvCxnSpPr>
            <p:cNvPr id="11" name="Elbow Connector 32"/>
            <p:cNvCxnSpPr>
              <a:stCxn id="5" idx="1"/>
              <a:endCxn id="10" idx="1"/>
            </p:cNvCxnSpPr>
            <p:nvPr/>
          </p:nvCxnSpPr>
          <p:spPr>
            <a:xfrm rot="10800000" flipH="1" flipV="1">
              <a:off x="878440" y="1501739"/>
              <a:ext cx="457201" cy="27051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41"/>
            <p:cNvSpPr txBox="1"/>
            <p:nvPr/>
          </p:nvSpPr>
          <p:spPr>
            <a:xfrm>
              <a:off x="1075798" y="19706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42"/>
            <p:cNvSpPr txBox="1"/>
            <p:nvPr/>
          </p:nvSpPr>
          <p:spPr>
            <a:xfrm>
              <a:off x="1075798" y="29993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1075798" y="38375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" name="TextBox 46"/>
            <p:cNvSpPr txBox="1"/>
            <p:nvPr/>
          </p:nvSpPr>
          <p:spPr>
            <a:xfrm>
              <a:off x="573641" y="1780107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nombre</a:t>
              </a:r>
              <a:endParaRPr lang="en-US" dirty="0"/>
            </a:p>
          </p:txBody>
        </p:sp>
        <p:sp>
          <p:nvSpPr>
            <p:cNvPr id="16" name="TextBox 47"/>
            <p:cNvSpPr txBox="1"/>
            <p:nvPr/>
          </p:nvSpPr>
          <p:spPr>
            <a:xfrm>
              <a:off x="573641" y="277070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edad</a:t>
              </a:r>
              <a:endParaRPr lang="en-US" dirty="0"/>
            </a:p>
          </p:txBody>
        </p:sp>
        <p:sp>
          <p:nvSpPr>
            <p:cNvPr id="17" name="TextBox 48"/>
            <p:cNvSpPr txBox="1"/>
            <p:nvPr/>
          </p:nvSpPr>
          <p:spPr>
            <a:xfrm>
              <a:off x="573641" y="3608907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especie</a:t>
              </a:r>
              <a:endParaRPr lang="en-US" dirty="0"/>
            </a:p>
          </p:txBody>
        </p:sp>
        <p:sp>
          <p:nvSpPr>
            <p:cNvPr id="18" name="TextBox 60"/>
            <p:cNvSpPr txBox="1"/>
            <p:nvPr/>
          </p:nvSpPr>
          <p:spPr>
            <a:xfrm>
              <a:off x="618595" y="113399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TextBox 2"/>
            <p:cNvSpPr txBox="1"/>
            <p:nvPr/>
          </p:nvSpPr>
          <p:spPr>
            <a:xfrm>
              <a:off x="2478641" y="1501739"/>
              <a:ext cx="818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entidad</a:t>
              </a:r>
              <a:endParaRPr lang="en-US" i="1" dirty="0"/>
            </a:p>
          </p:txBody>
        </p:sp>
        <p:sp>
          <p:nvSpPr>
            <p:cNvPr id="20" name="Rectangle 4"/>
            <p:cNvSpPr/>
            <p:nvPr/>
          </p:nvSpPr>
          <p:spPr>
            <a:xfrm>
              <a:off x="4685800" y="1101903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Jaula</a:t>
              </a:r>
              <a:endParaRPr lang="en-US" dirty="0"/>
            </a:p>
          </p:txBody>
        </p:sp>
        <p:sp>
          <p:nvSpPr>
            <p:cNvPr id="21" name="Rectangle 24"/>
            <p:cNvSpPr/>
            <p:nvPr/>
          </p:nvSpPr>
          <p:spPr>
            <a:xfrm>
              <a:off x="7505200" y="2168703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Tiempo</a:t>
              </a:r>
              <a:endParaRPr lang="en-US" dirty="0"/>
            </a:p>
          </p:txBody>
        </p:sp>
        <p:cxnSp>
          <p:nvCxnSpPr>
            <p:cNvPr id="22" name="Shape 28"/>
            <p:cNvCxnSpPr>
              <a:stCxn id="20" idx="3"/>
              <a:endCxn id="21" idx="1"/>
            </p:cNvCxnSpPr>
            <p:nvPr/>
          </p:nvCxnSpPr>
          <p:spPr>
            <a:xfrm>
              <a:off x="6971800" y="1482903"/>
              <a:ext cx="533400" cy="8763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7276600" y="194010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TextBox 45"/>
            <p:cNvSpPr txBox="1"/>
            <p:nvPr/>
          </p:nvSpPr>
          <p:spPr>
            <a:xfrm>
              <a:off x="7200400" y="1679237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horaComida</a:t>
              </a:r>
              <a:endParaRPr lang="en-US" dirty="0"/>
            </a:p>
          </p:txBody>
        </p:sp>
        <p:sp>
          <p:nvSpPr>
            <p:cNvPr id="25" name="TextBox 58"/>
            <p:cNvSpPr txBox="1"/>
            <p:nvPr/>
          </p:nvSpPr>
          <p:spPr>
            <a:xfrm>
              <a:off x="6971800" y="111516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50"/>
            <p:cNvSpPr txBox="1"/>
            <p:nvPr/>
          </p:nvSpPr>
          <p:spPr>
            <a:xfrm>
              <a:off x="6286000" y="1525622"/>
              <a:ext cx="841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entidad</a:t>
              </a:r>
              <a:endParaRPr lang="en-US" i="1" dirty="0"/>
            </a:p>
          </p:txBody>
        </p:sp>
        <p:sp>
          <p:nvSpPr>
            <p:cNvPr id="27" name="Rectangle 61"/>
            <p:cNvSpPr/>
            <p:nvPr/>
          </p:nvSpPr>
          <p:spPr>
            <a:xfrm>
              <a:off x="7505200" y="3063730"/>
              <a:ext cx="1321731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Edificio</a:t>
              </a:r>
              <a:endParaRPr lang="en-US" dirty="0"/>
            </a:p>
          </p:txBody>
        </p:sp>
        <p:cxnSp>
          <p:nvCxnSpPr>
            <p:cNvPr id="28" name="Shape 62"/>
            <p:cNvCxnSpPr>
              <a:stCxn id="20" idx="3"/>
              <a:endCxn id="27" idx="1"/>
            </p:cNvCxnSpPr>
            <p:nvPr/>
          </p:nvCxnSpPr>
          <p:spPr>
            <a:xfrm>
              <a:off x="6971800" y="1482903"/>
              <a:ext cx="533400" cy="177132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71"/>
            <p:cNvSpPr txBox="1"/>
            <p:nvPr/>
          </p:nvSpPr>
          <p:spPr>
            <a:xfrm>
              <a:off x="7203540" y="252123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72"/>
            <p:cNvSpPr txBox="1"/>
            <p:nvPr/>
          </p:nvSpPr>
          <p:spPr>
            <a:xfrm>
              <a:off x="7259720" y="272597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edif</a:t>
              </a:r>
              <a:endParaRPr lang="en-US" dirty="0"/>
            </a:p>
          </p:txBody>
        </p:sp>
        <p:sp>
          <p:nvSpPr>
            <p:cNvPr id="31" name="Rectangle 5"/>
            <p:cNvSpPr/>
            <p:nvPr/>
          </p:nvSpPr>
          <p:spPr>
            <a:xfrm>
              <a:off x="3658823" y="3063730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Guardia</a:t>
              </a:r>
            </a:p>
          </p:txBody>
        </p:sp>
        <p:sp>
          <p:nvSpPr>
            <p:cNvPr id="32" name="Rectangle 29"/>
            <p:cNvSpPr/>
            <p:nvPr/>
          </p:nvSpPr>
          <p:spPr>
            <a:xfrm>
              <a:off x="6173423" y="4030994"/>
              <a:ext cx="16764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Nombre</a:t>
              </a:r>
              <a:endParaRPr lang="en-US" dirty="0"/>
            </a:p>
          </p:txBody>
        </p:sp>
        <p:cxnSp>
          <p:nvCxnSpPr>
            <p:cNvPr id="33" name="Shape 34"/>
            <p:cNvCxnSpPr>
              <a:stCxn id="31" idx="3"/>
              <a:endCxn id="32" idx="0"/>
            </p:cNvCxnSpPr>
            <p:nvPr/>
          </p:nvCxnSpPr>
          <p:spPr>
            <a:xfrm>
              <a:off x="5944823" y="3444730"/>
              <a:ext cx="1066800" cy="58626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6"/>
            <p:cNvSpPr txBox="1"/>
            <p:nvPr/>
          </p:nvSpPr>
          <p:spPr>
            <a:xfrm>
              <a:off x="7038880" y="3623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" name="TextBox 44"/>
            <p:cNvSpPr txBox="1"/>
            <p:nvPr/>
          </p:nvSpPr>
          <p:spPr>
            <a:xfrm>
              <a:off x="6453041" y="3063730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nombre</a:t>
              </a:r>
              <a:endParaRPr lang="en-US" dirty="0"/>
            </a:p>
          </p:txBody>
        </p:sp>
        <p:sp>
          <p:nvSpPr>
            <p:cNvPr id="36" name="TextBox 57"/>
            <p:cNvSpPr txBox="1"/>
            <p:nvPr/>
          </p:nvSpPr>
          <p:spPr>
            <a:xfrm>
              <a:off x="5944823" y="30870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59"/>
            <p:cNvSpPr txBox="1"/>
            <p:nvPr/>
          </p:nvSpPr>
          <p:spPr>
            <a:xfrm>
              <a:off x="5278797" y="3520930"/>
              <a:ext cx="1275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entidad</a:t>
              </a:r>
              <a:endParaRPr lang="en-US" i="1" dirty="0"/>
            </a:p>
          </p:txBody>
        </p:sp>
      </p:grpSp>
      <p:cxnSp>
        <p:nvCxnSpPr>
          <p:cNvPr id="39" name="Conector recto de flecha 38"/>
          <p:cNvCxnSpPr>
            <a:stCxn id="20" idx="1"/>
            <a:endCxn id="5" idx="3"/>
          </p:cNvCxnSpPr>
          <p:nvPr/>
        </p:nvCxnSpPr>
        <p:spPr>
          <a:xfrm flipH="1">
            <a:off x="2774023" y="1071936"/>
            <a:ext cx="1521359" cy="1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6"/>
          <p:cNvSpPr txBox="1"/>
          <p:nvPr/>
        </p:nvSpPr>
        <p:spPr>
          <a:xfrm>
            <a:off x="2744101" y="761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1" name="TextBox 46"/>
          <p:cNvSpPr txBox="1"/>
          <p:nvPr/>
        </p:nvSpPr>
        <p:spPr>
          <a:xfrm>
            <a:off x="3993722" y="7230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6"/>
          <p:cNvSpPr txBox="1"/>
          <p:nvPr/>
        </p:nvSpPr>
        <p:spPr>
          <a:xfrm>
            <a:off x="3091349" y="77398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contiene</a:t>
            </a:r>
            <a:endParaRPr lang="en-US" dirty="0"/>
          </a:p>
        </p:txBody>
      </p:sp>
      <p:sp>
        <p:nvSpPr>
          <p:cNvPr id="43" name="TextBox 46"/>
          <p:cNvSpPr txBox="1"/>
          <p:nvPr/>
        </p:nvSpPr>
        <p:spPr>
          <a:xfrm>
            <a:off x="3114751" y="1093748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relación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17517F9-972D-4171-AE79-84B35B132E85}"/>
                  </a:ext>
                </a:extLst>
              </p14:cNvPr>
              <p14:cNvContentPartPr/>
              <p14:nvPr/>
            </p14:nvContentPartPr>
            <p14:xfrm>
              <a:off x="2781360" y="766800"/>
              <a:ext cx="1495800" cy="624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17517F9-972D-4171-AE79-84B35B132E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2000" y="757440"/>
                <a:ext cx="1514520" cy="6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66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316379" y="408602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Los </a:t>
            </a:r>
            <a:r>
              <a:rPr lang="en-US" dirty="0" err="1"/>
              <a:t>animales</a:t>
            </a:r>
            <a:r>
              <a:rPr lang="en-US" dirty="0"/>
              <a:t>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 </a:t>
            </a:r>
            <a:r>
              <a:rPr lang="en-US" dirty="0" err="1"/>
              <a:t>Jaula</a:t>
            </a:r>
            <a:r>
              <a:rPr lang="en-US" dirty="0"/>
              <a:t>; las </a:t>
            </a:r>
            <a:r>
              <a:rPr lang="en-US" dirty="0" err="1"/>
              <a:t>Jaulas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animales</a:t>
            </a:r>
            <a:endParaRPr 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183223" y="690936"/>
            <a:ext cx="8531759" cy="3310091"/>
            <a:chOff x="573641" y="1101903"/>
            <a:chExt cx="8531759" cy="3310091"/>
          </a:xfrm>
        </p:grpSpPr>
        <p:sp>
          <p:nvSpPr>
            <p:cNvPr id="5" name="Rectangle 3"/>
            <p:cNvSpPr/>
            <p:nvPr/>
          </p:nvSpPr>
          <p:spPr>
            <a:xfrm>
              <a:off x="878441" y="1120739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Animal</a:t>
              </a:r>
            </a:p>
          </p:txBody>
        </p:sp>
        <p:sp>
          <p:nvSpPr>
            <p:cNvPr id="6" name="Rectangle 6"/>
            <p:cNvSpPr/>
            <p:nvPr/>
          </p:nvSpPr>
          <p:spPr>
            <a:xfrm>
              <a:off x="1335641" y="31400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Edad</a:t>
              </a:r>
              <a:endParaRPr lang="en-US" dirty="0"/>
            </a:p>
          </p:txBody>
        </p:sp>
        <p:sp>
          <p:nvSpPr>
            <p:cNvPr id="7" name="Rectangle 7"/>
            <p:cNvSpPr/>
            <p:nvPr/>
          </p:nvSpPr>
          <p:spPr>
            <a:xfrm>
              <a:off x="1335641" y="21494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Nombre</a:t>
              </a:r>
              <a:endParaRPr lang="en-US" dirty="0"/>
            </a:p>
          </p:txBody>
        </p:sp>
        <p:cxnSp>
          <p:nvCxnSpPr>
            <p:cNvPr id="8" name="Elbow Connector 21"/>
            <p:cNvCxnSpPr>
              <a:stCxn id="5" idx="1"/>
              <a:endCxn id="7" idx="1"/>
            </p:cNvCxnSpPr>
            <p:nvPr/>
          </p:nvCxnSpPr>
          <p:spPr>
            <a:xfrm rot="10800000" flipH="1" flipV="1">
              <a:off x="878441" y="1501739"/>
              <a:ext cx="457200" cy="8382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23"/>
            <p:cNvCxnSpPr>
              <a:stCxn id="5" idx="1"/>
              <a:endCxn id="6" idx="1"/>
            </p:cNvCxnSpPr>
            <p:nvPr/>
          </p:nvCxnSpPr>
          <p:spPr>
            <a:xfrm rot="10800000" flipH="1" flipV="1">
              <a:off x="878441" y="1501739"/>
              <a:ext cx="457200" cy="18288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30"/>
            <p:cNvSpPr/>
            <p:nvPr/>
          </p:nvSpPr>
          <p:spPr>
            <a:xfrm>
              <a:off x="1335642" y="40163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Especia</a:t>
              </a:r>
              <a:endParaRPr lang="en-US" dirty="0"/>
            </a:p>
          </p:txBody>
        </p:sp>
        <p:cxnSp>
          <p:nvCxnSpPr>
            <p:cNvPr id="11" name="Elbow Connector 32"/>
            <p:cNvCxnSpPr>
              <a:stCxn id="5" idx="1"/>
              <a:endCxn id="10" idx="1"/>
            </p:cNvCxnSpPr>
            <p:nvPr/>
          </p:nvCxnSpPr>
          <p:spPr>
            <a:xfrm rot="10800000" flipH="1" flipV="1">
              <a:off x="878440" y="1501739"/>
              <a:ext cx="457201" cy="27051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41"/>
            <p:cNvSpPr txBox="1"/>
            <p:nvPr/>
          </p:nvSpPr>
          <p:spPr>
            <a:xfrm>
              <a:off x="1075798" y="19706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42"/>
            <p:cNvSpPr txBox="1"/>
            <p:nvPr/>
          </p:nvSpPr>
          <p:spPr>
            <a:xfrm>
              <a:off x="1075798" y="29993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1075798" y="38375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" name="TextBox 46"/>
            <p:cNvSpPr txBox="1"/>
            <p:nvPr/>
          </p:nvSpPr>
          <p:spPr>
            <a:xfrm>
              <a:off x="573641" y="1780107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nombre</a:t>
              </a:r>
              <a:endParaRPr lang="en-US" dirty="0"/>
            </a:p>
          </p:txBody>
        </p:sp>
        <p:sp>
          <p:nvSpPr>
            <p:cNvPr id="16" name="TextBox 47"/>
            <p:cNvSpPr txBox="1"/>
            <p:nvPr/>
          </p:nvSpPr>
          <p:spPr>
            <a:xfrm>
              <a:off x="573641" y="277070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edad</a:t>
              </a:r>
              <a:endParaRPr lang="en-US" dirty="0"/>
            </a:p>
          </p:txBody>
        </p:sp>
        <p:sp>
          <p:nvSpPr>
            <p:cNvPr id="17" name="TextBox 48"/>
            <p:cNvSpPr txBox="1"/>
            <p:nvPr/>
          </p:nvSpPr>
          <p:spPr>
            <a:xfrm>
              <a:off x="573641" y="3608907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especie</a:t>
              </a:r>
              <a:endParaRPr lang="en-US" dirty="0"/>
            </a:p>
          </p:txBody>
        </p:sp>
        <p:sp>
          <p:nvSpPr>
            <p:cNvPr id="18" name="TextBox 60"/>
            <p:cNvSpPr txBox="1"/>
            <p:nvPr/>
          </p:nvSpPr>
          <p:spPr>
            <a:xfrm>
              <a:off x="618595" y="113399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TextBox 2"/>
            <p:cNvSpPr txBox="1"/>
            <p:nvPr/>
          </p:nvSpPr>
          <p:spPr>
            <a:xfrm>
              <a:off x="2478641" y="1501739"/>
              <a:ext cx="818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entidad</a:t>
              </a:r>
              <a:endParaRPr lang="en-US" i="1" dirty="0"/>
            </a:p>
          </p:txBody>
        </p:sp>
        <p:sp>
          <p:nvSpPr>
            <p:cNvPr id="20" name="Rectangle 4"/>
            <p:cNvSpPr/>
            <p:nvPr/>
          </p:nvSpPr>
          <p:spPr>
            <a:xfrm>
              <a:off x="4685800" y="1101903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Jaula</a:t>
              </a:r>
              <a:endParaRPr lang="en-US" dirty="0"/>
            </a:p>
          </p:txBody>
        </p:sp>
        <p:sp>
          <p:nvSpPr>
            <p:cNvPr id="21" name="Rectangle 24"/>
            <p:cNvSpPr/>
            <p:nvPr/>
          </p:nvSpPr>
          <p:spPr>
            <a:xfrm>
              <a:off x="7505200" y="2168703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Tiempo</a:t>
              </a:r>
              <a:endParaRPr lang="en-US" dirty="0"/>
            </a:p>
          </p:txBody>
        </p:sp>
        <p:cxnSp>
          <p:nvCxnSpPr>
            <p:cNvPr id="22" name="Shape 28"/>
            <p:cNvCxnSpPr>
              <a:stCxn id="20" idx="3"/>
              <a:endCxn id="21" idx="1"/>
            </p:cNvCxnSpPr>
            <p:nvPr/>
          </p:nvCxnSpPr>
          <p:spPr>
            <a:xfrm>
              <a:off x="6971800" y="1482903"/>
              <a:ext cx="533400" cy="8763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7276600" y="194010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TextBox 45"/>
            <p:cNvSpPr txBox="1"/>
            <p:nvPr/>
          </p:nvSpPr>
          <p:spPr>
            <a:xfrm>
              <a:off x="7200400" y="1679237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horaComida</a:t>
              </a:r>
              <a:endParaRPr lang="en-US" dirty="0"/>
            </a:p>
          </p:txBody>
        </p:sp>
        <p:sp>
          <p:nvSpPr>
            <p:cNvPr id="25" name="TextBox 58"/>
            <p:cNvSpPr txBox="1"/>
            <p:nvPr/>
          </p:nvSpPr>
          <p:spPr>
            <a:xfrm>
              <a:off x="6971800" y="111516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50"/>
            <p:cNvSpPr txBox="1"/>
            <p:nvPr/>
          </p:nvSpPr>
          <p:spPr>
            <a:xfrm>
              <a:off x="6286000" y="1525622"/>
              <a:ext cx="841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entidad</a:t>
              </a:r>
              <a:endParaRPr lang="en-US" i="1" dirty="0"/>
            </a:p>
          </p:txBody>
        </p:sp>
        <p:sp>
          <p:nvSpPr>
            <p:cNvPr id="27" name="Rectangle 61"/>
            <p:cNvSpPr/>
            <p:nvPr/>
          </p:nvSpPr>
          <p:spPr>
            <a:xfrm>
              <a:off x="7505200" y="3063730"/>
              <a:ext cx="1321731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Edificio</a:t>
              </a:r>
              <a:endParaRPr lang="en-US" dirty="0"/>
            </a:p>
          </p:txBody>
        </p:sp>
        <p:cxnSp>
          <p:nvCxnSpPr>
            <p:cNvPr id="28" name="Shape 62"/>
            <p:cNvCxnSpPr>
              <a:stCxn id="20" idx="3"/>
              <a:endCxn id="27" idx="1"/>
            </p:cNvCxnSpPr>
            <p:nvPr/>
          </p:nvCxnSpPr>
          <p:spPr>
            <a:xfrm>
              <a:off x="6971800" y="1482903"/>
              <a:ext cx="533400" cy="177132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71"/>
            <p:cNvSpPr txBox="1"/>
            <p:nvPr/>
          </p:nvSpPr>
          <p:spPr>
            <a:xfrm>
              <a:off x="7203540" y="252123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72"/>
            <p:cNvSpPr txBox="1"/>
            <p:nvPr/>
          </p:nvSpPr>
          <p:spPr>
            <a:xfrm>
              <a:off x="7259720" y="272597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edif</a:t>
              </a:r>
              <a:endParaRPr lang="en-US" dirty="0"/>
            </a:p>
          </p:txBody>
        </p:sp>
        <p:sp>
          <p:nvSpPr>
            <p:cNvPr id="31" name="Rectangle 5"/>
            <p:cNvSpPr/>
            <p:nvPr/>
          </p:nvSpPr>
          <p:spPr>
            <a:xfrm>
              <a:off x="3658823" y="3063730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Guardia</a:t>
              </a:r>
            </a:p>
          </p:txBody>
        </p:sp>
        <p:sp>
          <p:nvSpPr>
            <p:cNvPr id="32" name="Rectangle 29"/>
            <p:cNvSpPr/>
            <p:nvPr/>
          </p:nvSpPr>
          <p:spPr>
            <a:xfrm>
              <a:off x="6173423" y="4030994"/>
              <a:ext cx="16764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Nombre</a:t>
              </a:r>
              <a:endParaRPr lang="en-US" dirty="0"/>
            </a:p>
          </p:txBody>
        </p:sp>
        <p:cxnSp>
          <p:nvCxnSpPr>
            <p:cNvPr id="33" name="Shape 34"/>
            <p:cNvCxnSpPr>
              <a:stCxn id="31" idx="3"/>
              <a:endCxn id="32" idx="0"/>
            </p:cNvCxnSpPr>
            <p:nvPr/>
          </p:nvCxnSpPr>
          <p:spPr>
            <a:xfrm>
              <a:off x="5944823" y="3444730"/>
              <a:ext cx="1066800" cy="58626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6"/>
            <p:cNvSpPr txBox="1"/>
            <p:nvPr/>
          </p:nvSpPr>
          <p:spPr>
            <a:xfrm>
              <a:off x="7038880" y="3623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" name="TextBox 44"/>
            <p:cNvSpPr txBox="1"/>
            <p:nvPr/>
          </p:nvSpPr>
          <p:spPr>
            <a:xfrm>
              <a:off x="6453041" y="3063730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nombre</a:t>
              </a:r>
              <a:endParaRPr lang="en-US" dirty="0"/>
            </a:p>
          </p:txBody>
        </p:sp>
        <p:sp>
          <p:nvSpPr>
            <p:cNvPr id="36" name="TextBox 57"/>
            <p:cNvSpPr txBox="1"/>
            <p:nvPr/>
          </p:nvSpPr>
          <p:spPr>
            <a:xfrm>
              <a:off x="5944823" y="30870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59"/>
            <p:cNvSpPr txBox="1"/>
            <p:nvPr/>
          </p:nvSpPr>
          <p:spPr>
            <a:xfrm>
              <a:off x="5278797" y="3520930"/>
              <a:ext cx="1275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entidad</a:t>
              </a:r>
              <a:endParaRPr lang="en-US" i="1" dirty="0"/>
            </a:p>
          </p:txBody>
        </p:sp>
      </p:grpSp>
      <p:cxnSp>
        <p:nvCxnSpPr>
          <p:cNvPr id="39" name="Conector recto de flecha 38"/>
          <p:cNvCxnSpPr>
            <a:stCxn id="20" idx="1"/>
            <a:endCxn id="5" idx="3"/>
          </p:cNvCxnSpPr>
          <p:nvPr/>
        </p:nvCxnSpPr>
        <p:spPr>
          <a:xfrm flipH="1">
            <a:off x="2774023" y="1071936"/>
            <a:ext cx="1521359" cy="1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6"/>
          <p:cNvSpPr txBox="1"/>
          <p:nvPr/>
        </p:nvSpPr>
        <p:spPr>
          <a:xfrm>
            <a:off x="2744101" y="761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1" name="TextBox 46"/>
          <p:cNvSpPr txBox="1"/>
          <p:nvPr/>
        </p:nvSpPr>
        <p:spPr>
          <a:xfrm>
            <a:off x="3993722" y="7230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6"/>
          <p:cNvSpPr txBox="1"/>
          <p:nvPr/>
        </p:nvSpPr>
        <p:spPr>
          <a:xfrm>
            <a:off x="3091349" y="77398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contiene</a:t>
            </a:r>
            <a:endParaRPr lang="en-US" dirty="0"/>
          </a:p>
        </p:txBody>
      </p:sp>
      <p:sp>
        <p:nvSpPr>
          <p:cNvPr id="43" name="TextBox 46"/>
          <p:cNvSpPr txBox="1"/>
          <p:nvPr/>
        </p:nvSpPr>
        <p:spPr>
          <a:xfrm>
            <a:off x="3114751" y="1093748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relación</a:t>
            </a:r>
            <a:endParaRPr lang="en-US" dirty="0"/>
          </a:p>
        </p:txBody>
      </p:sp>
      <p:cxnSp>
        <p:nvCxnSpPr>
          <p:cNvPr id="47" name="Conector angular 46"/>
          <p:cNvCxnSpPr>
            <a:stCxn id="20" idx="2"/>
            <a:endCxn id="31" idx="0"/>
          </p:cNvCxnSpPr>
          <p:nvPr/>
        </p:nvCxnSpPr>
        <p:spPr>
          <a:xfrm rot="5400000">
            <a:off x="4324981" y="1539361"/>
            <a:ext cx="1199827" cy="102697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6"/>
          <p:cNvSpPr txBox="1"/>
          <p:nvPr/>
        </p:nvSpPr>
        <p:spPr>
          <a:xfrm>
            <a:off x="4424622" y="171936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tiene</a:t>
            </a:r>
            <a:endParaRPr lang="en-US" dirty="0"/>
          </a:p>
        </p:txBody>
      </p:sp>
      <p:sp>
        <p:nvSpPr>
          <p:cNvPr id="49" name="TextBox 46"/>
          <p:cNvSpPr txBox="1"/>
          <p:nvPr/>
        </p:nvSpPr>
        <p:spPr>
          <a:xfrm>
            <a:off x="5466451" y="14408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0" name="TextBox 46"/>
          <p:cNvSpPr txBox="1"/>
          <p:nvPr/>
        </p:nvSpPr>
        <p:spPr>
          <a:xfrm>
            <a:off x="4458246" y="23854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9C18189-8F22-40F2-ACA8-BF12DA05F1A4}"/>
                  </a:ext>
                </a:extLst>
              </p14:cNvPr>
              <p14:cNvContentPartPr/>
              <p14:nvPr/>
            </p14:nvContentPartPr>
            <p14:xfrm>
              <a:off x="2924280" y="1352520"/>
              <a:ext cx="2205360" cy="757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9C18189-8F22-40F2-ACA8-BF12DA05F1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4920" y="1343160"/>
                <a:ext cx="2224080" cy="77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326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Normalización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Bases de Bases de Datos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1D4DDD-CF24-472B-B06C-E290B653D9D0}"/>
                  </a:ext>
                </a:extLst>
              </p14:cNvPr>
              <p14:cNvContentPartPr/>
              <p14:nvPr/>
            </p14:nvContentPartPr>
            <p14:xfrm>
              <a:off x="490680" y="3952800"/>
              <a:ext cx="2238480" cy="2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1D4DDD-CF24-472B-B06C-E290B653D9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320" y="3943440"/>
                <a:ext cx="2257200" cy="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522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pic>
        <p:nvPicPr>
          <p:cNvPr id="10242" name="Picture 2" descr="Image result for bad design qu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09" y="563637"/>
            <a:ext cx="4072863" cy="407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1F2CD6-5602-4D08-A54C-D6A22D3D742A}"/>
                  </a:ext>
                </a:extLst>
              </p14:cNvPr>
              <p14:cNvContentPartPr/>
              <p14:nvPr/>
            </p14:nvContentPartPr>
            <p14:xfrm>
              <a:off x="2629080" y="1467000"/>
              <a:ext cx="1852920" cy="78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1F2CD6-5602-4D08-A54C-D6A22D3D74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9720" y="1457640"/>
                <a:ext cx="1871640" cy="7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500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1026" name="Picture 2" descr="Image result for SHIGERU MIYAMOTO BAD GA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0"/>
          <a:stretch/>
        </p:blipFill>
        <p:spPr bwMode="auto">
          <a:xfrm>
            <a:off x="2200133" y="1370316"/>
            <a:ext cx="4762500" cy="262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08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pic>
        <p:nvPicPr>
          <p:cNvPr id="1026" name="Picture 2" descr="http://s3.amazonaws.com/theoatmeal-img/comics/design_hell/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85" y="297442"/>
            <a:ext cx="4117581" cy="465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0C9863-823C-4EDD-B9E5-BEB9767EF8BD}"/>
                  </a:ext>
                </a:extLst>
              </p14:cNvPr>
              <p14:cNvContentPartPr/>
              <p14:nvPr/>
            </p14:nvContentPartPr>
            <p14:xfrm>
              <a:off x="3171960" y="1776240"/>
              <a:ext cx="2352960" cy="2748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0C9863-823C-4EDD-B9E5-BEB9767EF8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2600" y="1766880"/>
                <a:ext cx="2371680" cy="27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73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Que se vio la clase pasada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Recordar es vivir!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pic>
        <p:nvPicPr>
          <p:cNvPr id="2050" name="Picture 2" descr="http://s3.amazonaws.com/theoatmeal-img/comics/design_hell/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978" y="671638"/>
            <a:ext cx="5449334" cy="36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CA0575-C752-4122-8CF7-01A205DDE756}"/>
                  </a:ext>
                </a:extLst>
              </p14:cNvPr>
              <p14:cNvContentPartPr/>
              <p14:nvPr/>
            </p14:nvContentPartPr>
            <p14:xfrm>
              <a:off x="3362400" y="2076480"/>
              <a:ext cx="2781720" cy="2010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CA0575-C752-4122-8CF7-01A205DDE7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3040" y="2067120"/>
                <a:ext cx="2800440" cy="20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36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pic>
        <p:nvPicPr>
          <p:cNvPr id="3074" name="Picture 2" descr="http://s3.amazonaws.com/theoatmeal-img/comics/design_hell/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424" y="819560"/>
            <a:ext cx="566737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4EBB37-2549-4DA4-95C5-D2B03283B2DD}"/>
                  </a:ext>
                </a:extLst>
              </p14:cNvPr>
              <p14:cNvContentPartPr/>
              <p14:nvPr/>
            </p14:nvContentPartPr>
            <p14:xfrm>
              <a:off x="2490840" y="1276200"/>
              <a:ext cx="3848400" cy="2500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4EBB37-2549-4DA4-95C5-D2B03283B2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1480" y="1266840"/>
                <a:ext cx="3867120" cy="25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545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p:pic>
        <p:nvPicPr>
          <p:cNvPr id="4098" name="Picture 2" descr="http://s3.amazonaws.com/theoatmeal-img/comics/design_hell/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881" y="721225"/>
            <a:ext cx="5091238" cy="375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044016-FBD7-4328-B100-6238A3F32A18}"/>
                  </a:ext>
                </a:extLst>
              </p14:cNvPr>
              <p14:cNvContentPartPr/>
              <p14:nvPr/>
            </p14:nvContentPartPr>
            <p14:xfrm>
              <a:off x="4176720" y="3195720"/>
              <a:ext cx="3476880" cy="214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044016-FBD7-4328-B100-6238A3F32A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7360" y="3186360"/>
                <a:ext cx="3495600" cy="2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7747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pic>
        <p:nvPicPr>
          <p:cNvPr id="5122" name="Picture 2" descr="http://s3.amazonaws.com/theoatmeal-img/comics/design_hell/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74" y="763944"/>
            <a:ext cx="5752065" cy="380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DC174A-FF1D-4160-AFB2-B946077ADDA5}"/>
                  </a:ext>
                </a:extLst>
              </p14:cNvPr>
              <p14:cNvContentPartPr/>
              <p14:nvPr/>
            </p14:nvContentPartPr>
            <p14:xfrm>
              <a:off x="1690560" y="1204920"/>
              <a:ext cx="4796280" cy="3110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DC174A-FF1D-4160-AFB2-B946077ADD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1200" y="1195560"/>
                <a:ext cx="4815000" cy="31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9802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pic>
        <p:nvPicPr>
          <p:cNvPr id="6146" name="Picture 2" descr="http://s3.amazonaws.com/theoatmeal-img/comics/design_hell/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70" y="719189"/>
            <a:ext cx="4686130" cy="36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08DE485-5C8D-4472-9D8C-2DB26CD91D02}"/>
                  </a:ext>
                </a:extLst>
              </p14:cNvPr>
              <p14:cNvContentPartPr/>
              <p14:nvPr/>
            </p14:nvContentPartPr>
            <p14:xfrm>
              <a:off x="2152800" y="3971880"/>
              <a:ext cx="3834000" cy="186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08DE485-5C8D-4472-9D8C-2DB26CD91D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3440" y="3962520"/>
                <a:ext cx="3852720" cy="2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1928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  <p:pic>
        <p:nvPicPr>
          <p:cNvPr id="7170" name="Picture 2" descr="http://s3.amazonaws.com/theoatmeal-img/comics/design_hell/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97" y="286211"/>
            <a:ext cx="4027469" cy="450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53AE74-0B36-480B-9507-B6B7196D6C80}"/>
                  </a:ext>
                </a:extLst>
              </p14:cNvPr>
              <p14:cNvContentPartPr/>
              <p14:nvPr/>
            </p14:nvContentPartPr>
            <p14:xfrm>
              <a:off x="3267000" y="623880"/>
              <a:ext cx="2581560" cy="3162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53AE74-0B36-480B-9507-B6B7196D6C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7640" y="614520"/>
                <a:ext cx="2600280" cy="31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71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  <p:pic>
        <p:nvPicPr>
          <p:cNvPr id="8194" name="Picture 2" descr="The Oatm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963" y="2805738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The Oatmeal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184" y="3253412"/>
            <a:ext cx="21717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042827" y="115943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800" b="1" dirty="0"/>
              <a:t>Esto también pasa con las bases de datos (y cualquier cosa que implique diseño)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B3E322-02A0-4523-9450-ACF685A0ED38}"/>
                  </a:ext>
                </a:extLst>
              </p14:cNvPr>
              <p14:cNvContentPartPr/>
              <p14:nvPr/>
            </p14:nvContentPartPr>
            <p14:xfrm>
              <a:off x="6014880" y="3795840"/>
              <a:ext cx="1210320" cy="1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B3E322-02A0-4523-9450-ACF685A0ED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5520" y="3786480"/>
                <a:ext cx="122904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7855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Hay tres tipos de errores:</a:t>
            </a:r>
          </a:p>
          <a:p>
            <a:pPr lvl="1"/>
            <a:r>
              <a:rPr lang="es-MX" dirty="0"/>
              <a:t>Anomalía de Actualización (</a:t>
            </a:r>
            <a:r>
              <a:rPr lang="es-MX" dirty="0" err="1"/>
              <a:t>update</a:t>
            </a:r>
            <a:r>
              <a:rPr lang="es-MX" dirty="0"/>
              <a:t> </a:t>
            </a:r>
            <a:r>
              <a:rPr lang="es-MX" dirty="0" err="1"/>
              <a:t>anomaly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Anomalía de Inserción (</a:t>
            </a:r>
            <a:r>
              <a:rPr lang="es-MX" dirty="0" err="1"/>
              <a:t>insertion</a:t>
            </a:r>
            <a:r>
              <a:rPr lang="es-MX" dirty="0"/>
              <a:t> </a:t>
            </a:r>
            <a:r>
              <a:rPr lang="es-MX" dirty="0" err="1"/>
              <a:t>anomaly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Anomalía de Borrado (</a:t>
            </a:r>
            <a:r>
              <a:rPr lang="es-MX" dirty="0" err="1"/>
              <a:t>deletion</a:t>
            </a:r>
            <a:r>
              <a:rPr lang="es-MX" dirty="0"/>
              <a:t> </a:t>
            </a:r>
            <a:r>
              <a:rPr lang="es-MX" dirty="0" err="1"/>
              <a:t>anomaly</a:t>
            </a:r>
            <a:r>
              <a:rPr lang="es-MX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B6127D-5F54-4A5C-B6B1-590C505BBFD9}"/>
                  </a:ext>
                </a:extLst>
              </p14:cNvPr>
              <p14:cNvContentPartPr/>
              <p14:nvPr/>
            </p14:nvContentPartPr>
            <p14:xfrm>
              <a:off x="3819600" y="242424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B6127D-5F54-4A5C-B6B1-590C505BBF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0240" y="2414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5066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Los errores son efectos secundarios de un mal diseño de base de datos.</a:t>
            </a:r>
          </a:p>
          <a:p>
            <a:r>
              <a:rPr lang="es-MX" dirty="0"/>
              <a:t>En el diseño de una base de datos, se deben de atender estos errores.</a:t>
            </a:r>
          </a:p>
          <a:p>
            <a:r>
              <a:rPr lang="es-MX" dirty="0"/>
              <a:t>Cuando uno hace las bases de datos al “aventón” no se fija en estos errores.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457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Normalización es el proceso de analizar y crear relaciones que nos permitan borrar, insertar y actualizar sin generar anomalías.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132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 que habría otros modelos?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Hay 3 modelos principales:</a:t>
            </a:r>
          </a:p>
          <a:p>
            <a:pPr lvl="1"/>
            <a:r>
              <a:rPr lang="es-MX" dirty="0" err="1"/>
              <a:t>Jerarquico</a:t>
            </a:r>
            <a:endParaRPr lang="es-MX" dirty="0"/>
          </a:p>
          <a:p>
            <a:pPr lvl="1"/>
            <a:r>
              <a:rPr lang="es-MX" dirty="0"/>
              <a:t>De red (</a:t>
            </a:r>
            <a:r>
              <a:rPr lang="es-MX" dirty="0" err="1"/>
              <a:t>network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Relacional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27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  <p:pic>
        <p:nvPicPr>
          <p:cNvPr id="9218" name="Picture 2" descr="Image result for spotify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4" t="-2784" r="13007" b="2784"/>
          <a:stretch/>
        </p:blipFill>
        <p:spPr bwMode="auto">
          <a:xfrm>
            <a:off x="3937083" y="2703656"/>
            <a:ext cx="143276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261738"/>
          </a:xfrm>
        </p:spPr>
        <p:txBody>
          <a:bodyPr/>
          <a:lstStyle/>
          <a:p>
            <a:r>
              <a:rPr lang="es-MX" dirty="0"/>
              <a:t>Nos contrata una innovadora </a:t>
            </a:r>
            <a:r>
              <a:rPr lang="es-MX" dirty="0" err="1"/>
              <a:t>startup</a:t>
            </a:r>
            <a:r>
              <a:rPr lang="es-MX" dirty="0"/>
              <a:t> que va a revolucionar el futuro de la música.</a:t>
            </a:r>
          </a:p>
        </p:txBody>
      </p:sp>
      <p:pic>
        <p:nvPicPr>
          <p:cNvPr id="8" name="Picture 2" descr="Image result for spotify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28"/>
          <a:stretch/>
        </p:blipFill>
        <p:spPr bwMode="auto">
          <a:xfrm rot="10609791">
            <a:off x="2503041" y="2784664"/>
            <a:ext cx="101739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potify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r="61525"/>
          <a:stretch/>
        </p:blipFill>
        <p:spPr bwMode="auto">
          <a:xfrm>
            <a:off x="3495293" y="2757661"/>
            <a:ext cx="419482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82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840497"/>
          </a:xfrm>
        </p:spPr>
        <p:txBody>
          <a:bodyPr/>
          <a:lstStyle/>
          <a:p>
            <a:r>
              <a:rPr lang="es-MX" dirty="0"/>
              <a:t>Vamos a minar el </a:t>
            </a:r>
            <a:r>
              <a:rPr lang="es-MX" dirty="0" err="1"/>
              <a:t>Billboard</a:t>
            </a:r>
            <a:r>
              <a:rPr lang="es-MX" dirty="0"/>
              <a:t> 100 para obtener una base de datos de artistas.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847" y="2167847"/>
            <a:ext cx="4917576" cy="24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06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31559"/>
              </p:ext>
            </p:extLst>
          </p:nvPr>
        </p:nvGraphicFramePr>
        <p:xfrm>
          <a:off x="1277420" y="2019228"/>
          <a:ext cx="6448745" cy="2372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2661741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 Artista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Disquera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012354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In </a:t>
                      </a:r>
                      <a:r>
                        <a:rPr lang="es-MX" dirty="0" err="1"/>
                        <a:t>my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feelings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Young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Maroon</a:t>
                      </a:r>
                      <a:r>
                        <a:rPr lang="es-MX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025644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Girls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you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like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Cardi</a:t>
                      </a:r>
                      <a:r>
                        <a:rPr lang="es-MX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023245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 </a:t>
                      </a:r>
                      <a:r>
                        <a:rPr lang="es-MX" dirty="0" err="1"/>
                        <a:t>like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Bad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031548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 </a:t>
                      </a:r>
                      <a:r>
                        <a:rPr lang="es-MX" dirty="0" err="1"/>
                        <a:t>like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012354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Nice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for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What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Warner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09137"/>
                  </a:ext>
                </a:extLst>
              </a:tr>
            </a:tbl>
          </a:graphicData>
        </a:graphic>
      </p:graphicFrame>
      <p:sp>
        <p:nvSpPr>
          <p:cNvPr id="45" name="Flecha derecha 44"/>
          <p:cNvSpPr/>
          <p:nvPr/>
        </p:nvSpPr>
        <p:spPr>
          <a:xfrm>
            <a:off x="470090" y="4058292"/>
            <a:ext cx="688369" cy="261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uadroTexto 45"/>
          <p:cNvSpPr txBox="1"/>
          <p:nvPr/>
        </p:nvSpPr>
        <p:spPr>
          <a:xfrm>
            <a:off x="381628" y="3659491"/>
            <a:ext cx="114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repite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FC3F444-0573-43FC-803F-33C7B52734FF}"/>
                  </a:ext>
                </a:extLst>
              </p14:cNvPr>
              <p14:cNvContentPartPr/>
              <p14:nvPr/>
            </p14:nvContentPartPr>
            <p14:xfrm>
              <a:off x="1514520" y="1343160"/>
              <a:ext cx="6148800" cy="3067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FC3F444-0573-43FC-803F-33C7B52734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5160" y="1333800"/>
                <a:ext cx="6167520" cy="30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149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446966"/>
          </a:xfrm>
        </p:spPr>
        <p:txBody>
          <a:bodyPr/>
          <a:lstStyle/>
          <a:p>
            <a:r>
              <a:rPr lang="es-MX" dirty="0"/>
              <a:t>Anomalía por actualización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33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2264"/>
              </p:ext>
            </p:extLst>
          </p:nvPr>
        </p:nvGraphicFramePr>
        <p:xfrm>
          <a:off x="1277420" y="2019228"/>
          <a:ext cx="6448745" cy="2372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2661741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 Artista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Disquera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012354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In </a:t>
                      </a:r>
                      <a:r>
                        <a:rPr lang="es-MX" dirty="0" err="1"/>
                        <a:t>my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feelings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Young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Maroon</a:t>
                      </a:r>
                      <a:r>
                        <a:rPr lang="es-MX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025644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Girls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you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like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Cardi</a:t>
                      </a:r>
                      <a:r>
                        <a:rPr lang="es-MX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023245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 </a:t>
                      </a:r>
                      <a:r>
                        <a:rPr lang="es-MX" dirty="0" err="1"/>
                        <a:t>like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Bad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031548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 </a:t>
                      </a:r>
                      <a:r>
                        <a:rPr lang="es-MX" dirty="0" err="1"/>
                        <a:t>like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Drake</a:t>
                      </a: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012354</a:t>
                      </a: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Nice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for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What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Old Money</a:t>
                      </a: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6091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2502A2-DCF5-461C-B178-4D39751D685B}"/>
                  </a:ext>
                </a:extLst>
              </p14:cNvPr>
              <p14:cNvContentPartPr/>
              <p14:nvPr/>
            </p14:nvContentPartPr>
            <p14:xfrm>
              <a:off x="1143000" y="1957320"/>
              <a:ext cx="6539400" cy="318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2502A2-DCF5-461C-B178-4D39751D68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1947960"/>
                <a:ext cx="6558120" cy="32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786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Que error se cometió en el diseño original?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332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Que error se cometió en el diseño original?</a:t>
            </a:r>
          </a:p>
          <a:p>
            <a:pPr lvl="1"/>
            <a:r>
              <a:rPr lang="es-MX" dirty="0"/>
              <a:t>Se repite información para el mismo artista.</a:t>
            </a:r>
          </a:p>
          <a:p>
            <a:pPr lvl="1"/>
            <a:r>
              <a:rPr lang="es-MX" dirty="0"/>
              <a:t>Se requieren hacer múltiples actualizaciones para garantizar consistencia.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35</a:t>
            </a:fld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E3FDA2-5E42-4E00-B1D7-640A757AE430}"/>
                  </a:ext>
                </a:extLst>
              </p14:cNvPr>
              <p14:cNvContentPartPr/>
              <p14:nvPr/>
            </p14:nvContentPartPr>
            <p14:xfrm>
              <a:off x="7018200" y="297180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E3FDA2-5E42-4E00-B1D7-640A757AE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8840" y="296244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0FEC55-0F67-420F-8073-74B5EBF98867}"/>
                  </a:ext>
                </a:extLst>
              </p14:cNvPr>
              <p14:cNvContentPartPr/>
              <p14:nvPr/>
            </p14:nvContentPartPr>
            <p14:xfrm>
              <a:off x="1895400" y="2562120"/>
              <a:ext cx="3305520" cy="410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0FEC55-0F67-420F-8073-74B5EBF988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6040" y="2552760"/>
                <a:ext cx="3324240" cy="4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121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36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48281"/>
              </p:ext>
            </p:extLst>
          </p:nvPr>
        </p:nvGraphicFramePr>
        <p:xfrm>
          <a:off x="1894364" y="1710756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 Artista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Último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Disquera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012354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Young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Maroon</a:t>
                      </a:r>
                      <a:r>
                        <a:rPr lang="es-MX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025644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Cardi</a:t>
                      </a:r>
                      <a:r>
                        <a:rPr lang="es-MX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023245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Bad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031548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541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666797"/>
              </p:ext>
            </p:extLst>
          </p:nvPr>
        </p:nvGraphicFramePr>
        <p:xfrm>
          <a:off x="1894364" y="1710756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 Artista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Último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Disquera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012354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Young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Maroon</a:t>
                      </a:r>
                      <a:r>
                        <a:rPr lang="es-MX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025644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Cardi</a:t>
                      </a:r>
                      <a:r>
                        <a:rPr lang="es-MX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023245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Bad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031548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76850"/>
              </p:ext>
            </p:extLst>
          </p:nvPr>
        </p:nvGraphicFramePr>
        <p:xfrm>
          <a:off x="1376249" y="4078837"/>
          <a:ext cx="5158996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1146219720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691120800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155931656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605374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León</a:t>
                      </a:r>
                      <a:r>
                        <a:rPr lang="es-MX" baseline="0" dirty="0"/>
                        <a:t> UP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031549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666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CEED66-3421-4533-8737-3D17C159C6C4}"/>
                  </a:ext>
                </a:extLst>
              </p14:cNvPr>
              <p14:cNvContentPartPr/>
              <p14:nvPr/>
            </p14:nvContentPartPr>
            <p14:xfrm>
              <a:off x="2962440" y="4352760"/>
              <a:ext cx="704880" cy="57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CEED66-3421-4533-8737-3D17C159C6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3080" y="4343400"/>
                <a:ext cx="723600" cy="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6559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292130"/>
          </a:xfrm>
        </p:spPr>
        <p:txBody>
          <a:bodyPr/>
          <a:lstStyle/>
          <a:p>
            <a:r>
              <a:rPr lang="es-MX" dirty="0"/>
              <a:t>Anomalía por Inserción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38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95258"/>
              </p:ext>
            </p:extLst>
          </p:nvPr>
        </p:nvGraphicFramePr>
        <p:xfrm>
          <a:off x="1894364" y="1710756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 Artista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Último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Disquera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012354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Young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Maroon</a:t>
                      </a:r>
                      <a:r>
                        <a:rPr lang="es-MX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025644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Cardi</a:t>
                      </a:r>
                      <a:r>
                        <a:rPr lang="es-MX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023245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Bad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031548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8129"/>
              </p:ext>
            </p:extLst>
          </p:nvPr>
        </p:nvGraphicFramePr>
        <p:xfrm>
          <a:off x="1376249" y="4078837"/>
          <a:ext cx="5158996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1146219720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691120800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155931656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605374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León</a:t>
                      </a:r>
                      <a:r>
                        <a:rPr lang="es-MX" baseline="0" dirty="0"/>
                        <a:t> UP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031549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666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987C2A9-3214-4FD1-9EBD-DA0775ED4484}"/>
                  </a:ext>
                </a:extLst>
              </p14:cNvPr>
              <p14:cNvContentPartPr/>
              <p14:nvPr/>
            </p14:nvContentPartPr>
            <p14:xfrm>
              <a:off x="4772160" y="4162320"/>
              <a:ext cx="1762200" cy="248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987C2A9-3214-4FD1-9EBD-DA0775ED44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2800" y="4152960"/>
                <a:ext cx="1780920" cy="2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7754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2991262"/>
          </a:xfrm>
        </p:spPr>
        <p:txBody>
          <a:bodyPr/>
          <a:lstStyle/>
          <a:p>
            <a:r>
              <a:rPr lang="es-MX" sz="2000" dirty="0"/>
              <a:t>Que error cometimos?</a:t>
            </a:r>
          </a:p>
          <a:p>
            <a:pPr lvl="1"/>
            <a:r>
              <a:rPr lang="es-MX" sz="2000" dirty="0"/>
              <a:t>Al no estar familiarizados con el negocio, pusimos demasiados campos.</a:t>
            </a:r>
          </a:p>
          <a:p>
            <a:pPr lvl="1"/>
            <a:r>
              <a:rPr lang="es-MX" sz="2000" dirty="0"/>
              <a:t>Hicimos campos llaves, campos que no necesariamente están para todos.</a:t>
            </a:r>
          </a:p>
          <a:p>
            <a:pPr lvl="1"/>
            <a:r>
              <a:rPr lang="es-MX" sz="2000" dirty="0"/>
              <a:t>No pensamos que iba a pasar con nuevas entradas.</a:t>
            </a:r>
          </a:p>
          <a:p>
            <a:pPr lvl="1"/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824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que estudiamos bases de datos viejas?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pic>
        <p:nvPicPr>
          <p:cNvPr id="1026" name="Picture 2" descr="Stand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087" y="1435189"/>
            <a:ext cx="5360546" cy="303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136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894364" y="1710756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 Artista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Último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Disquera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012354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Young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Maroon</a:t>
                      </a:r>
                      <a:r>
                        <a:rPr lang="es-MX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025644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Cardi</a:t>
                      </a:r>
                      <a:r>
                        <a:rPr lang="es-MX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023245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Bad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031548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901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732804"/>
          </a:xfrm>
        </p:spPr>
        <p:txBody>
          <a:bodyPr/>
          <a:lstStyle/>
          <a:p>
            <a:r>
              <a:rPr lang="es-MX" dirty="0"/>
              <a:t>Que pasaría si la disquera deja de existir?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41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80029"/>
              </p:ext>
            </p:extLst>
          </p:nvPr>
        </p:nvGraphicFramePr>
        <p:xfrm>
          <a:off x="1894364" y="2228729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 Artista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Último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Disquera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012354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Young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solidFill>
                            <a:srgbClr val="FF0000"/>
                          </a:solidFill>
                        </a:rPr>
                        <a:t>Maroon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025644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solidFill>
                            <a:srgbClr val="FF0000"/>
                          </a:solidFill>
                        </a:rPr>
                        <a:t>Interscope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Cardi</a:t>
                      </a:r>
                      <a:r>
                        <a:rPr lang="es-MX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023245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Bad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031548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18356BE-3BA8-4594-A830-25F1E44D1396}"/>
                  </a:ext>
                </a:extLst>
              </p14:cNvPr>
              <p14:cNvContentPartPr/>
              <p14:nvPr/>
            </p14:nvContentPartPr>
            <p14:xfrm>
              <a:off x="1166760" y="2071800"/>
              <a:ext cx="6105960" cy="1419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18356BE-3BA8-4594-A830-25F1E44D13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7400" y="2062440"/>
                <a:ext cx="6124680" cy="143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6836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Que error se cometió:</a:t>
            </a:r>
          </a:p>
          <a:p>
            <a:pPr lvl="1"/>
            <a:r>
              <a:rPr lang="es-MX" dirty="0"/>
              <a:t>Al poner el campo disquera, este se vuelve tan importante como el de artista.</a:t>
            </a:r>
          </a:p>
          <a:p>
            <a:pPr lvl="1"/>
            <a:r>
              <a:rPr lang="es-MX" dirty="0"/>
              <a:t>Al borrar una disquera, podemos borrar al artista.</a:t>
            </a:r>
          </a:p>
          <a:p>
            <a:pPr lvl="1"/>
            <a:r>
              <a:rPr lang="es-MX" dirty="0"/>
              <a:t>Se puede poner NULL</a:t>
            </a:r>
          </a:p>
          <a:p>
            <a:pPr lvl="2"/>
            <a:r>
              <a:rPr lang="es-MX" dirty="0"/>
              <a:t>Y si es campo llave?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42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60903B-D832-424E-BA6B-C88689BF4588}"/>
                  </a:ext>
                </a:extLst>
              </p14:cNvPr>
              <p14:cNvContentPartPr/>
              <p14:nvPr/>
            </p14:nvContentPartPr>
            <p14:xfrm>
              <a:off x="3571920" y="3119400"/>
              <a:ext cx="49068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60903B-D832-424E-BA6B-C88689BF45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2560" y="3110040"/>
                <a:ext cx="50940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5280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Una base de datos normalizada:</a:t>
            </a:r>
          </a:p>
          <a:p>
            <a:pPr lvl="1"/>
            <a:r>
              <a:rPr lang="es-MX" dirty="0"/>
              <a:t>Permite que la estructura se extienda, sin tener que hacer mayores cambios al diseño original.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83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44</a:t>
            </a:fld>
            <a:endParaRPr lang="es-MX"/>
          </a:p>
        </p:txBody>
      </p:sp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1277420" y="2019228"/>
          <a:ext cx="6448745" cy="2372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2661741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 Artista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Disquera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012354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In </a:t>
                      </a:r>
                      <a:r>
                        <a:rPr lang="es-MX" dirty="0" err="1"/>
                        <a:t>my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feelings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Young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Maroon</a:t>
                      </a:r>
                      <a:r>
                        <a:rPr lang="es-MX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025644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Girls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you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like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Cardi</a:t>
                      </a:r>
                      <a:r>
                        <a:rPr lang="es-MX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023245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 </a:t>
                      </a:r>
                      <a:r>
                        <a:rPr lang="es-MX" dirty="0" err="1"/>
                        <a:t>like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Bad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031548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 </a:t>
                      </a:r>
                      <a:r>
                        <a:rPr lang="es-MX" dirty="0" err="1"/>
                        <a:t>like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012354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Nice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for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What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Young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09137"/>
                  </a:ext>
                </a:extLst>
              </a:tr>
            </a:tbl>
          </a:graphicData>
        </a:graphic>
      </p:graphicFrame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666703"/>
          </a:xfrm>
        </p:spPr>
        <p:txBody>
          <a:bodyPr/>
          <a:lstStyle/>
          <a:p>
            <a:r>
              <a:rPr lang="es-MX" dirty="0"/>
              <a:t>Tuvimos que cambiar campos y entradas!</a:t>
            </a:r>
          </a:p>
        </p:txBody>
      </p:sp>
    </p:spTree>
    <p:extLst>
      <p:ext uri="{BB962C8B-B14F-4D97-AF65-F5344CB8AC3E}">
        <p14:creationId xmlns:p14="http://schemas.microsoft.com/office/powerpoint/2010/main" val="292818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Por que creen que es necesario mantener la estructura lo mas estable posible?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521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estabilidad ayuda:</a:t>
            </a:r>
          </a:p>
          <a:p>
            <a:pPr lvl="1"/>
            <a:r>
              <a:rPr lang="es-MX" dirty="0"/>
              <a:t>A que las aplicaciones no tengan que reescribirse.</a:t>
            </a:r>
          </a:p>
          <a:p>
            <a:pPr lvl="1"/>
            <a:r>
              <a:rPr lang="es-MX" dirty="0"/>
              <a:t>A que los </a:t>
            </a:r>
            <a:r>
              <a:rPr lang="es-MX" dirty="0" err="1"/>
              <a:t>Query</a:t>
            </a:r>
            <a:r>
              <a:rPr lang="es-MX" dirty="0"/>
              <a:t> sean “constantes” con los cambios.</a:t>
            </a:r>
          </a:p>
          <a:p>
            <a:pPr lvl="1"/>
            <a:r>
              <a:rPr lang="es-MX" dirty="0"/>
              <a:t>A que las vistas sigan existiendo.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46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4F1E21-9791-4960-8962-436BC07B3628}"/>
                  </a:ext>
                </a:extLst>
              </p14:cNvPr>
              <p14:cNvContentPartPr/>
              <p14:nvPr/>
            </p14:nvContentPartPr>
            <p14:xfrm>
              <a:off x="1809720" y="4029120"/>
              <a:ext cx="3200760" cy="238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4F1E21-9791-4960-8962-436BC07B36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360" y="4019760"/>
                <a:ext cx="3219480" cy="2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111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crearon las formas normales:</a:t>
            </a:r>
          </a:p>
          <a:p>
            <a:pPr lvl="1"/>
            <a:r>
              <a:rPr lang="es-MX" dirty="0"/>
              <a:t>Quién las creó?</a:t>
            </a:r>
          </a:p>
          <a:p>
            <a:pPr lvl="1"/>
            <a:r>
              <a:rPr lang="es-MX" dirty="0"/>
              <a:t>Con que se comen?</a:t>
            </a:r>
          </a:p>
          <a:p>
            <a:pPr lvl="1"/>
            <a:r>
              <a:rPr lang="es-MX" dirty="0"/>
              <a:t>Para que sirven?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4424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Tarea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Hay que trabajar en casa!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71357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49</a:t>
            </a:fld>
            <a:endParaRPr lang="es-MX"/>
          </a:p>
        </p:txBody>
      </p:sp>
      <p:pic>
        <p:nvPicPr>
          <p:cNvPr id="11266" name="Picture 2" descr="Image result for homework xk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97" y="1067258"/>
            <a:ext cx="3821515" cy="31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23C115-A558-4EF0-8689-DF220F60FA91}"/>
                  </a:ext>
                </a:extLst>
              </p14:cNvPr>
              <p14:cNvContentPartPr/>
              <p14:nvPr/>
            </p14:nvContentPartPr>
            <p14:xfrm>
              <a:off x="2567160" y="2157480"/>
              <a:ext cx="1067040" cy="1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23C115-A558-4EF0-8689-DF220F60FA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7800" y="2148120"/>
                <a:ext cx="108576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690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1633591" y="1304818"/>
            <a:ext cx="1736333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Guardias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878208" y="2268876"/>
            <a:ext cx="1736333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Jaulas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308010" y="3232934"/>
            <a:ext cx="1736333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Animales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279204" y="1299681"/>
            <a:ext cx="1736333" cy="647272"/>
          </a:xfrm>
          <a:prstGeom prst="rect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Guardias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23821" y="2263739"/>
            <a:ext cx="1736333" cy="6472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Animales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953623" y="3227797"/>
            <a:ext cx="1736333" cy="6472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Jaulas</a:t>
            </a:r>
          </a:p>
        </p:txBody>
      </p:sp>
      <p:cxnSp>
        <p:nvCxnSpPr>
          <p:cNvPr id="16" name="Conector angular 15"/>
          <p:cNvCxnSpPr>
            <a:stCxn id="5" idx="2"/>
            <a:endCxn id="6" idx="0"/>
          </p:cNvCxnSpPr>
          <p:nvPr/>
        </p:nvCxnSpPr>
        <p:spPr>
          <a:xfrm rot="16200000" flipH="1">
            <a:off x="2465673" y="1988174"/>
            <a:ext cx="316786" cy="244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6" idx="2"/>
            <a:endCxn id="7" idx="0"/>
          </p:cNvCxnSpPr>
          <p:nvPr/>
        </p:nvCxnSpPr>
        <p:spPr>
          <a:xfrm rot="16200000" flipH="1">
            <a:off x="2802883" y="2859640"/>
            <a:ext cx="316786" cy="429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8" idx="2"/>
            <a:endCxn id="9" idx="0"/>
          </p:cNvCxnSpPr>
          <p:nvPr/>
        </p:nvCxnSpPr>
        <p:spPr>
          <a:xfrm rot="16200000" flipH="1">
            <a:off x="6111286" y="1983037"/>
            <a:ext cx="316786" cy="244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9" idx="2"/>
            <a:endCxn id="10" idx="0"/>
          </p:cNvCxnSpPr>
          <p:nvPr/>
        </p:nvCxnSpPr>
        <p:spPr>
          <a:xfrm rot="16200000" flipH="1">
            <a:off x="6448496" y="2854503"/>
            <a:ext cx="316786" cy="429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016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Investigar y reportar que son:</a:t>
            </a:r>
          </a:p>
          <a:p>
            <a:pPr lvl="1"/>
            <a:r>
              <a:rPr lang="es-MX" dirty="0"/>
              <a:t>Formas Normales</a:t>
            </a:r>
          </a:p>
          <a:p>
            <a:pPr lvl="1"/>
            <a:r>
              <a:rPr lang="es-MX" dirty="0"/>
              <a:t>Tipos de Forma normal</a:t>
            </a:r>
          </a:p>
          <a:p>
            <a:pPr lvl="2"/>
            <a:r>
              <a:rPr lang="es-MX" dirty="0"/>
              <a:t>UNF, 1NF, 2NF, 3NF</a:t>
            </a:r>
          </a:p>
          <a:p>
            <a:r>
              <a:rPr lang="es-MX" dirty="0"/>
              <a:t>Puntos extras:</a:t>
            </a:r>
          </a:p>
          <a:p>
            <a:pPr lvl="1"/>
            <a:r>
              <a:rPr lang="es-MX" dirty="0"/>
              <a:t>4NF, 5NF, 6NF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50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EEBEEC-31DC-4E5D-B29F-A23D41A14E77}"/>
                  </a:ext>
                </a:extLst>
              </p14:cNvPr>
              <p14:cNvContentPartPr/>
              <p14:nvPr/>
            </p14:nvContentPartPr>
            <p14:xfrm>
              <a:off x="1714680" y="3290760"/>
              <a:ext cx="3009960" cy="1114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EEBEEC-31DC-4E5D-B29F-A23D41A14E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5320" y="3281400"/>
                <a:ext cx="3028680" cy="11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6559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51</a:t>
            </a:fld>
            <a:endParaRPr lang="es-MX"/>
          </a:p>
        </p:txBody>
      </p:sp>
      <p:pic>
        <p:nvPicPr>
          <p:cNvPr id="12290" name="Picture 2" descr="Image result for if you can't communicate and talk to other people buff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56" y="1419387"/>
            <a:ext cx="5993072" cy="282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4920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52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Bases de datos jerárquicas comerciales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4805689" cy="3145500"/>
          </a:xfrm>
        </p:spPr>
        <p:txBody>
          <a:bodyPr/>
          <a:lstStyle/>
          <a:p>
            <a:r>
              <a:rPr lang="es-MX" sz="1400" dirty="0"/>
              <a:t>IMS (IBM)</a:t>
            </a:r>
          </a:p>
          <a:p>
            <a:pPr lvl="1"/>
            <a:r>
              <a:rPr lang="es-MX" sz="1400" dirty="0"/>
              <a:t>Cada segmento tiene una </a:t>
            </a:r>
            <a:r>
              <a:rPr lang="es-MX" sz="1400" dirty="0" err="1"/>
              <a:t>hierarchichal</a:t>
            </a:r>
            <a:r>
              <a:rPr lang="es-MX" sz="1400" dirty="0"/>
              <a:t> </a:t>
            </a:r>
            <a:r>
              <a:rPr lang="es-MX" sz="1400" dirty="0" err="1"/>
              <a:t>sequential</a:t>
            </a:r>
            <a:r>
              <a:rPr lang="es-MX" sz="1400" dirty="0"/>
              <a:t> </a:t>
            </a:r>
            <a:r>
              <a:rPr lang="es-MX" sz="1400" dirty="0" err="1"/>
              <a:t>key</a:t>
            </a:r>
            <a:r>
              <a:rPr lang="es-MX" sz="1400" dirty="0"/>
              <a:t> (HSK)</a:t>
            </a:r>
          </a:p>
          <a:p>
            <a:r>
              <a:rPr lang="es-MX" sz="1400" dirty="0"/>
              <a:t>Lenguaje propio:</a:t>
            </a:r>
          </a:p>
          <a:p>
            <a:pPr lvl="1"/>
            <a:r>
              <a:rPr lang="es-MX" sz="1400" dirty="0"/>
              <a:t>Encontrar todos los guardias de la jaula 5</a:t>
            </a:r>
          </a:p>
          <a:p>
            <a:pPr lvl="2"/>
            <a:r>
              <a:rPr lang="es-MX" sz="1400" dirty="0"/>
              <a:t>GU Guardia</a:t>
            </a:r>
          </a:p>
          <a:p>
            <a:pPr lvl="2"/>
            <a:r>
              <a:rPr lang="es-MX" sz="1400" dirty="0"/>
              <a:t>GNP Jaulas (id = 6)</a:t>
            </a:r>
          </a:p>
          <a:p>
            <a:pPr lvl="2"/>
            <a:r>
              <a:rPr lang="es-MX" sz="1400" dirty="0" err="1"/>
              <a:t>Until</a:t>
            </a:r>
            <a:r>
              <a:rPr lang="es-MX" sz="1400" dirty="0"/>
              <a:t> no more</a:t>
            </a:r>
          </a:p>
          <a:p>
            <a:pPr lvl="3"/>
            <a:r>
              <a:rPr lang="es-MX" sz="1400" dirty="0"/>
              <a:t>GN Guardia</a:t>
            </a:r>
          </a:p>
          <a:p>
            <a:pPr lvl="3"/>
            <a:r>
              <a:rPr lang="es-MX" sz="1400" dirty="0"/>
              <a:t>GNP Jaulas (id = 6)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98" y="1446063"/>
            <a:ext cx="2583102" cy="290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1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 de Red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pic>
        <p:nvPicPr>
          <p:cNvPr id="4098" name="Picture 2" descr="https://upload.wikimedia.org/wikipedia/commons/thumb/1/1e/Bachmann_order_processing_model.tif/lossless-page1-564px-Bachmann_order_processing_model.ti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34" y="1387011"/>
            <a:ext cx="4227021" cy="305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66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Diagrama entidad - relación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Uno de los conceptos más importantes en BD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5656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sp>
        <p:nvSpPr>
          <p:cNvPr id="7" name="Rectangle 3"/>
          <p:cNvSpPr/>
          <p:nvPr/>
        </p:nvSpPr>
        <p:spPr>
          <a:xfrm>
            <a:off x="3364787" y="833063"/>
            <a:ext cx="2286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</a:t>
            </a:r>
          </a:p>
        </p:txBody>
      </p:sp>
      <p:sp>
        <p:nvSpPr>
          <p:cNvPr id="9" name="Rectangle 6"/>
          <p:cNvSpPr/>
          <p:nvPr/>
        </p:nvSpPr>
        <p:spPr>
          <a:xfrm>
            <a:off x="3821987" y="2852363"/>
            <a:ext cx="1600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Edad</a:t>
            </a:r>
            <a:endParaRPr lang="en-US" dirty="0"/>
          </a:p>
        </p:txBody>
      </p:sp>
      <p:sp>
        <p:nvSpPr>
          <p:cNvPr id="10" name="Rectangle 7"/>
          <p:cNvSpPr/>
          <p:nvPr/>
        </p:nvSpPr>
        <p:spPr>
          <a:xfrm>
            <a:off x="3821987" y="1861763"/>
            <a:ext cx="1600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Nombre</a:t>
            </a:r>
            <a:endParaRPr lang="en-US" dirty="0"/>
          </a:p>
        </p:txBody>
      </p:sp>
      <p:cxnSp>
        <p:nvCxnSpPr>
          <p:cNvPr id="11" name="Elbow Connector 21"/>
          <p:cNvCxnSpPr>
            <a:stCxn id="7" idx="1"/>
            <a:endCxn id="10" idx="1"/>
          </p:cNvCxnSpPr>
          <p:nvPr/>
        </p:nvCxnSpPr>
        <p:spPr>
          <a:xfrm rot="10800000" flipH="1" flipV="1">
            <a:off x="3364787" y="1214063"/>
            <a:ext cx="457200" cy="8382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23"/>
          <p:cNvCxnSpPr>
            <a:stCxn id="7" idx="1"/>
            <a:endCxn id="9" idx="1"/>
          </p:cNvCxnSpPr>
          <p:nvPr/>
        </p:nvCxnSpPr>
        <p:spPr>
          <a:xfrm rot="10800000" flipH="1" flipV="1">
            <a:off x="3364787" y="1214063"/>
            <a:ext cx="457200" cy="18288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30"/>
          <p:cNvSpPr/>
          <p:nvPr/>
        </p:nvSpPr>
        <p:spPr>
          <a:xfrm>
            <a:off x="3821988" y="3728663"/>
            <a:ext cx="1600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Especia</a:t>
            </a:r>
            <a:endParaRPr lang="en-US" dirty="0"/>
          </a:p>
        </p:txBody>
      </p:sp>
      <p:cxnSp>
        <p:nvCxnSpPr>
          <p:cNvPr id="14" name="Elbow Connector 32"/>
          <p:cNvCxnSpPr>
            <a:stCxn id="7" idx="1"/>
            <a:endCxn id="13" idx="1"/>
          </p:cNvCxnSpPr>
          <p:nvPr/>
        </p:nvCxnSpPr>
        <p:spPr>
          <a:xfrm rot="10800000" flipH="1" flipV="1">
            <a:off x="3364786" y="1214063"/>
            <a:ext cx="457201" cy="27051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41"/>
          <p:cNvSpPr txBox="1"/>
          <p:nvPr/>
        </p:nvSpPr>
        <p:spPr>
          <a:xfrm>
            <a:off x="3562144" y="16829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42"/>
          <p:cNvSpPr txBox="1"/>
          <p:nvPr/>
        </p:nvSpPr>
        <p:spPr>
          <a:xfrm>
            <a:off x="3562144" y="27116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43"/>
          <p:cNvSpPr txBox="1"/>
          <p:nvPr/>
        </p:nvSpPr>
        <p:spPr>
          <a:xfrm>
            <a:off x="3562144" y="35498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46"/>
          <p:cNvSpPr txBox="1"/>
          <p:nvPr/>
        </p:nvSpPr>
        <p:spPr>
          <a:xfrm>
            <a:off x="3059987" y="1492431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nombre</a:t>
            </a:r>
            <a:endParaRPr lang="en-US" dirty="0"/>
          </a:p>
        </p:txBody>
      </p:sp>
      <p:sp>
        <p:nvSpPr>
          <p:cNvPr id="19" name="TextBox 47"/>
          <p:cNvSpPr txBox="1"/>
          <p:nvPr/>
        </p:nvSpPr>
        <p:spPr>
          <a:xfrm>
            <a:off x="3059987" y="248303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edad</a:t>
            </a:r>
            <a:endParaRPr lang="en-US" dirty="0"/>
          </a:p>
        </p:txBody>
      </p:sp>
      <p:sp>
        <p:nvSpPr>
          <p:cNvPr id="20" name="TextBox 48"/>
          <p:cNvSpPr txBox="1"/>
          <p:nvPr/>
        </p:nvSpPr>
        <p:spPr>
          <a:xfrm>
            <a:off x="3059987" y="332123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especie</a:t>
            </a:r>
            <a:endParaRPr lang="en-US" dirty="0"/>
          </a:p>
        </p:txBody>
      </p:sp>
      <p:sp>
        <p:nvSpPr>
          <p:cNvPr id="21" name="TextBox 60"/>
          <p:cNvSpPr txBox="1"/>
          <p:nvPr/>
        </p:nvSpPr>
        <p:spPr>
          <a:xfrm>
            <a:off x="3104941" y="8463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"/>
          <p:cNvSpPr txBox="1"/>
          <p:nvPr/>
        </p:nvSpPr>
        <p:spPr>
          <a:xfrm>
            <a:off x="4964987" y="1214063"/>
            <a:ext cx="81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entidad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58780A-F4C7-4BDE-8DFC-AB124EBD8A25}"/>
                  </a:ext>
                </a:extLst>
              </p14:cNvPr>
              <p14:cNvContentPartPr/>
              <p14:nvPr/>
            </p14:nvContentPartPr>
            <p14:xfrm>
              <a:off x="5625360" y="1121040"/>
              <a:ext cx="1059120" cy="2811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58780A-F4C7-4BDE-8DFC-AB124EBD8A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6000" y="1111680"/>
                <a:ext cx="1077840" cy="28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15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7707</TotalTime>
  <Words>1075</Words>
  <Application>Microsoft Office PowerPoint</Application>
  <PresentationFormat>On-screen Show (16:9)</PresentationFormat>
  <Paragraphs>479</Paragraphs>
  <Slides>52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Roboto Condensed</vt:lpstr>
      <vt:lpstr>Arial</vt:lpstr>
      <vt:lpstr>Arvo</vt:lpstr>
      <vt:lpstr>Roboto Condensed Light</vt:lpstr>
      <vt:lpstr>Salerio template</vt:lpstr>
      <vt:lpstr>Introducción a las Bases de Datos</vt:lpstr>
      <vt:lpstr>Que se vio la clase pasada</vt:lpstr>
      <vt:lpstr>Por que habría otros modelos?</vt:lpstr>
      <vt:lpstr>¿Por que estudiamos bases de datos viejas?</vt:lpstr>
      <vt:lpstr>PowerPoint Presentation</vt:lpstr>
      <vt:lpstr>Bases de datos jerárquicas comerciales</vt:lpstr>
      <vt:lpstr>Base de Datos de Red</vt:lpstr>
      <vt:lpstr>Diagrama entidad - relación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PowerPoint Presentation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Tarea</vt:lpstr>
      <vt:lpstr>PowerPoint Presentation</vt:lpstr>
      <vt:lpstr>Tarea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45</cp:revision>
  <dcterms:modified xsi:type="dcterms:W3CDTF">2021-08-26T02:37:06Z</dcterms:modified>
</cp:coreProperties>
</file>