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4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346" r:id="rId3"/>
    <p:sldId id="366" r:id="rId4"/>
    <p:sldId id="289" r:id="rId5"/>
    <p:sldId id="342" r:id="rId6"/>
    <p:sldId id="344" r:id="rId7"/>
    <p:sldId id="345" r:id="rId8"/>
    <p:sldId id="348" r:id="rId9"/>
    <p:sldId id="349" r:id="rId10"/>
    <p:sldId id="351" r:id="rId11"/>
    <p:sldId id="374" r:id="rId12"/>
    <p:sldId id="350" r:id="rId13"/>
    <p:sldId id="355" r:id="rId14"/>
    <p:sldId id="357" r:id="rId15"/>
    <p:sldId id="356" r:id="rId16"/>
    <p:sldId id="372" r:id="rId17"/>
    <p:sldId id="373" r:id="rId18"/>
    <p:sldId id="353" r:id="rId19"/>
    <p:sldId id="359" r:id="rId20"/>
    <p:sldId id="360" r:id="rId21"/>
    <p:sldId id="352" r:id="rId22"/>
    <p:sldId id="362" r:id="rId23"/>
    <p:sldId id="363" r:id="rId24"/>
    <p:sldId id="364" r:id="rId25"/>
    <p:sldId id="365" r:id="rId26"/>
    <p:sldId id="367" r:id="rId27"/>
    <p:sldId id="368" r:id="rId28"/>
    <p:sldId id="369" r:id="rId29"/>
    <p:sldId id="370" r:id="rId30"/>
    <p:sldId id="371" r:id="rId31"/>
  </p:sldIdLst>
  <p:sldSz cx="9144000" cy="5143500" type="screen16x9"/>
  <p:notesSz cx="6858000" cy="9144000"/>
  <p:embeddedFontLst>
    <p:embeddedFont>
      <p:font typeface="Arvo" panose="020B0604020202020204" charset="0"/>
      <p:regular r:id="rId33"/>
      <p:bold r:id="rId34"/>
      <p:italic r:id="rId35"/>
      <p:boldItalic r:id="rId36"/>
    </p:embeddedFont>
    <p:embeddedFont>
      <p:font typeface="Roboto Condensed" panose="020B0604020202020204" charset="0"/>
      <p:regular r:id="rId37"/>
      <p:bold r:id="rId38"/>
      <p:italic r:id="rId39"/>
      <p:boldItalic r:id="rId40"/>
    </p:embeddedFont>
    <p:embeddedFont>
      <p:font typeface="Roboto Condensed Light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3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06T16:45:37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7046 7434 0,'0'0'16,"0"0"-16,0 0 15,0 0 1,0 0-16,0 0 16,0 0-16,7 7 15,-7 9-15,8 14 16,-1 16-1,1 23-15,0-1 16,-1-14-16,1-1 16,7 8-16,0 0 15,8-7 1,-8-8-16,0-16 16,-8-7-16,1-8 15,0 1 1,-1-1-16,-7-8 15,0 1-15,0 0 16,-7 7-16,-1 0 16,0 0-1,8-15-15</inkml:trace>
  <inkml:trace contextRef="#ctx0" brushRef="#br0" timeOffset="1273.02">7129 7457 0,'0'0'0,"0"0"15,0 0-15,0 0 16,15 0-16,30-8 16,16 0-16,-1 1 15,8-1 1,23-7-16,15 0 15,-15-1-15,22 1 16,46 0-16,0 0 16,37-8-1,-45 7-15,46 1 16,-8-8-16,15 8 16,-60 7-1,52-7-15,-22 0 16,23 7-16,-69 8 15,61 8-15,-15-8 16,7 15 0,-37-7-16,7-1 15,0 9-15,-52-1 16,7-8 0,-16 1-16,-14-8 15,-31 8-15,-7-8 16,-8 0-16,-7 7 15,0 1 1,-1 0-16,1-1 16,-8 1-16,0 0 15,0-1-15,0 1 16,-7 7 0,0 0-16,-1 1 15,1 7-15,-1 15 16,-7 30-1,-7 16-15,-1-7 16,1-24-16,-1 8 16,0-7-16,1-1 15,7-15 1,0-7-16,0-8 16,0-8-16,0-8 15,0 1 1,0 0-16,0-1 15,0-7-15,0 0 16,0 0-16,0 0 16,0 0-1,0 0-15,-8 0 16,-7 0-16,-15-7 16,-23-1-1,-23 0-15,1 1 16,-1-1-16,-30 8 15,1-7-15,6-1 16,-6 8-16,-47-8 16,9 8-1,-24-7-15,24 7 16,-1 0-16,-52 0 16,14 0-1,1 0-15,29 0 16,-37 0-16,23-8 15,-15 0-15,37 1 16,-22-1 0,22 1-16,-7-1 15,7 8-15,38 0 16,-52 0 0,14 0-16,8 8 15,7 7-15,24 0 16,-1 0-16,15 1 15,15-9 1,8 1-16,16-1 16,-1 9-16,7-1 15,1 8-15,0-8 16,45-15 0</inkml:trace>
  <inkml:trace contextRef="#ctx0" brushRef="#br0" timeOffset="5630.1">11491 6617 0,'0'0'0,"0"0"15,0 0-15,0 0 16,0 0-16,0 0 16,0 0-1,0 0-15,-8-8 16,1 1-16,-1-1 16,-14 8-1,-1 8-15,-15 15 16,0 7-16,0 1 15,8-1-15,8 9 16,6-1 0,1-8-16,8 1 15,7-8-15,0-8 16,7-7 0,1 7-16,-1-8 15,1 1-15,0 7 16,7-7-16,0 0 15,0-1 1,-8 1-16,1-1 16,-8-7-16,0 0 15,0 0-15</inkml:trace>
  <inkml:trace contextRef="#ctx0" brushRef="#br0" timeOffset="6198.68">11997 6770 0,'0'0'16,"0"0"-16,0 0 15,0 0-15,0 0 16,0 0 0,-7-8-16,-8 1 15,0 7-15,0 0 16,-1 0-16,1 0 15,0 0 1,8 7-16,-1 8 16,0 8-16,1 0 15,7 0 1,7 0-16,9-8 16,-1 1-16,7-9 15,1 1-15,0-8 16,-1-8-1,-6 1-15,-1-1 16,0-7-16,0-8 16,-8 0-16,-7-15 15,-7-8 1,-1 8-16,-7 0 16,0 7-16,0 8 15,0 8 1,7 7-16,8 8 15</inkml:trace>
  <inkml:trace contextRef="#ctx0" brushRef="#br0" timeOffset="6652.67">12224 6816 0,'0'0'15,"0"0"1,0 0-16,0 0 16,0 0-16,0 0 15,0-8-15,0-7 16,0-1-1,8 1-15,-1-8 16,1 8-16,7 0 16,0-1-1,0 1-15,8 8 16,0-1-16,-1 8 16,1 0-16,0 8 15,-1-1 1,-7 1-16,1 7 15,-1 0-15,0 8 16,8 8 0,-8-8-16,0 0 15,0-8-15,0-8 16,0 1-16,-15-8 16</inkml:trace>
  <inkml:trace contextRef="#ctx0" brushRef="#br0" timeOffset="7058.67">12897 6472 0,'0'0'16,"0"0"-16,0 0 15,0 0-15,0 0 16,0 0 0,0 0-16,0 8 15,0-8-15,0 0 16,0 7-16,0 1 16,8 7-1,-1 8-15,8 8 16,0-1-16,-7-7 15,-8 0-15,-8 0 16,-7 7 0,0 1-16,0-8 15,0 0-15,-8 0 16,-7-8 0,7 0-16,1 0 15,7-7-15,15-8 16</inkml:trace>
  <inkml:trace contextRef="#ctx0" brushRef="#br0" timeOffset="7590.67">13298 6594 0,'0'0'0,"0"0"16,0 0-16,0 0 16,0 0-16,-8 15 15,8 1 1,0-1-16,0 0 16,0 1-16,0-9 15,0 1-15,0-1 16,0-7-1,8 8-15,-1 0 16,8-8-16,8 0 16,7 0-1,1-8-15,-9-7 16,1-8-16,0-15 16,-8 0-16,-8-1 15,-7 9 1,0-1-16,0 8 15,8-7-15,-8 30 16</inkml:trace>
  <inkml:trace contextRef="#ctx0" brushRef="#br0" timeOffset="8034.33">13729 5900 0,'0'0'16,"0"0"-16,0 0 16,0 0-1,0 0-15,7 15 16,1 0-16,7 16 16,-8 15-1,1 22-15,0 9 16,-8-9-16,0-7 15,0-7 1,7-1-16,1 1 16,-1-1-16,1-15 15,-1-15-15,-7-8 16,0-15-16,0 0 16</inkml:trace>
  <inkml:trace contextRef="#ctx0" brushRef="#br0" timeOffset="8337.15">14152 5900 0,'0'0'16,"0"0"-16,0 0 15,8 23 1,-1 45-16,-7 39 16,0 0-16,-7-23 15,-1-15-15,0-16 16,8-15 0,0-15-16,0-8 15,0-7-15,0 0 16,0-8-1,0 0-15,0 0 16</inkml:trace>
  <inkml:trace contextRef="#ctx0" brushRef="#br0" timeOffset="8545.29">14023 6236 0,'0'0'16,"0"0"-1,0 0-15,16 0 16,14 7-16,23 8 16,-8-7-1,-7-8-15,-15 0 16,-1-8-16,8-7 16,1-8-16,-31 23 15</inkml:trace>
  <inkml:trace contextRef="#ctx0" brushRef="#br0" timeOffset="9060.39">14817 6274 0,'0'0'0,"0"0"15,0 0-15,0 0 16,0 0 0,0 0-16,0 0 15,0 0-15,-7 0 16,-8 0-16,-1 7 16,1 1-1,-7 7-15,7 0 16,-1 8-16,9 0 15,-1 0-15,8 0 16,0 0 0,8-8-16,7-7 15,8-1-15,7-7 16,0 0 0,-7-7-16,-8 7 15,0-8-15,-7 8 16,-1 0-16,-7 0 15,8 0 1,-1 8-16,8 15 16,8 30-16,-8-7 15,0 0 1,0-8-16,1-8 16,-1-7-16,-8-7 15,1-9-15,-8-7 16</inkml:trace>
  <inkml:trace contextRef="#ctx0" brushRef="#br0" timeOffset="63464.26">4816 10746 0,'0'0'0,"0"0"0,0 0 0,0 0 16,0 0-16,0 0 15,7 0-15,8 0 16,0 0-16,8 0 16,7 0-1,16 0-15,7 0 16,15 0-1,7 0-15,1 0 16,22 0-16,8-7 16,-23 7-16,15-8 15,23 8-15,0 0 16,8-8 0,22 8-16,-60 0 15,60 0-15,15 8 16,-7 0-16,30-1 15,-76-7 1,92 8-16,-24-1 16,23 1-16,-60 0 15,60 7 1,0 0-16,0 0 16,-38 8-16,38 8 15,-15-8-15,-7 7 16,-8-7-1,15-8-15,15 1 16,-23-9-16,54 9 16,-1-9-1,-7 1-15,-23 0 16,30-1-16,16 1 16,-69 7-16,61 0 15,-8 1 1,-75-9-16,106 8 15,-61-7-15,-8 0 16,69 7-16,-121-15 16,128 15-1,-144-15-15,107 8 16,-46 0-16,0-1 16,-38 1-1,53 7-15,-38-7 16,31 7-16,-76 0 15,60 1-15,-37-1 16,7-8 0,-15 1-16,-45 0 15,30-1-15,7 1 16,-22-8 0,8 8-16,22-1 15,-61-7-15,8 8 16,23 7-16,0-7 15,-38-1 1,0 1-16,0 0 16,0-1-16,-7 1 15,-1 0 1,-7-1-16,-7 1 16,6-1-16,9 1 15,-8-8-15,7 8 16,-14-8-1,-1 0-15,-7 0 16,-8 0-16,0 0 16,1 0-1,-1 7-15,0-7 16,0 0-16,-7 0 16,-8 0-16,0 0 15,-7 0 1,-8 0-16,0 0 15,0 0-15,0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06T17:05:21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1845 6976 0,'0'0'0,"0"0"0,0 0 0,0 0 15,0 0-15,0 0 16,0 0-16,0 0 16,0 0-1,0 0-15,0 0 16,0 0-16,15 0 15,7 0-15,9 0 16,-1 0 0,8 0-16,7-8 15,16 1-15,-1 7 16,-7-8 0,0 0-16,0 1 15,0-1-15,15 0 16,0 1-1,-15-1-15,0 1 16,-16-1-16,-14 0 16,0 1-16,-1-9 15,1 1 1,7 0-16,-7 0 16,7-1-16,0-7 15,1-7-15,-1-8 16,0-8-1,-7 8-15,0 0 16,-16 7-16,1 1 16,-8-1-16,0 8 15,0 0 1,-8 0-16,1 0 16,-9 1-16,1-1 15,0 0 1,-7 0-16,-9-8 15,1 1-15,-15-8 16,-38-8-16,-31-15 16,1 0-1,-1 0-15,9 22 16,29 17-16,31 6 16,14 9-16,1-1 15,7 8 1,1 8-16,-9-1 15,9 1-15,-1 7 16,0 0-16,1 1 16,-1 7-1,0 0-15,-7 15 16,0 23 0,7 15-16,1 0 15,6-7-15,1 38 16,8-23-16,-1-15 15,8-16 1,0-15-16,-7-7 16,7-16-16,0 0 15,0-7-15,0-8 16,0 0 0,15 0-16,-15 0 15</inkml:trace>
  <inkml:trace contextRef="#ctx0" brushRef="#br0" timeOffset="1249.8">1603 7037 0,'0'0'0,"0"0"0,0 0 16,0 23 0,0 30-16,-15 31 15,7-15-15,0-16 16,-14-7-16,-1-8 16,-7 0-1,15 1-15,-16-9 16,16-7-16,8-8 15,-1 1 1,8-9-16,0-7 16,0 0-16,0 0 15,0 0-15,0 0 16,0-15 0,0-16-16,0-14 15,8-24-15,14 0 16,-6 8-16,6 8 15,9 7 1,6 8-16,9 0 16,7-1-16,15 1 15,0 0 1,0 8-16,-8-1 16,1 1-16,-1 7 15,16 0-15,-8 0 16,0 8-1,0-1-15,0 9 16,0-1-16,-8 0 16,1 1-16,-16 7 15,1 0 1,-1 0-16,0 7 16,-7 1-16,0 0 15,-8 7 1,8 8-16,0 7 15,-8 9-15,0 14 16,-7-7 0,0 7-16,-1 8 15,-7 8-15,1 15 16,-9-23-16,-7-8 16,0 1-1,-7-8-15,-1-8 16,0-8-16,-14 8 15,-1-7-15,-15-1 16,0-7-16,1-7 16,-9-1-1,8 0-15,-14 0 16,-16-7-16,-16 0 16,1-8-1,0 0-15,0 0 16,7 0-16,8 0 15,8-8 1,22 0-16,8 1 16,0-1-16,-1 1 15,1 7-15,0-8 16,7 8 0,-7 0-16,30 0 15</inkml:trace>
  <inkml:trace contextRef="#ctx0" brushRef="#br0" timeOffset="7659.42">9760 8128 0,'0'0'0,"0"0"16,0 0-16,0 0 15,0 0 1,0 0-16,0 0 16,0 0-16,-8 8 15,1 0 1,-1 7-16,0 31 16,1 15-16,7 23 15,0-16 1,7 1-16,-7-16 15,0 9-15,0-9 16,0-15-16,0-7 16,0-8-16,0-1 15,0-6 1,0-9-16,0 1 16,0-8-16,0 0 15,0 0 1,0 0-16,0 0 15</inkml:trace>
  <inkml:trace contextRef="#ctx0" brushRef="#br0" timeOffset="8217.03">9737 8037 0,'0'0'16,"0"0"-1,0 0-15,0 0 16,0 0-16,15 7 16,15 1-16,16 0 15,-1-1 1,31-7-16,30 0 15,15 0-15,-16-7 16,24-1 0,-16 0-16,-30 1 15,8-1-15,7 8 16,-14 0-16,-24 0 16,-15 8-1,-7-1-15,-8 1 16,1 7-16,-9 1 15,-7 6-15,1 17 16,-9 37 0,1 38-16,-8-22 15,0 0-15,-8-8 16,8 7 0,0-37-16,0-9 15,0-14-15,0-8 16,0-8-16,0 0 15,0-7 1,0 0-16,0-8 16,0 0-16,-15 0 15,15 0 1</inkml:trace>
  <inkml:trace contextRef="#ctx0" brushRef="#br0" timeOffset="8485.6">9677 8945 0,'0'0'16,"0"0"-16,30 0 15,68 8-15,8-1 16,90 1-1,9-1-15,21-7 16,-44 0-16,22 0 16,-15-7-16,-45-1 15,14-7 1,16-16-16,-15 9 16</inkml:trace>
  <inkml:trace contextRef="#ctx0" brushRef="#br0" timeOffset="14143.5">13963 6251 0,'0'0'0,"0"15"16,-8 16 0,1 22-16,7 31 15,0 15-15,0-23 16,0 1 0,0-8-16,0-8 15,7-23-15,-7-38 16</inkml:trace>
  <inkml:trace contextRef="#ctx0" brushRef="#br0" timeOffset="14861.08">14016 6190 0,'0'0'0,"0"0"16,0 0-16,0 0 15,0 0-15,23 0 16,22 0 0,23 0-16,0 7 15,45 1 1,54 0-16,-1-1 15,23-7-15,8 0 16,29-7-16,24-1 16,-54-7-1,92-8-15,-16 8 16,-23 7-16,76 16 16,-75-16-16,60 8 15,0 15 1,-68 0-16,30-7 15,-23 0-15,-22-8 16,0 0-16,7 0 16,-75 7-1,45 1-15,-30 0 16,-8 7-16,-60-7 16,45 7-1,-37 8-15,-8-8 16,-23-7-16,-8 7 15,-7 0-15,-15-7 16,-15 7 0,-15-7-16,-8-1 15,0 1-15,-7 0 16,-1-1 0,1 1-16,7 15 15,0 7-15,0 16 16,-7 0-16,-1-8 15,-7-15 1,0 0-16,0-8 16,0-7-16,0-8 15,-30 7-15,-83 1 16,113-8 0</inkml:trace>
  <inkml:trace contextRef="#ctx0" brushRef="#br0" timeOffset="15767.11">15173 6930 0,'-99'8'0,"-52"-1"16,-355 9-1,453-9-15,-99 16 16,16 0-16,-7 0 16,29-8-16,54-7 15,22-1 1,15-7-16,16 0 16,7 0-1,15 0-15,38 8 16,53 7-16,52 8 15,-29-15-15,68 7 16,29 0-16,39 1 16,-69 7-1,114-1-15,-37-14 16,82 0-16,-30-16 16,-30 8-1,60-8-15,-52-7 16,44 8-16,-82-1 15,90 8-15,-60 0 16,75 8 0,-44-1-16,-77 1 15,38-8-15,-90 7 16,67 1 0,-82-16-16,14 16 15,-105-16-15,15 1 16,-15-1-16,-23 8 15,-31 0 1,-6 0-16,-16 0 16,0 0-16,-7 0 15,-8 0 1,0 0-16,0 0 16,0 0-16,0 0 15,0 0-15,0 0 16,0 0-1,0 0-15,0 0 16,0 0-16,0 0 16,0 0-1,0 0-15,0 0 16,0-7-16,0-1 16,0 0-1,0 1-15,0-9 16,-8-7-16,0 1 15,1-24-15,-8-8 16,7 1-16,-7-16 16,0 1-1,0-9-15,0 1 16,-8 7-16,0 23 16,1 16-1,-1 7-15,23 23 16</inkml:trace>
  <inkml:trace contextRef="#ctx0" brushRef="#br0" timeOffset="21983.22">6433 4877 0,'0'0'0,"0"0"16,0 0-16,0 0 15,0 0 1,0 0-16,0 0 16,0 0-16,0 0 15,0 0-15,0 0 16,0 0-1,0 0-15,0 0 16,0 0-16,0 0 16,0 0-16,0 0 15,0 0 1,-7 8-16,-1 15 16,8 7-16,0 16 15,-7 30 1,-1 8-16,1-15 15,7 38-15,-8 45 16,0-45-16,1 84 16,7-38-1,0 83-15,-8-53 16,8 69-16,8-15 16,-8-1-16,0 54 15,7-38 1,1-46-16,0 39 15,-1-1-15,1-69 16,-1 31 0,-7-53-16,15 23 15,-15-47-15,8-14 16,0-8-16,-8-8 16,0-30-1,0-8-15,7-8 16,-7-7-16,0 0 15,0-16-15,0 1 16,0-8 0,0-8-16,0-7 15,8-1-15,-1 1 16,1-1 0,-1 1-16,1 0 15,7-1-15,0 1 16,0 0-16,8-1 15,0 1 1,-1 7-16,1 0 16,0 1-16,-1-1 15,1 0 1,7 0-16,0 1 16,1-1-16,7 0 15,7 1-15,8-1 16,15 0-1,15 0-15,8-7 16,15 7-16,-1 0 16,1-7-16,0-8 15,-23-8 1,0 8-16,8-7 16,15-1-16,-8 1 15,-7-1 1,-8 0-16,-7 1 15,-8-1-15,-23 0 16,-7 1-16,0-1 16,7-7-1,-7 0-15,0-1 16,-1-7-16,-6 1 16,-1-24-1,-7-8-15,-1-7 16,1 0-16,0-30 15,-1-9-15,-7 16 16,-7 16 0,0 7-16,-1-16 15,1-14-15,-8 7 16,0 8-16,0-31 16,-8-31-1,1 31-15,-9-68 16,1 7-16,-7-76 15,-1 38-15,8 0 16,0 38 0,0-31-16,7 39 15,0-46-15,1 30 16,7-14 0,0 37-16,0-15 15,0 38-15,7-83 16,9 37-1,-1-45-15,-15 83 16,7-30-16,1 46 16,-1 0-16,-7-23 15,8 54-15,-8 14 16,0 9 0,0-9-16,0 24 15,0 7-15,0 16 16,0 7-1,-8 0-15,1 7 16,-1 1-16,-7 0 16,0 0-1,-8-1-15,-7 1 16,0 8-16,-8-1 16,-15 0-16,-22 1 15,-9-1-15,-6 8 16,-1 0-1,-15 0-15,0 0 16,23-8 0,-38 1-16,0 7 15,-7 0-15,-1-8 16,8 8-16,23 0 16,-8 0-1,-7 0-15,22 8 16,8-8-16,15 7 15,7 1-15,16 0 16,7-1 0,15 1-16,1 7 15,7 0-15,7 1 16,1 14-16,-1 8 16,0 16-1,1 7-15,-1 23 16,1 15-16,-8 8 15,7 0-15,1 30 16,-9-7 0,1-16-16,0 70 15,0-1-15,7 84 16,8-122-16</inkml:trace>
  <inkml:trace contextRef="#ctx0" brushRef="#br0" timeOffset="38099.61">8218 4137 0,'0'0'15,"0"0"-15,0 0 16,0 0-16,0 0 16,0 0-1,0-8-15,15-15 16,15-23-16,15 1 15,31-17 1,-16 1-16,54-45 16,29-9-16,1 8 15,22-7-15,-37-1 16,-1 16 0,16 7-16,-8-7 15,8 8-15,-23 22 16,-68 31-16,7 0 15,-7 15 1,-15 7-16,-16 1 16,-6 8-16,-9 7 15,-7 0 1,0 0-16</inkml:trace>
  <inkml:trace contextRef="#ctx0" brushRef="#br0" timeOffset="38804.64">7832 4289 0,'0'0'0,"0"0"15,0 0-15,0 0 16,0 0 0,0 0-16,0 0 15,15-15-15,8-8 16,22-23-1,0-15-15,1 0 16,-1 0-16,-7 15 16,-8 16-16,-7 7 15,0 8 1,-8 7-16,-8 0 16,1 8-16,-1 0 15,1 0-15,0 0 16,-1 8-1,1 0-15,-1 7 16,1 15-16,-1 24 16,16 15-1,0-1-15,7-7 16,-7-15-16,-1-15 16,-7-16-16,-7-7 15,-8-8 1,0-8-16,0-15 15,-15-23-15,-15-22 16,-8 6-16,0 9 16,0 23-1,8 7-15,7 15 16,1 0-16,6 8 16,1 8-1,8 0-15,7-1 16,0 1-16,15 0 15,23-1 1,-38-7-16</inkml:trace>
  <inkml:trace contextRef="#ctx0" brushRef="#br0" timeOffset="39630.58">10440 2870 0,'0'7'16,"-7"47"-16,-1-1 16,0 1-1,1-16-15,-1-15 16,1-8-16,-1-7 15,8-8-15,0 0 16,0 0 0,0 0-16,0 0 15,-7-16-15,7-22 16,0-31-16,15 1 16,0 7-1,8 15-15,-1 0 16,-7 16-16,0 7 15,-7 7 1,0 9-16,-1-1 16,-7 8-16,8 0 15,7 15-15,8 16 16,-1 15 0,1 7-16,0 1 15,-8-24-15,-8 1 16,1-16-16,-1 0 15,-7-7 1,0-8-16,0 0 16,-7 0-16,-8-15 15,0-1 1,-1 1-16,9 7 16,-1 1-16,8 7 15,0 0-15,0 0 16,0 0-1,8 15-15,7 0 16,0 1-16,8-1 16,7-8-16,15-14 15,8-8 1,0-8-16,0-15 16,-53 38-16</inkml:trace>
  <inkml:trace contextRef="#ctx0" brushRef="#br0" timeOffset="39885.15">11317 2511 0,'0'0'0,"0"8"16,0 30-1,8 15-15,-1 1 16,1-1-16,-1-15 16,1-15-1,-8-8-15,0-7 16,0-8-16,0 0 16</inkml:trace>
  <inkml:trace contextRef="#ctx0" brushRef="#br0" timeOffset="40052.73">11000 2786 0,'0'0'0,"0"0"16,0 0-16,0 7 16,7 9-16,16-1 15,15 0 1,30-7-16,15-16 15,-15-7-15,-68 15 16</inkml:trace>
  <inkml:trace contextRef="#ctx0" brushRef="#br0" timeOffset="40275">11771 3030 0,'0'0'0,"0"0"0,0 0 16,0 0-1,0 0-15,0 0 16,0 0-16,0-8 16,7-7-16,8 0 15,23-16 1,-38 31-16</inkml:trace>
  <inkml:trace contextRef="#ctx0" brushRef="#br0" timeOffset="41157.46">13555 7968 0,'0'0'0,"0"0"16,0 0-1,0 0-15,0 15 16,7 39-16,1 14 16,-8 70-1,0 14-15,0-37 16,7 45-16,-7-61 16,0-22-16,0-16 15,0-31 1,0-22-16,0-8 15</inkml:trace>
  <inkml:trace contextRef="#ctx0" brushRef="#br0" timeOffset="42446.99">13464 7930 0,'0'0'0,"0"0"16,0 0-16,15 0 16,8 0-16,15 0 15,37 8 1,31-8-16,23 0 15,22 0-15,-15-8 16,15 8 0,53-8-16,31 1 15,-69-9-15,106 1 16,-23 7 0,-22-7-16,68 8 15,-23-1-15,-45 0 16,98 1-16,-38-9 15,-37 9 1,98-9-16,-122 9 16,99-8-16,-30 15 15,-23 0-15,23 7 16,-98 1 0,98-1-16,-84 9 15,-29-1-15,22 0 16,-8 1-1,1-9-15,-84 1 16,24-1-16,-1-7 16,-31 0-16,-6 0 15,-9 0 1,-14 0-16,-16 0 16,-22 0-16,-15 0 15,0 0 1,-8 0-16,0 8 15,0 0-15,0 7 16,0 8-16,-7 15 16,-1 31-1,1-16-15,-8 16 16,0 22-16,0-7 16,0-7-1,-8-24-15,8 1 16,0-1-16,0 0 15,0-7-15,0-8 16,0-7 0,8-1-16,-8-7 15,0-7-15,0-1 16,0-8 0,0 1-16,0 0 15,-8 7-15,-14 0 16,-24 1-1,-29 6-15,-16 1 16,-38-7-16,-14-9 16,52-7-16,-75 8 15,-8-16 1,-23 8-16,39 0 16,-54 0-16,0 0 15,-52-7-15,105 14 16,-113-14-1,22-1-15,54 8 16,-99-8-16,23 1 16,53-1-1,-91 0-15,75 1 16,-37 7-16,-15-15 16,75 7-1,-113 0-15,91-7 16,45 0-16,-53 7 15,7 8-15,31 8 16,-30-8 0,53-8-16,-8 16 15,83-8-15,-23 0 16,16 0-16,22 0 16,23 0-1,15 0-15,8 7 16,15-7-16,7 0 15,0 8 1,8 0-16,7-8 16,8 0-16</inkml:trace>
  <inkml:trace contextRef="#ctx0" brushRef="#br0" timeOffset="-204589.92">7764 5831 0,'0'0'15,"0"0"-15,-15-8 0,-809 436 0,703-298 16,-15 53-16,45-38 15,-15 68 1,53-52-16,8 75 16,-8 9-16,23-47 15,0 69-15,14-30 16,9-1 0,37 31-16,15-15 15,-7-53-15,30 53 16,38-69-1,15-8-15,0-60 16,-8-39-16,-22-22 16,0-24-16,37-22 15,-14-24 1,7-14-16,22-24 16,-14-45-16,-16-8 15,38-38 1,1-23-16,14 8 15,8-54-15,-61 62 16,31-85-16,-61 85 16,-7-62-1,-23-7-15,-16-16 16,1-38-16,-30 23 16,-16 69-1,-14-31-15,-9 69 16,-14-76-16,-16 76 15,-29-30-15,22 68 16,-8 0 0,-7 8-16,-30-8 15,22 46-15,-38 7 16,1 39-16,14 38 16,-90 91-1,-7 62-15,-39 99 16,175-184-16</inkml:trace>
  <inkml:trace contextRef="#ctx0" brushRef="#br0" timeOffset="-199640.97">8573 7327 0,'0'0'0,"0"-8"16,0-7-16,0-8 15,0-7 1,0-9-16,0-14 16,0-16-16,0 1 15,7-1 1,-7 0-16,8 1 16,-8-1-16,8-7 15,-1 7-15,-7 23 16,8 8-1,-8 7-15,0 8 16,0 1-16,0 6 16,0 9-16,0-1 15,0 0 1,0 8-16,0 0 16,0 0-16,0 0 15,0 0 1,0 0-16,0 0 15,0 0-15,-8 0 16,1 0-16,-9 0 16,1 8-1,0 0-15,0-8 16,7 0-16,8 0 16,0 0-16,0-8 15,0-15 1,23-38-16,0 0 15,0 8-15,-8 14 16,0 17 0,-8 14-16,-7 8 15,0 0-15,-7 23 16,-8 38-16,0 0 16,-1-15-1,9-8-15,-1-8 16,1-14-16,7-1 15,0-15 1,0 0-16,0 0 16,0 0-16,7 8 15,16 22-15,-23-30 16</inkml:trace>
  <inkml:trace contextRef="#ctx0" brushRef="#br0" timeOffset="-198931.98">8626 7579 0,'0'0'0,"0"0"16,0 0-1,0 23-15,0 7 16,0 1-16,0 7 15,0-8 1,0 1-16,7 15 16,1 30-16,7 31 15,-7-23 1,-1 0-16,1 0 16,-1 0-16,1-23 15,-8-15-15,0-8 16,0-8-16,0-7 15,0-8 1,0 1-16,0-9 16,0 1-16,0-8 15,0 0-15,-8 0 16,-22-15 0,-15-46-16,-16-31 15,1 23-15,14 24 16,9 6-1,14 17-15,8 6 16,7 9-16,8 7 16,0 0-1,0 7-15,15 24 16,8 7-16,-8-8 16,0-14-16,0-9 15,-7-7 1,7-7-16,8-9 15,14-22-15,24-30 16,-61 68-16</inkml:trace>
  <inkml:trace contextRef="#ctx0" brushRef="#br0" timeOffset="-175071.07">8648 7693 0,'0'0'16,"0"0"-16,-7 8 15,-1 0-15,1-1 16,-1 1-1,1-1-15,-1 1 16,1 7-16,-1 1 16,0 14-1,1 24-15,-1 37 16,8-7-16,8 15 16,7 46-16,8-23 15,14 16 1,1-1-16,-8-38 15,1-15-15,-16-30 16,-8-31-16,1-8 16,-8 0-1,0-7-15,0-8 16,0 0-16,0 0 16,-15-8-16,-8-7 15,0 0 1,-7-16-16,0 1 15,0-1-15,7 8 16,8 0 0,0 8-16,7 7 15,1 8-15,7 0 16,0 0 0,-8 8-16,8 0 15,0 7-15,8 0 16,7 8-16,30 8 15,-45-31-15</inkml:trace>
  <inkml:trace contextRef="#ctx0" brushRef="#br0" timeOffset="-161667.07">10750 4770 0,'0'0'0,"15"-15"16,15-16-1,16-14-15,22-9 16,7-7-16,16-15 15,38-23 1,-39 22-16,16-14 16,45-16-16,-15 8 15,-22 37-15,22 9 16,-53 23 0,38-1-16,-8 8 15,-7 15-15,-23 8 16,8 8-16,-23 7 15,8 8 1,-31 0-16,1 8 16,-1 14-16,-7-6 15,-1 6-15,32 1 16,-32-15 0,-6-8-16,-1-8 15,0 8-15,-7-8 16,-1 0-1,-6 8-15,-1-7 16,-8-1-16,1 0 16,-1-7-16,-7-8 15,0 0 1,0 0-16,0 0 16,0 0-16,0 0 15,0 0 1,0 0-16,0 0 15,0 0-15,0 0 16,0 0 0,0 0-16,0 0 15,0 0-15,0 7 16,0 9-16,0-1 16,0-8-1,0 1-15,0 0 16,0-8-16,0 0 15,0 0-15,0 0 16,0 0 0,0 0-16,0 0 15,0 0-15,-15-8 16,0 0 0,-38-7-16,8 8 15,-1-1-15,9 0 16,-9 1-1,-22 7-15,-7 0 16,-31 0-16,-23-8 16,-29 0-16</inkml:trace>
  <inkml:trace contextRef="#ctx0" brushRef="#br0" timeOffset="-161265.07">10712 4877 0,'0'0'0,"0"0"15,15-23 1,8-30-16,7-16 16,1 8-16,-16 0 15,0-8-15,-8 16 16,-7 7 0,0 15-16,0 16 15,0 15-15,0 0 16,8 8-16,-1 15 15,9 7 1,-1 8-16,0 8 16,-8 0-16,1-8 15,-8 0 1,0-38-16</inkml:trace>
  <inkml:trace contextRef="#ctx0" brushRef="#br0" timeOffset="-136974.4">3387 4022 0,'0'0'0,"-8"8"15,-14 7 1,-9 8-16,-6 7 16,-1 1-16,-15 7 15,0 16-15,-23 14 16,-14 9 0,22-16-16,15-8 15,0 1-15,-8-1 16,1 16-16,-1-1 15,16-14 1,0-8-16,14-8 16,1 0-16,7-15 15,1 0 1,-1 0-16,8-1 16,0-6-16,7-1 15,1-7-15,-1-1 16,8-7-1,0 0-15,0 0 16,8-7-16,7-9 16,7-14-16,9-8 15,-1-8 1,0 8-16,-7 7 16,-8 8-16,0 8 15,-7 7 1,-1 1-16,-7 7 15,0 0-15,0 7 16,-7 16-16,-1 8 16,-7-8-1,0 0-15,0 7 16,0 1-16,-8-1 16,8-7-16,0 0 15,7-8 1,1 1-16,7-9 15,0-7-15,0 0 16,0 0 0,0 0-16,7-7 15,1-9-15,-1 1 16,1 7-16,-1 1 16,-7 7-1,0 0-15,0 0 16</inkml:trace>
  <inkml:trace contextRef="#ctx0" brushRef="#br0" timeOffset="-123104.64">11748 4961 0,'0'0'15,"0"0"-15,0 0 16,0 0-16,0 0 15,0 0 1,0 0-16,0 0 16,0 0-16,0 0 15,0 0-15,0 0 16,0 0 0,0 0-16,0 0 15,0 0-15,0 0 16,15-8-16,0 1 15,8-1 1,15 0-16,7-7 16,8 8-16,0-1 15,-8-7 1,1 7-16,-1-7 16,8-1-16,0 1 15,-8 0-15,1 0 16,-1-1-1,-7 9-15,-1-9 16,-6 9-16,-9-1 16,1 1-1,0 7-15,-8 0 16,0 0-16,-7 0 16,-1 0-16,-7 0 15,8 0 1,-8 0-16,0 0 15,0 0-15,0 0 16,0 0-16,7 7 16,-7-7-1,8 8-15,-8-1 16,0 9-16,0-1 16,0 8-1,0 0-15,0 15 16,0 0-16,0 16 15,0 22-15,-8 0 16,1-7 0,-1 0-16,-7 15 15,0 7-15,0-7 16,7 0 0,-7 8-16,-8 22 15,1-15-15,-1 1 16,0 6-16,8 1 15,0-15 1,-8 30-16,8-8 16,0-7-16,0 23 15,8-8-15,-9-15 16,1 7 0,8 16-16,7-23 15,-8 8-15,8 22 16,0-38-16,0 8 15,0 0 1,0 0-16,0-16 16,8-7-16,-1 15 15,1-22 1,-1-16-16,1 8 16,7 15-16,0-1 15,0-6-15,0-9 16,1 1-1,-1 15-15,-8 0 16,1-15-16,-1-23 16,1-1-1,-8-6-15,0-1 16,0 7-16,0 1 16,7-8-16,1 1 15,0-1 1,-1-8-16,8 8 15,8 1-15,-8-9 16,8 8-16,-8-15 16,0 8-1,0-1-15,0-7 16,0 0-16,-7-8 16,-1 1-1,1-1-15,-8-8 16,0 9-16,0-9 15,0 1-15,0 0 16,0-1 0,-8 1-16,1 0 15,-1-1-15,-7 1 16,0-1 0,-8 9-16,1-9 15,-16 1-15,-7 0 16,-16 7-16,1 0 15,14-7 1,8-1-16,-14 1 16,-16 0-16,-1 7 15,1-7 1,16-1-16,14-7 16,0-7-16,-15-16 15,53 23-15</inkml:trace>
  <inkml:trace contextRef="#ctx0" brushRef="#br0" timeOffset="-122329.56">11801 6075 0,'0'0'15,"0"0"-15,23-7 16,22-9 0,15-7-16,8-7 15,-15 7 1,15-8-16,8 9 16,-16-1-16,1 7 15,-16-6-15,1 6 16,-9 9-16,-37 7 15</inkml:trace>
  <inkml:trace contextRef="#ctx0" brushRef="#br0" timeOffset="-121418.37">11899 5411 0,'0'0'0,"0"0"16,0 16-1,0 14-15,8 8 16,7 8-16,0 0 16,8 0-1,-1 7-15,1-7 16,7 0-16,-7-8 15,-8-8-15,0-14 16,0-9 0,0-7-16,8-7 15,-8-9-15,0-7 16,-7-7-16,-8-1 16,0-7-1,-8-15-15,1-1 16,-1 1-16,8-1 15,0 16 1,0 8-16,0-1 16,0 31-16</inkml:trace>
  <inkml:trace contextRef="#ctx0" brushRef="#br0" timeOffset="-121006.23">12504 5648 0,'0'0'0,"0"0"15,0-15-15,0-16 16,0-7 0,-8 0-16,8 15 15,0 8-15,0-1 16,0 9 0,0-1-16,0 8 15,0 0-15,0 0 16,8 8-16,0 7 15,-1 8 1,8 7-16,-7 1 16,7-8-16,-8-8 15,9 0 1,-1 1-16,-15-16 16</inkml:trace>
  <inkml:trace contextRef="#ctx0" brushRef="#br0" timeOffset="-120777.43">12716 5320 0,'0'0'0,"0"0"15,-8 15-15,-7 15 16,7 24-1,1-1-15,-1-7 16,8-15-16,0-8 16,8-8-16,-8-15 15</inkml:trace>
  <inkml:trace contextRef="#ctx0" brushRef="#br0" timeOffset="-120355.66">12844 5739 0,'0'0'16,"0"0"-16,0 0 16,0 0-16,0 0 15,0 0-15,0 0 16,0 0-1,0 8-15,0 0 16,0-8-16,0 0 16,0 0-1,0 0-15,0 0 16,0 0-16,0 0 16,8-8-16,-1 0 15,1 1 1,-1-1-16,-7 8 15,0-7-15,0-1 16,0 8 0,0 0-16,0 0 15,0 0-15,-7-8 16,7 8-16,0 0 16,-8-7-1,8 7-15</inkml:trace>
  <inkml:trace contextRef="#ctx0" brushRef="#br0" timeOffset="-120220.57">12640 5648 0,'0'0'16,"0"0"-1,0 0-15,0 0 16</inkml:trace>
  <inkml:trace contextRef="#ctx0" brushRef="#br0" timeOffset="-119174.23">11733 7083 0,'0'0'0,"0"0"15,7 0 1,31 7-16,30 1 16,15-8-16,-15 0 15,16 0-15,37 0 16,0-8-1,-16 1-15,1-9 16,-15-6-16,-91 22 16</inkml:trace>
  <inkml:trace contextRef="#ctx0" brushRef="#br0" timeOffset="-118523.04">11635 7953 0,'0'0'0,"0"0"16,0 0 0,0 0-16,0 0 15,22 0-15,16 7 16,38 16-16,82 23 15,-59-8 1,22 0-16,22-7 16,-44-16-16,-9-7 15,-90-8-15</inkml:trace>
  <inkml:trace contextRef="#ctx0" brushRef="#br0" timeOffset="-118017.97">11703 8945 0,'0'0'0,"7"0"16,8 0-16,16 0 15,21 0-15,39-8 16,-8 8 0,0 8-16,46 7 15,-8-7-15,-121-8 16</inkml:trace>
  <inkml:trace contextRef="#ctx0" brushRef="#br0" timeOffset="-106252.15">21598 5129 0,'0'0'15,"23"-8"-15,38-15 16,7 8 0,22-15-16,24 7 15,-8 0-15,-23 0 16,23 0-1,-1 0-15,-6 8 16,-16-8-16,23 8 16,-8 7-16,-22 8 15,-31-8 1,-7 1-16,-1 7 16,1-8-16,-7 0 15,-9 8-15,1 0 16,-8 0-1,-7 0-15,-1 8 16,1 0-16,-1 22 16,1 69-1,-8 39-15,-15 14 16,0 32-16,-1-39 16,1 53-16,0-53 15,0 23 1,8-38-16,-9 45 15,9 1-15,-1 53 16,-7-38 0,8 38-16,-1-31 15,0-7-15,1 15 16,-1-15 0,1 7-16,-1-15 15,8 1-15,0-17 16,0-29-16,0-16 15,-15-8 1,0-7-16,0 0 16,0 8-16,7-9 15,1-22-15,7-15 16,0 15 0,7-15-16,1 7 15,-1-23-15,1 1 16,-1-16-1,-7-7-15,0-9 16,-7 1-16,-1-7 16,-7-1-16,0 8 15,-8 0 1,-7 0-16,0-8 16,-8-8-16,-15 1 15,-53-8 1,8 0-16,30 0 15,-8 0-15,-29 0 16,14 0-16,23 0 16,-8-8-1,-7 1-15,-23-31 16,46 0-16,60 38 16</inkml:trace>
  <inkml:trace contextRef="#ctx0" brushRef="#br0" timeOffset="-105185.36">3636 4900 0,'-45'15'16,"45"-15"-16</inkml:trace>
  <inkml:trace contextRef="#ctx0" brushRef="#br0" timeOffset="-104135.57">21871 5365 0,'0'0'0,"0"0"16,0 0-16,0 31 15,-8 38-15,0-1 16,8-7-16,0-7 16,0 7-1,0-8-15,0-15 16,0-38-16</inkml:trace>
  <inkml:trace contextRef="#ctx0" brushRef="#br0" timeOffset="-103674.56">22490 5182 0,'0'0'15,"0"0"-15,0 8 16,-7 15 0,-1 0-16,-7 15 15,-15 8-15,-8 7 16,8-7-16,0-8 16,15-15-1,-1-8-15,1 0 16,0 1-16,-7-1 15,-16 0 1,0 1-16,0-1 16,8 0-16,7 0 15,1 1-15,14-9 16,0 1 0,8 7-16,0 0 15,16 1-15,6-1 16,16 0-16,-8 0 15,16 1 1,-1-1-16,-45-15 16</inkml:trace>
  <inkml:trace contextRef="#ctx0" brushRef="#br0" timeOffset="-103315.57">21243 5999 0,'0'0'0,"8"0"16,29 0-16,39 8 15,0-1 1,98 1-16,-1-1 16,16-7-16,-53 0 15,69 0-15,-24-7 16,31 14-1,-99-7-15,-113 0 16</inkml:trace>
  <inkml:trace contextRef="#ctx0" brushRef="#br0" timeOffset="-102778.81">21304 7075 0,'0'0'16,"0"0"-16,0 0 15,0 0 1,0 0-16,37 0 16,16 0-16,53-8 15,68 8 1,0-7-16,15-1 15,-61 8-15,69-7 16,-53-1-16,29-7 16,-74 7-1,-99 8-15</inkml:trace>
  <inkml:trace contextRef="#ctx0" brushRef="#br0" timeOffset="-102331.68">21394 8128 0,'0'0'16,"31"0"-1,74 0-15,92 0 16,68 8-16,-107 0 16,130-8-16,-99 0 15,-16-8 1,-74 8-16,-99 0 15</inkml:trace>
  <inkml:trace contextRef="#ctx0" brushRef="#br0" timeOffset="-101158.04">21319 9120 0,'0'0'0,"0"0"16,22-7-16,39-1 15,105 39 1,84 45-16,37 23 16,-15 46-16,-151-84 15</inkml:trace>
  <inkml:trace contextRef="#ctx0" brushRef="#br0" timeOffset="-71034.18">14250 9266 0,'0'0'16,"0"0"-16,-7 15 16,-1 8-1,-7 7-15,0 16 16,7 15-16,8 8 16,0-16-16,8 16 15,7 0 1,8-1-16,-8-14 15,0-16-15,8-8 16,7-7 0,8-7-16,15-16 15,7-23-15,1-16 16,-9-6 0,-21 6-16,-9 17 15,-7-1-15,-7 0 16,0 0-16,-1 0 15,-7 0 1,0 0-16,0 8 16,0-8-16,0 23 15</inkml:trace>
  <inkml:trace contextRef="#ctx0" brushRef="#br0" timeOffset="-70572.62">15036 9365 0,'0'0'16,"0"7"0,-7 32-16,-1 22 15,-7-8-15,0 0 16,0 1-1,0-1-15,0-15 16,7-7-16,1-16 16,-1-7-16,8-8 15,0 0 1,15-23-16,8-30 16,15-77-16,-16 38 15,1 24 1,0 14-16,-1 16 15,-6 7-15,-1 16 16,-8 8-16,1 7 16,-1 7-1,8 24-15,8 22 16,0 8-16,-1-15 16,-6 0-1,-9-16-15,1-14 16,-1-9-16,-7-7 15,0 0-15</inkml:trace>
  <inkml:trace contextRef="#ctx0" brushRef="#br0" timeOffset="-70417.62">15105 9647 0,'0'0'0,"0"0"16,7 0-16,16-8 15,22-14 1,23-17-16,15-22 16,-83 61-16</inkml:trace>
  <inkml:trace contextRef="#ctx0" brushRef="#br0" timeOffset="-69808.22">15702 9136 0,'0'0'16,"0"0"-16,0 0 15,0 0-15,0 23 16,7 0 0,1 7-16,7 8 15,0 8-15,0-8 16,-7 0-16,-1-15 15,1-7 1,-8-16-16,0 0 16,7-8-16,1-15 15,0 0 1,-1-7-16,1-16 16,-1 8-16,-7 7 15,8 8-15,-8 8 16,0 0-1,0 7-15,7 0 16,-7 8-16,0 0 16,8 8-1,7 0-15,0 7 16,8 0-16,-8 0 16,0-7-1,0 0-15,0-8 16,0-8-16,8-15 15,-8 0-15,-7 0 16,-8 8 0,0 7-16,0 8 15,-15 8-15,-8 15 16,-7 23 0,0 15-16,7 15 15,8-7-15,7-16 16,8-15-16,0-15 15,8 0 1,-8-23-16</inkml:trace>
  <inkml:trace contextRef="#ctx0" brushRef="#br0" timeOffset="-63507.17">12149 5060 0,'0'0'0,"0"0"16,0 0-16,0 0 16,0 0-1,0 0-15,0-7 16,7-9-16,16-22 16,15-15-1,22-31-15,16-8 16,-8 16-16,30-16 15,38-30-15,-38 31 16,38-9 0,38-14-16,-38 15 15,114-24-15,-61 40 16,38-9-16,45-7 16,-106 38-1,91-8-15,38 8 16,-91 15-16,83-15 15,-22 15-15,22 16 16,38-1 0,-90 24-16,120-1 15,-68 16 1,38 14-16,23 9 16,-98 7-16,105 23 15,-128-23-15,128 31 16,-98 0-1,129 45-15,-107-30 16,-37-15-16,53 22 16,-53-7-16,7 8 15,-7-23 1,-38-1-16,-60-7 16,45 23-16,-45-7 15,15 14 1,-39 9-16,-29-9 15,0-7-15,0 0 16,-23-15-16,-23-16 16,-22-30-1,-8-8-15,-8 1 16,-7-16-16,0 0 16,-22-23-1,-39-38-15,-14-39 16,14 1-16,16 8 15,-16 7-15,-7 15 16,0 8 0,8 23-16,7 22 15,-8 9-15,8 14 16,53-7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06T17:06:21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9215 2755 0,'0'0'15,"0"0"-15,0 0 16,0 0-16,0 15 16,0 16-16,8 45 15,0 16 1,-1 7-16,1 31 15,-1-23-15,1-39 16,7-7-16,0-15 16,-7-15-1,-1-1-15,1-14 16,-1-9-16,-7-7 16</inkml:trace>
  <inkml:trace contextRef="#ctx0" brushRef="#br0" timeOffset="489.53">9495 3267 0,'0'0'0,"0"0"16,8-8-16,-1-15 16,8 0-1,0 0-15,1-7 16,6-1-16,-7 1 15,1-1 1,-1-7-16,-8 7 16,1 9-16,-8-1 15,0 0-15,0 8 16,0 7 0,0 0-16,0 8 15,0 0-15,0 0 16,0 0-1,0 0-15,0 0 16,0 8-16,0 7 16,0 0-16,0 1 15,7 7-15,8-1 16,8 17 0,7-1-16,8 8 15,0-1 1,-8-6-16,0-1 15,1-8-15,-9 1 16,-7-16-16,1 0 16,-1 1-16,7-9 15,1 1 1,-23-8-16</inkml:trace>
  <inkml:trace contextRef="#ctx0" brushRef="#br0" timeOffset="1011.06">10417 3106 0,'0'0'0,"0"0"16,0 0-1,0 0-15,16 0 16,-1 0-16,7 0 16,1-7-1,7-1-15,-7-7 16,0 0-16,-1-8 16,1-16-16,-8-6 15,-7-1 1,-8 8-16,-8 7 15,-7 8-15,-8 8 16,-7 0-16,-8 7 16,-7 8-1,0 15-15,-1 8 16,1 31-16,7 14 16,15 1-1,16 7-15,14 8 16,16-7-16,0-32 15,7-6 1,8-9-16,15-15 16,0-7-16,0-8 15,-16-8-15,1-7 16,15-15 0,8-9-16,-61 39 15</inkml:trace>
  <inkml:trace contextRef="#ctx0" brushRef="#br0" timeOffset="1578.99">11143 2816 0,'0'0'0,"0"0"15,0 0-15,0 0 16,0 0-16,-7 16 15,-1 14 1,0 8-16,1 0 16,7 1-16,0-9 15,7 1-15,9-1 16,14-7 0,8 0-16,7-15 15,-7-8-15,-8 0 16,0-8-16,1-7 15,6-8 1,-6-8-16,-1 1 16,-8-1-16,-6 8 15,-9 8-15,1 0 16,-1 7 0,-7 8-16,0 0 15,0 0-15,8 15 16,7 24-1,15 29-15,8 9 16,0-1-16,-8 0 16,0-15-1,1-7-15,-1-1 16,-8-15-16,-6-7 16,-9-8-16,-7-8 15,0 0 1,-15 1-16,-23-1 15,-68-15-15,8-8 16,-8 1-16,106 7 16</inkml:trace>
  <inkml:trace contextRef="#ctx0" brushRef="#br0" timeOffset="35677.4">2207 5785 0,'0'0'0,"0"0"0,8 0 0,582-46 16,-401 54-16,-31 0 16,-6-1-16,-24-7 15,61 8 1,-30-8-16,30-15 16,-68 7-16,38 0 15,-23 8-15,-15-7 16,-8 7-1,-22 0-15,-23 0 16,-23 0-16,-7 0 16,0 0-1,-8 0-15,0 0 16,-7 0-16,-8 0 16,-7 0-16,-1 0 15,-7 0 1,0 0-16,0 0 15,0 0-15,0 0 16,0-8-16,0-7 16,0 0-1,8-8-15,-1-15 16,1-23-16,-1-1 16,1-6-1,7-1-15,8-30 16,-8 7-16,0 24 15,-7 22-15,-8 8 16,0 7 0,0 8-16,0 8 15,-8 0-15,0-1 16,1 9-16,-8-1 16,-15 1-1,-1 7-15,-22 0 16,-22 0-16,-31 0 15,8 7 1,-8 1-16,-8-1 16,9 1-16,14-8 15,-30 0-15,-8-8 16,-7-14 0,-7-9-16,14 0 15,8-7-15,-7-8 16,22 16-1,0 7-15,0 8 16,0 7-16,31 8 16,-8 8-16,-1 7 15,1 8 1,8 0-16,-1 7 16,16 1-16,7-8 15,7 0 1,9 0-16,-1 0 15,7-1-15,1 17 16,-8 29-16,8 16 16,8-7-1,6 6-15,9 9 16,-1-8-16,1-23 16,7-15-16,0 0 15,7-16 1,1-7-16,-1-15 15,-7-8-15</inkml:trace>
  <inkml:trace contextRef="#ctx0" brushRef="#br0" timeOffset="42111.09">9684 5121 0,'0'0'0,"0"0"15,0 0-15,0 0 16,0 0-16,0 0 16,0 0-1,8 0-15,14-7 16,16-9-16,8-7 16,-1 1-1,0-1-15,16-8 16,22-7-16,30-8 15,-22 0-15,30-22 16,15-1 0,-53 23-16,31-7 15,14 7-15,-15 0 16,-7 8 0,8-8-16,-16 0 15,-38 16-15,1-1 16,-8 8-16,-15 1 15,-8 6 1,-7 9-16,-8-1 16,-8 0-16,1 8 15,-8 0-15,0 0 16</inkml:trace>
  <inkml:trace contextRef="#ctx0" brushRef="#br0" timeOffset="42811.99">9790 5037 0,'0'0'15,"0"0"-15,0 0 16,0 0 0,0 0-16,0 0 15,0 0-15,0 0 16,8-7-16,14-16 15,1-8 1,7-7-16,-7-8 16,-1 0-16,-6 8 15,-1 8 1,-8 14-16,1 9 16,-1-1-16,-7 8 15,0 0-15,8 8 16,0-1-1,-1 9-15,-7-1 16,8 8-16,-8 0 16,0-8-16,7 8 15,1-8 1,-1 1-16,1-1 16,-1 0-16,1 0 15,0-7-15,-1 0 16,1-1-1,-8-7-15,0 0 16,0 0-16,0 0 16,-8 0-1,1 0-15,-1 0 16,-7 0-16,7 0 16,1 0-1,-1 0-15,8 0 16,0 0-16,0-7 15,8-16-15,-8 23 16</inkml:trace>
  <inkml:trace contextRef="#ctx0" brushRef="#br0" timeOffset="43476.39">12254 4297 0,'0'0'0,"-7"8"16,-1 14-16,1 9 16,-1-8-1,1-8-15,-1 0 16,1 1-16,7-9 16,0-7-1,0 0-15,0 0 16,0 0-16,0 0 15,0-7-15,7-16 16,1-8 0,7-7-16,0-8 15,8 1-15,-8-9 16,0 8-16,0 0 16,0 16-1,-7 7-15,-1 8 16,1 0-16,-8 7 15,0 0 1,0 8-16,0 0 16,0 0-16,0 0 15,0 0-15</inkml:trace>
  <inkml:trace contextRef="#ctx0" brushRef="#br0" timeOffset="43746.41">12307 4198 0,'0'0'16,"0"0"0,8 7-16,7 1 15,8 7-15,-1 8 16,1 0-16,-8 0 15,0-8-15,0 0 16,-7-7 0,0 0-16,-1-1 15,1-7-15,-1 0 16,-7 0 0</inkml:trace>
  <inkml:trace contextRef="#ctx0" brushRef="#br0" timeOffset="44222.95">12799 4175 0,'0'0'16,"0"0"-16,0 0 15,0 0 1,0 0-16,0 0 16,7 0-16,8-8 15,1-7 1,-1-8-16,-8 0 16,1-7-16,-1 7 15,-7 0-15,0 0 16,0 15-1,-7 1-15,-1-1 16,-7 8-16,-8 8 16,1 7-16,-1 15 15,0 1 1,8-8-16,8 0 16,7-8-16,7 0 15,1 1 1,7-1-16,0-8 15,0 1-15,8 0 16,7-8 0,8-8-16,15-15 15,-53 23-15</inkml:trace>
  <inkml:trace contextRef="#ctx0" brushRef="#br0" timeOffset="44691.98">13177 3961 0,'0'0'0,"0"0"16,0 8-16,0 22 15,0 8 1,0-7-16,0-1 16,0-7-16,0-7 15,7-1 1,1-7-16,-1-1 15,1-7-15,7 0 16,0 0 0,0-7-16,0-1 15,1 0-15,-9 8 16,-7 0 0,0 0-16,0 0 15,8 8-15,22 15 16,0 15-16,-7 23 15,-8-8 1,-7-7-16,-1-15 16,-22-1-16,7-7 15,-7-8-15,0 8 16,-7-7 0,-9-9-16,-14 1 15,-46-8-15,8 0 16,23 0-1,14 0-15,8 0 16,38 0-16</inkml:trace>
  <inkml:trace contextRef="#ctx0" brushRef="#br0" timeOffset="45220.99">12519 4373 0,'0'0'16,"0"0"-16,0 0 16,0 0-16,0 0 15,0 0 1,0 0-16,-7-7 16,-1-1-16,-7-7 15,0-8-15,0 0 16,-8 0-16,8 0 15,0 8 1,0 0-16,-1-1 16,1 1-16,8 7 15,-1 1 1,1-1-16,-1 1 16,1 7-16,-1 0 15,8 0 1,-8 7-16,1 31 15,-1 46-15,16 0 16,-1-30-16,1-9 16,0-22-1,-8-23-15</inkml:trace>
  <inkml:trace contextRef="#ctx0" brushRef="#br0" timeOffset="71457.89">2827 6152 0,'0'0'15,"0"0"-15,0 0 16,0 0 0,0 0-16</inkml:trace>
  <inkml:trace contextRef="#ctx0" brushRef="#br0" timeOffset="71829.07">2729 6213 0,'0'0'0,"0"0"16,0 0-16,0 0 15,0 7-15,0 1 16,0 0 0,8 7-16,-8-8 15,0 9-15,0-9 16,0 9 0,0-1-16,0 0 15,7 23-15,-7 23 16,0 23-16,0-7 15,0-9 1,0 1-16,-7 0 16,-1-16-16,8 1 15,0-16-15,0-8 16,0-7 0,0-8-16,0 1 15,0-9-15,0 1 16,0 0-16,0-8 15,0 0 1,0 0-16,0 0 16</inkml:trace>
  <inkml:trace contextRef="#ctx0" brushRef="#br0" timeOffset="72367">2926 6029 0,'0'0'0,"0"0"16,0 0-16,0 0 15,22 8 1,9 7-16,14 1 15,8-1-15,15-7 16,15-1-16,0-7 16,0 0-1,46 8-15,-8-8 16,-15 7-16,7-7 16,-7 0-1,-23 0-15,-22 0 16,-1 8-16,-7-8 15,-8 8-15,-7-1 16,-8 1-16,1 0 16,-1 14-1,0 24-15,-15 8 16,0 37-16,-7 54 16,-8-30-1,0-8-15,-8 15 16,-7-46-16,0-23 15,7-14-15,1-16 16,-1-8 0,-7 0-16,-7 0 15,-9-15-15,-6-7 16,37 7 0</inkml:trace>
  <inkml:trace contextRef="#ctx0" brushRef="#br0" timeOffset="72618.97">2737 7113 0,'0'0'16,"15"8"-16,60 7 15,84 23 1,38-7-16,-31-1 16,129-7-16,-61-8 15,-7-7 1,83-31-16,-174 16 16</inkml:trace>
  <inkml:trace contextRef="#ctx0" brushRef="#br0" timeOffset="88165.21">14061 10838 0,'0'0'16,"0"0"-1,0 0-15,0 0 16,0 0-16,0 0 16,0 0-16,0 0 15,-7-8 1,-1 0-16,1-7 15,-9 0-15,-6 0 16,-1-1 0,-7 1-16,0 0 15,-8 0-15,-8 7 16,1 16-16,0-1 16,7 9-1,0 14-15,8 16 16,7 7-16,1 1 15,14-16 1,0 0-16,8-15 16,0 0-16,0 0 15,8 0-15,7-1 16,15 1 0,8-7-16,8-1 15,6-7-15,1-8 16,-53 0-16</inkml:trace>
  <inkml:trace contextRef="#ctx0" brushRef="#br0" timeOffset="88836.07">14658 10563 0,'0'0'0,"0"0"15,0 0 1,0 8-16,0 7 16,-7 8-16,-1 7 15,1 16-15,-1 0 16,1 7-1,-1-7-15,1 0 16,7-8-16,0-7 16,0-9-1,0-6-15,0-1 16,0-7-16,0-1 16,0-7-1,0 0-15,0 0 16,0 0-16,-8-15 15,-7-16-15,0-7 16,0 0 0,0 8-16,7-1 15,8 1-15,0 7 16,8 0-16,-1 8 16,8-1-1,0 1-15,8 0 16,0 7-16,7 8 15,0 8 1,0-1-16,1 9 16,-1 7-16,-15-1 15,0 9-15,-7 7 16,-8 0 0,-15 8-16,-8 0 15,-7-8-15,7-7 16,-7-9-1,-1 1-15,1-7 16,0-9-16,-8-7 16,38 0-16</inkml:trace>
  <inkml:trace contextRef="#ctx0" brushRef="#br0" timeOffset="89489.07">15036 10708 0,'0'0'0,"0"0"15,0 0-15,0 8 16,0 7-1,0 15-15,0 24 16,0-1-16,0-7 16,0-8-1,0-15-15,0 0 16,0-8-16,0-7 16,0-8-16,0 0 15,0 0 1,0-15-16,8-24 15,-8-6-15,0 14 16,0 1-16,8 7 16,-8 7-1,0 9-15,0 7 16,0 0-16,0 0 16,15 15-1,7 23-15,9-7 16,-9-8-16,1-8 15,7-7 1,0-8-16,1-16 16,7-7-16,-8-7 15,0-1-15,-15 8 16,0 1 0,-7 6-16,-1 9 15,-7 7-15,8 0 16,7 15-16,0 38 15,0 24 1,-7-9-16,-1-14 16,1-8-16,-8-16 15,0-7 1,0-23-16</inkml:trace>
  <inkml:trace contextRef="#ctx0" brushRef="#br0" timeOffset="89879.3">15989 10739 0,'0'0'0,"-8"7"16,-14 54-1,-16 23-15,8-23 16,-1-23 0,9 1-16,-1-17 15,8-14-15,-8-8 16,1-8-16,-1-7 16,8-8-16,0 0 15,7-7 1,8 7-16,0 15 15,0 8-15,0 0 16,15 16 0,31 14-16,22 16 15,15 0-15,-15-16 16,0-15-16,-68-15 16</inkml:trace>
  <inkml:trace contextRef="#ctx0" brushRef="#br0" timeOffset="91779">18922 10853 0,'0'0'0,"0"0"15,0 0-15,0 0 16,0 0 0,0 0-16,0 0 15,0 0-15,0 0 16,0-8-1,-7-7-15,-8 0 16,-8-8-16,-7 8 16,-8-1-16,0 1 15,8 8 1,-16 7-16,-22 7 16,0 8-16,8 8 15,7 8-15,15-1 16,8 1-1,7-1-15,8-7 16,8 8-16,7-8 16,7 0-1,8 0-15,8-1 16,7-6-16,8 7 16,0-8-1,0-8-15,-38-7 16</inkml:trace>
  <inkml:trace contextRef="#ctx0" brushRef="#br0" timeOffset="92219.18">19429 11120 0,'0'0'0,"0"0"16,0 0-1,0 0-15,0 0 16,-8 0-16,1 0 16,-16-8-1,-7 8-15,-8 0 16,8 0-16,-1 8 15,9 7-15,-1 8 16,8 0 0,7 0-16,8 8 15,8-8-15,7-1 16,8-6 0,-1-9-16,-6-7 15,-1-7-15,0-9 16,0 1-16,0-8 15,-7 8 1,-8-8-16,0 8 16,0 0-16,0 15 15</inkml:trace>
  <inkml:trace contextRef="#ctx0" brushRef="#br0" timeOffset="92700.24">19784 11128 0,'0'0'16,"0"0"-16,0 0 16,-8 7-16,-7 16 15,0 15 1,0 8-16,8 0 15,7-15-15,0-9 16,0 1-16,7-7 16,1-9-1,7 1-15,7 0 16,9-8-16,7-16 16,-1-7-1,-6 0-15,-9 8 16,-7 8-16,-7-1 15,-8 8-15,7 8 16,9 22-16,-1 24 16,0 22-1,-8 0-15,1-15 16,-8-15-16,-8-8 16,-7-7-1,-7-8-15,-16 0 16,-30-16-16,0-14 15,-23-24 1,-38-22-16,-14-16 16</inkml:trace>
  <inkml:trace contextRef="#ctx0" brushRef="#br0" timeOffset="94058.55">3954 10990 0,'0'0'16,"0"0"-16,0-7 16,0-9-16,0 1 15,0 0 1,-8 0-16,1 7 15,-1 0-15,1-7 16,-1 8 0,-7-9-16,0 1 15,0 0-15,-8-1 16,-7 1-16,-16-8 16,-29 8-1,7 15-15,22 8 16,-14 15-16,-23 30 15,0 31-15,30-23 16,15 8 0,8 22-16,14-7 15,16-30-15,8-9 16,7-6 0,8-9-16,7-7 15,8 0-15,-8-15 16,0-8-16,16 0 15,-8-8 1,-1-7-16,1-16 16,0-30-16,-8-30 15,0-77-15,-22 15 16,-8 69 0,0 31-16,0 14 15,-8 17-15,8 6 16,0 16-1,0 0-15,0 0 16</inkml:trace>
  <inkml:trace contextRef="#ctx0" brushRef="#br0" timeOffset="94379.97">4468 10784 0,'0'0'15,"0"0"-15,0 0 16,-8 69-16,-7 68 16,0 92-16,7-84 15,8 16 1,-7-77-16,-1-46 16,8-38-16</inkml:trace>
  <inkml:trace contextRef="#ctx0" brushRef="#br0" timeOffset="100134.46">8943 10906 0,'0'0'0,"0"0"15,0 0-15,0 0 16,0 0 0,0 0-16,-7-7 15,-1-8-15,1-1 16,-9 1-16,-6 0 15,-8-1 1,-8 1-16,-8 8 16,-7 7-16,8 7 15,7 16-15,-15 46 16,0 22 0,8 1-16,15 0 15,15-8-15,7-23 16,8-16-1,8-6-15,7-9 16,0-7-16,0-8 16,15-7-16,16-1 15,7-7 1,0-7-16,-1-16 16,-14-8-16,0-7 15,-8-15 1,-7-8-16,-8-8 15,-7-15-15,-16-23 16,1 31-16,-9 15 16,9 23-1,-1 15-15,1 8 16,7-1-16,-8 1 16,8 15-16</inkml:trace>
  <inkml:trace contextRef="#ctx0" brushRef="#br0" timeOffset="101441.43">9223 10884 0,'0'0'0,"0"0"16,0 0-16,0 0 15,0 0 1,0 0-16,0 0 16,0-8-16,8-7 15,-1-1-15,8 1 16,8 0-1,0 0-15,-1-1 16,8 9-16,-7-1 16,0 0-16,0 8 15,-1 0 1,-7 8-16,0 0 16,1 7-16,-9 0 15,1 8 1,-8 15-16,-15 8 15,-8 0-15,-7-8 16,-16 8-16,16-8 16,0 0-1,0 8-15,-1 0 16,1-8-16,7-15 16,1 0-1,7-8-15,7-7 16,0-1-16,1 1 15,7-8-15,0 0 16,0 0 0,0 0-16,0 0 15,15-8-15,0 1 16,-7-1-16,7 0 16,0 1-1,8-1-15,7 0 16,0 8-16,0 8 15,1 0 1,-1 7-16,0 0 16,-7 0-16,-1 1 15,1-1-15,0 0 16,-1 1 0,1-1-16,0 0 15,-8-7-15,0-1 16,0 1-16,-7 0 15,-1-8 1,-7 0-16</inkml:trace>
  <inkml:trace contextRef="#ctx0" brushRef="#br0" timeOffset="176331.01">9268 4060 0,'15'-7'0,"69"-16"0,21-8 0,1173-190 15,-1059 175-15,-52 16 16,-46-1-16,0 1 16,7-1-1,-22 8-15,-23 0 16,0 8-16,-15 0 15,-7-1-15,-8 9 16,-8-1 0,-15 1-16,-7-1 15,0 0-15,-1-7 16,-7 0-16,8-8 16,0-8-1,-1-7-15,-6 0 16,-1 0-16,-8-8 15,1 8 1,-1-8-16,1 0 16,-1-7-16,-7-1 15,0 9-15,0 7 16,0 7 0,0 0-16,-7 1 15,-1-1-15,1 1 16,-8-1-16,0 1 15,-1 7 1,1 0-16,-7 0 16,-31-15-16,-15 7 15,-8 9 1,-7 6-16,-23 1 16,-15 7-16,30 1 15,-37 7-15,-31 0 16,0 0-1,-37 7-15,60 1 16,-76 15-16,31-8 16,-31 8-16,68 0 15,-75 7 1,30-7-16,8 8 16,67-16-16,-45 0 15,23 1 1,31-1-16,-1 0 15,15 0-15,38-7 16,15 7-16,1 1 16,-1 7-1,7-1-15,1 17 16,8 6-16,14 16 16,8 31-1,15 45-15,8-14 16,7 14-16,8 23 15,0-45-15,7-1 16,-22-38 0,-23-76-16</inkml:trace>
  <inkml:trace contextRef="#ctx0" brushRef="#br0" timeOffset="201861.88">4611 6167 0,'0'0'16,"-7"-15"-16,-1-8 15,-7 0-15,-15-8 16,-15-15-16,-31-15 16,-7 0-1,7 8-15,-45-8 16,-15 15-16,-22 23 16,-31 8-1,75 15-15,-82 30 16,14 31-16,-30 46 15,84-15-15,-54 61 16,62-24 0,14 32-16,38-16 15,22-16-15,16 24 16,38-61-16,14-24 16,31 9-1,46 7-15,37-1 16,22-14-16,54-23 15,22-15-15,-75-24 16,91-30 0,-61-15-16,22-46 15,-97 15-15,7 1 16,0-39 0,-46-15-16,-22-23 15,-30-31-15,-31 16 16,-60-38-16,-38 14 15,-45-6 1,-76 60-16,-60 76 16,38 62-16,-129 114 15,15 92 1,280-168-16</inkml:trace>
  <inkml:trace contextRef="#ctx0" brushRef="#br0" timeOffset="206780.81">14016 5968 0,'-15'0'15,"-53"-7"-15,-76 14 16,38 9-16,-128 29 16,98 1-1,-83 53-15,105-15 16,-22 31-16,-15 53 16,60-31-1,23 69-15,53-53 16,45 53-16,53-53 15,54 30-15,21-46 16,54-22 0,90-16-16,-7-38 15,30-53-15,-83-24 16,129-45-16,-129-7 16,75-77-1,-105 0-15,7-92 16,-91 61-16,9-68 15,-77 23 1,-68 30-16,-67-38 16,-46 69-16,-204-31 15,-23 107 1,-295 46-16,175 99 16,-296 99-16,91 39 15,-45 45-15,718-244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06T17:10:17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19081 5633 0,'0'0'16,"0"0"-16,0 0 16,0 0-1,0 0-15,0 0 16,0 0-16,0 0 16,0 7-16,8 16 15,7 38 1,0 38-16,0 1 15,8 22-15,-1 15 16,-7-30-16,1 7 16,-9 9-1,1-40-15,-8-6 16,-8-1-16,1-7 16,-9-16-1,1-7-15,0-8 16,0-15-16,7-8 15,1-7 1,7-8-16</inkml:trace>
  <inkml:trace contextRef="#ctx0" brushRef="#br0" timeOffset="595.34">19308 5526 0,'0'0'16,"0"0"-16,0 0 16,0 0-1,0 0-15,15-8 16,23-7-16,45-16 15,15 1 1,31-8-16,-1 7 16,-7 1-16,-30 7 15,22-8 1,1 1-16,-9-1 16,-21 8-16,-24 8 15,-7 7-15,0 8 16,-8 8-1,-7 0-15,-8 7 16,-7 8-16,0 0 16,-1 15-16,1 30 15,-8 16 1,-7 0-16,7 0 16,0 23-16,8 0 15,-1-23 1,1-8-16,0 1 15,-1-16-15,1 0 16,-8-23-16,8 8 16,-8-16-1,-7 1-15,-1-1 16,-7 1-16,0 7 16,-15 0-1,-15 0-15,-16-7 16,46-31-16</inkml:trace>
  <inkml:trace contextRef="#ctx0" brushRef="#br0" timeOffset="910.73">19308 7022 0,'0'0'15,"0"0"-15,0 0 16,0 0 0,30 0-16,46 0 15,29-16-15,9-7 16,14-7 0,1-1-16,-23 9 15,45-1-15,-15 0 16,-15 7-16,-8 1 15,-29 8 1,-24 7-16,-22 0 16,-16 0-16,1 0 15,-23 0-15</inkml:trace>
  <inkml:trace contextRef="#ctx0" brushRef="#br0" timeOffset="1980.93">20880 5625 0,'0'0'0,"0"0"16,0 0-1,0 0-15,0 0 16,8 0-16,30-15 15,22-31 1,8-15-16,15-8 16,31-7-16,14-8 15,-30-8 1,46 1-16,-8 22 16,-7 23-16,29 8 15,-59 8-15,37 7 16,-8 23-1,-22 0-15,-8 15 16,-7 15-16,-15 1 16,-23-1-16,-16 1 15,-6 7 1,-1-7-16,-15-8 16,0-8-16,0 0 15,-7-7 1,-1-1-16,-7-7 15,0 0-15,0 0 16,0 0-16,0 0 16,0-15-1,0-8-15,0-7 16,-7 7-16,7 0 16,0 8-1,-8-1-15,8 9 16,0-1-16,0 0 15,0 8-15,-7-7 16,-1 7 0,-7 0-16,0-8 15,-8 1-15,-7-1 16,-8 0 0,0 8-16,1 0 15,-1 0-15,0 8 16,0 7-16,38-15 15</inkml:trace>
  <inkml:trace contextRef="#ctx0" brushRef="#br0" timeOffset="2601.92">20820 5488 0,'0'0'15,"0"0"-15,0 0 16,0 0-16,0 0 15,0 0 1,0 0-16,0 0 16,0 0-16,0 0 15,0 0-15,15-8 16,23-15 0,7-7-16,8-1 15,-15 0-15,-8 9 16,-7 6-1,-8 9-15,-8-1 16,-7 8-16,0 0 16,0 15-1,0 16-15,0 7 16,0 0-16,0-15 16,0-8-16,0-7 15,0-8 1,0 0-16,0 0 15</inkml:trace>
  <inkml:trace contextRef="#ctx0" brushRef="#br0" timeOffset="3015.57">23057 4839 0,'0'0'15,"0"0"-15,0 0 16,-7 15-16,-8 16 16,0 75-1,0 39-15,15 16 16,0 14-16,15-60 16,0 7-1,0-31-15,0-29 16,-7-17-16,-1-14 15,1-8-15,-8 0 16,0-8 0,0-15-16</inkml:trace>
  <inkml:trace contextRef="#ctx0" brushRef="#br0" timeOffset="3640.56">22997 4633 0,'0'0'0,"15"0"15,38-8-15,38-7 16,15 0-16,37-1 15,-14 1 1,-31-15-16,23-1 16,0-7-16,-15 7 15,-8 1 1,-7 15-16,-16 7 16,-22 0-16,0 8 15,8 16-15,-8 6 16,-16 1-1,1 8-15,-8 7 16,-7 15-16,-8 39 16,-15 22-16,-7-7 15,-16 69 1,8-69-16,7 7 16,1 1-16,-1-31 15,8-16 1,8-14-16,7 7 15,0-15-15,0-8 16,-7-8 0,-8-7-16,-8 0 15,-7 0-15,-15 0 16,-8 0-16,-91 15 16,-37-8-1,7 1-15,8-16 16,60 1-16,-37-1 15,-8-8-15,45 1 16,-15 7 0,106-15-16</inkml:trace>
  <inkml:trace contextRef="#ctx0" brushRef="#br0" timeOffset="4749.53">19527 5465 0,'0'0'0,"0"0"15,0 0-15,8 0 16,7 0-16,0 7 16,-8 1-1,1 0-15,7-1 16,0 8-16,0 16 16,-7 15-1,7 38-15,0 38 16,-7-15-16,-1 15 15,8 30-15,-7-45 16,7 0 0,0 0-16,-7-31 15,7-22-15,0-1 16,0-15 0,-7-7-16,-1-16 15,1 0-15,-1 1 16,1-1-16,-1-7 15,1-1 1,-8-7-16</inkml:trace>
  <inkml:trace contextRef="#ctx0" brushRef="#br0" timeOffset="5721.32">19149 4862 0,'0'0'16,"0"0"-16,0 0 15,0 0 1,8 7-16,-1 1 15,1 7-15,7 8 16,0 15 0,0 16-16,0 14 15,0-14-15,0-8 16,-7-8-16,0-15 16,-1 0-1,-7-16-15,0-7 16,0 0-16</inkml:trace>
  <inkml:trace contextRef="#ctx0" brushRef="#br0" timeOffset="6172.98">19512 4610 0,'0'0'16,"0"0"-16,0 0 15,0 0-15,0 15 16,0 16 0,7 7-16,1 8 15,0-16-15,-1-7 16,1 0-16,-8-8 15,7 0 1,-7 1-16,0-9 16,0 1-16,0-8 15,0 0 1,-15 8-16,0-8 16,-8 7-16,8 1 15,0 0 1,0-1-16,0 8 15,7 24-15,1 6 16,7 9-16,7-16 16,8-8-1,16-14-15,6-16 16,-37 0-16</inkml:trace>
  <inkml:trace contextRef="#ctx0" brushRef="#br0" timeOffset="6897.8">23556 4511 0,'0'0'0,"0"0"15,0 0-15,0 7 16,8 16-1,15 46-15,14 53 16,-14-23-16,0 39 16,-8 14-1,0-37-15,0 60 16,0-53-16,0 16 16,1 7-16,6-23 15,-7-15 1,0-23-16,1-39 15,-1-14-15,-8-16 16,1-7 0,-1-8-16,-7 0 15</inkml:trace>
  <inkml:trace contextRef="#ctx0" brushRef="#br0" timeOffset="7329.39">22914 4137 0,'0'0'16,"0"0"-1,0 0-15,0 0 16,0 0-16,0 0 15,7 7-15,1 9 16,-1 14 0,1 16-16,0 7 15,-1 1-15,-7-24 16,8-7 0,-1-8-16,1-7 15,-8-8-15</inkml:trace>
  <inkml:trace contextRef="#ctx0" brushRef="#br0" timeOffset="7798.37">23337 3870 0,'0'0'0,"0"0"16,0 15-16,8 8 16,-8 7-1,7 1-15,-7-8 16,8 0-16,-8-8 15,0 0 1,0-7-16,0-1 16,0-7-16,0 0 15,0 0 1,-8 8-16,1 0 16,-8-1-16,-8 1 15,-7 7-15,-1 8 16,1 8-1,0 7-15,7 15 16,8 1-16,8-1 16,14-22-16,16-16 15,15-23 1,-38 8-16</inkml:trace>
  <inkml:trace contextRef="#ctx0" brushRef="#br0" timeOffset="13148.43">19512 7502 0,'0'0'16,"0"0"-16,0 0 16,7 8-16,9 23 15,6 30 1,8 15-16,1-7 16,-1-1-16,0 16 15,-7-23 1,-8-15-16,0-15 15,0-16-15,-7-7 16,-1-8-16,-7 0 16,0 0-1</inkml:trace>
  <inkml:trace contextRef="#ctx0" brushRef="#br0" timeOffset="13562.85">19512 7502 0,'0'0'0,"0"0"15,0 0-15,15-15 16,15-23 0,8-8-16,7-7 15,1 7-15,-1 15 16,-7 9-16,0 14 16,0 8-1,-8 8-15,-8 7 16,1 0-16,-8 8 15,-7 0-15,-1 0 16,-7 0 0,-7-8-16,-8 8 15,-8 0-15,0 0 16,8 15 0,15-38-16</inkml:trace>
  <inkml:trace contextRef="#ctx0" brushRef="#br0" timeOffset="14049.59">19965 7968 0,'0'0'15,"0"0"-15,0 0 16,0 0-16,0 0 16,0 0-16,0 0 15,0 0-15,0 0 16,0 0 0,0 0-16,0 0 15,0 0-15,8 0 16,7 8-1,8-1-15,0 1 16,22-8-16,23-15 16,-8-8-1,1-8-15,-23-7 16,-8-8-16,-7-15 16,-8 0-16,-15 15 15,-8 16 1,-7 7-16,-8 8 15,1 7-15,-1 8 16,0 8-16,1 7 16,-1 8-1,8 0-15,7-8 16,8-15-16</inkml:trace>
  <inkml:trace contextRef="#ctx0" brushRef="#br0" timeOffset="14636.1">20532 7128 0,'0'0'15,"0"0"-15,0 0 16,0 0-16,0 8 16,0 30-16,8 31 15,7-8 1,0 0-16,0-7 15,1-9-15,-1-7 16,0-7 0,-8 0-16,1-16 15,-1 0-15,-7-7 16,0-1-16,0 1 16,0-8-1,0 0-15,0 0 16,8 0-16,7-8 15,8 1 1,-8-1-16,0 8 16,0 8-16,0 7 15,0 8 1,1 0-16,-9 0 16,1-8-16,-8 0 15,0 0-15,0-7 16,0-8-1,-8 0-15,1 0 16,-1 0-16,8 0 16</inkml:trace>
  <inkml:trace contextRef="#ctx0" brushRef="#br0" timeOffset="14936.25">20865 7800 0,'0'0'0,"0"0"16,0 0-16,8-15 15,7-8 1,7-15-16,1-8 15,0 8-15,-8 7 16,0 8 0,0 1-16,0-1 15,8 7-15,0 1 16,7-8-16,-30 23 16</inkml:trace>
  <inkml:trace contextRef="#ctx0" brushRef="#br0" timeOffset="15335.97">21288 7495 0,'0'0'15,"0"0"-15,0 0 16,0 0-16,0 0 16,0 0-1,0 0-15,16 0 16,6 0-16,1 0 15,0-8 1,-8 1-16,0-1 16,-8 0-16,-7 1 15,0-1 1,-7 0-16,-1-7 16,-14 0-16,-1 7 15,0 8-15,1 0 16,-1 8-1,8 7-15,0 0 16,0 16-16,15 7 16,0 0-1,15-7-15,7-1 16,16-7-16,7-8 16,-7-15-16,0-7 15,-38 7 1</inkml:trace>
  <inkml:trace contextRef="#ctx0" brushRef="#br0" timeOffset="15696.43">21629 7220 0,'0'0'15,"0"0"-15,0 0 16,7 8-16,16-1 16,0 1-1,7 0-15,-8-1 16,-6 1-16,-1-1 16,-8 1-1,-7 15-15,-7 0 16,-8 15-16,-8 0 15,-7-7-15,7-8 16,0 0 0,8-8-16,8 0 15,-1-7-15,8-8 16,0 0 0,0 0-16,0 0 15</inkml:trace>
  <inkml:trace contextRef="#ctx0" brushRef="#br0" timeOffset="15857.42">21561 7502 0,'0'0'0,"0"0"16,0 0-16,15 8 15,30 0-15,46-8 16,0-16-16,-91 16 15</inkml:trace>
  <inkml:trace contextRef="#ctx0" brushRef="#br0" timeOffset="18994.48">23708 6533 0,'0'0'16,"0"0"-16,0 0 15,0 0 1,0 0-16,0 0 15,0 0-15,0 0 16,0-7 0,0-1-16,-8 0 15,0-7-15,-7 0 16,-7-1-16,-1 9 16,-15 7-1,0 7-15,-7 9 16,7 14-16,0 16 15,8-8 1,15 0-16,0-7 16,7-1-16,8-7 15,0 0-15,8-7 16,15 6 0,14-6-16,9-9 15,-16 1-15,-7-8 16,-8 0-16,-8 0 15,-7 0 1,0 0-16,-7 0 16,-16 8-16,-15 7 15,8 8 1,0 0-16,7 0 16,8 7-16,0-7 15,7-8 1,8 0-16,16 1 15,21 7-15,-37-23 16</inkml:trace>
  <inkml:trace contextRef="#ctx0" brushRef="#br0" timeOffset="19502.25">23776 7128 0,'0'0'0,"0"0"15,0 0-15,0 0 16,0-7-16,-8-16 16,8-15-1,8-8-15,-1 8 16,8 0-16,8 7 15,0 8-15,-8 8 16,0 7 0,0 1-16,0 14 15,0 16-15,0 15 16,-7 1-16,-8-17 16,8 1-1,-8-7-15,0-9 16,0-7-16,7 0 15,1-7 1,7-9-16,7-7 16,1-7-16,0-1 15,-8 9-15,0 14 16,-7 0 0,-1 8-16,1 8 15,7 22 1,8 9-16,-1 6 15,1-6-15,0-9 16,-23-30-16</inkml:trace>
  <inkml:trace contextRef="#ctx0" brushRef="#br0" timeOffset="19908">24222 7434 0,'0'0'0,"0"0"16,7-23-16,16-15 15,0-8 1,-1-8-16,-7 24 16,-7 7-1,-1 8-15,1 0 16,-8 7-16,0 0 15,0 8-15,0 0 16,0 0-16,8-7 16,-1-1-1,1 0-15,7-7 16,0 0-16,0-8 16,0-15-16,0-16 15,0 1 1,-7 7-16,-8 16 15,0 7-15,0 7 16,0 9 0,0-1-16,0 8 15,0 0-15</inkml:trace>
  <inkml:trace contextRef="#ctx0" brushRef="#br0" timeOffset="20151.29">24751 6472 0,'0'0'0,"0"8"16,-8 22-16,-7 16 15,0 0-15,7 7 16,1 1 0,-1-8-16,8-46 15</inkml:trace>
  <inkml:trace contextRef="#ctx0" brushRef="#br0" timeOffset="20522.15">24932 6846 0,'0'0'0,"0"0"16,0 0 0,0 0-16,8 0 15,7 0-15,8-8 16,-1 1-16,1-8 15,-15-1 1,-1-7-16,-7-15 16,-7 8-16,-16-1 15,-7 8 1,-1 8-16,9 15 16,-9 15-16,16-7 15,0 7-15,0 8 16,0 8-1,7-8-15,8-1 16,16 9-16,6-1 16,39 70-1</inkml:trace>
  <inkml:trace contextRef="#ctx0" brushRef="#br0" timeOffset="20849.3">25099 6747 0,'0'0'0,"0"0"0,-16 0 0,-14 15 0,0 0 0,-15 8 0,14-7 0,9-1 0,14-8 0,8 1 0,0-8 0,15 0 0,31-15 0,-1-8 0,23-23 0,-23-7 0,-22 7 0,-15 23 0,-31 15 0,23 8 0,0 0 0</inkml:trace>
  <inkml:trace contextRef="#ctx0" brushRef="#br0" timeOffset="22094.89">20442 9082 0,'0'0'15,"0"0"1,0 0-16,0 0 16,0 0-16,0 0 15,0 23-15,-8 31 16,1 45-1,-8 107-15,-1-23 16,-14 84-16,7 31 16,8-8-1,0-99-15,0 7 16,8-76-16,7-38 16,0-38-16,0-23 15,0-23 1,0 0-16</inkml:trace>
  <inkml:trace contextRef="#ctx0" brushRef="#br0" timeOffset="23107.75">20147 9136 0,'0'0'0,"0"0"15,0 0 1,0 0-16,0 0 15,15-8-15,30-15 16,39-7-16,29-8 16,53-1-1,-37 9-15,75-8 16,0 15-16,45-15 16,-29-8-1,52 0-15,-45 8 16,-16 0-16,24 7 15,29 1 1,-150 14-16,90-6 16,-53 6-16,-7 1 15,-16 7-15,-60 1 16,0-1 0,8 8-16,7 0 15,-15 0-15,0 0 16,-7 0-1,7 0-15,-15 0 16,-1 8-16,-6-8 16,-8 0-16,-16 0 15,1 0 1,-8 0-16,0 0 16,-7 0-16,-1 0 15,1 0-15,-1 0 16,1 0-1,-8 0-15,0 0 16,0 0-16,0 0 16,8 7-1,-8-7-15,0 0 16,7 8-16,1 0 16,-1-1-16,1 9 15,-1 6 1,1 17-16,-1 6 15,-7 9-15,0-1 16,0 8 0,0 31-16,0 7 15,0-30-15,0-1 16,0 16 0,-7 16-16,-1-9 15,1 24-15,-1 45 16,-7-46-16,8 9 15,7-17 1,-8-37-16,0-23 16,8 0-16,0-8 15,0-8-15,-7 1 16,-1-1 0,1 1-16,-8-8 15,-1 7-15,-6-7 16,-8 0-1,30-23-15</inkml:trace>
  <inkml:trace contextRef="#ctx0" brushRef="#br0" timeOffset="23594.1">20653 11097 0,'0'0'0,"16"0"15,14 8 1,45 7-16,77-7 16,6-8-16,54-8 15,-91-7-15,128-8 16,-52 0-1,30-7-15,22 7 16,-37 0-16,53 7 16,-92 1-16,24 8 15,0-1 1,-54 0-16,-60 1 16,23-9-16,-23 1 15,-30 0 1,-53 15-16</inkml:trace>
  <inkml:trace contextRef="#ctx0" brushRef="#br0" timeOffset="24357.62">21213 8731 0,'0'0'16,"0"0"-16,0 0 15,0 0 1,0 0-16,0 0 16,0 0-16,0 8 15,0 22 1,0 24-16,7 91 15,1 30-15,-8 24 16,8-8-16,-16 15 16,8-46-1,-8 8-15,8-46 16,8-15-16,-8 0 16,8-8-1,-1-23-15,1-7 16,-1-8-16,8 23 15,0-15-15,8-1 16,-8-14 0,0-1-16,0-7 15,1 0-15,-9-16 16,1-7 0,-8-8-16,0 1 15,0-9-15,0-7 16,-8 0-1,8 0-15</inkml:trace>
  <inkml:trace contextRef="#ctx0" brushRef="#br0" timeOffset="25047.75">20714 8434 0,'0'0'0,"0"0"15,0 0-15,-8 7 16,1 8 0,7 8-16,0 0 15,7 15-15,1 16 16,-1 7-16,9 0 15,-9-15 1,1-16-16,-1 1 16,1-16-16,-1 0 15,9-7 1,-16-8-16</inkml:trace>
  <inkml:trace contextRef="#ctx0" brushRef="#br0" timeOffset="25473.73">21099 8189 0,'0'0'0,"0"0"16,0 0 0,0 0-16,0 0 15,-7 16-15,-1 7 16,1-1-1,-1 9-15,1-1 16,7-7-16,0-15 16,0 0-1,0-1-15,0-7 16,-8 8-16,1 0 16,-9-1-16,1 1 15,0-1 1,-8 1-16,1 7 15,7 1-15,0 6 16,-1 1 0,9-7-16,-1-1 15,8 0-15,0-7 16,8-1-16,7 1 16,0 0-1,8 7-15,-1 0 16,-22-15-16</inkml:trace>
  <inkml:trace contextRef="#ctx0" brushRef="#br0" timeOffset="26253.47">22249 8762 0,'0'0'0,"0"0"16,0 0-1,0 15-15,7 8 16,1 23-16,-1 22 15,1 47-15,-1-8 16,1 0 0,-8 15-16,7-15 15,1-8-15,0 23 16,-1 23-16,1-15 16,7 45-1,0-37-15,0 37 16,0-53-16,0-15 15,0-23 1,1-15-16,-9-23 16,-7-16-16,8-7 15,-8-8 1,0-7-16,0-1 16,0-7-16,0 0 15,0 0-15,0 0 16,0 0-1,0 0-15,0 0 16,0 0-16</inkml:trace>
  <inkml:trace contextRef="#ctx0" brushRef="#br0" timeOffset="26960.66">23398 8556 0,'0'0'0,"0"0"15,0 0-15,0 0 16,0 7-1,0 9-15,0 14 16,0 24-16,0 22 16,-8-7-1,8 22-15,0 39 16,0-23-16,-7 23 16,-1 15-1,8-39-15,-8-14 16,8 15-16,-7-16 15,7-14-15,-8-1 16,8 8 0,0 0-16,0-23 15,0-15-15,0 0 16,0-8 0,0 0-16,-7 8 15,-8 22-15,15-68 16</inkml:trace>
  <inkml:trace contextRef="#ctx0" brushRef="#br0" timeOffset="32733.1">19603 5846 0,'0'0'16,"0"0"-16,0 0 16,0 0-1,0 0-15,0 0 16,0 0-16,0 0 16,0 0-16,0 0 15,0 0 1,0 0-16,7 0 15,16 0-15,7 0 16,23-7 0,15-9-16,15-7 15,-7 1-15,-31-1 16,38 0-16,16-8 16,-1 1-1,-7-1-15,-8 1 16,-8 7-16,-7 0 15,-15 8 1,-7-1-16,-16 9 16,0-1-16,-7 0 15,-8 1 1,-7 7-16,-8 0 16,0 0-16,0 0 15,0 0-15,0 0 16,7 7-1,-7-7-15</inkml:trace>
  <inkml:trace contextRef="#ctx0" brushRef="#br0" timeOffset="33593.46">23791 5075 0,'0'0'0,"0"0"0,0 0 15,0 0 1,0 0-16,15 0 16,15 0-16,15-7 15,1-1 1,7 1-16,22-1 16,-7-7-16,0 7 15,-15 0 1,-15 1-16,-15-1 15,-1 0-15,-6 1 16,-9 7-16,1 0 16,-1 0-1,-7 0-15,0 0 16,0 0-16,0 0 16,0 0-16,0 0 15,0 0 1,0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06T17:11:17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3871 7640 0,'30'-8'15,"91"-15"-15,38 0 16,82-7-1,1 7-15,-30 0 16,83-7-16,15-1 16,-23-7-16,53 0 15,-52 7 1,143 8-16,-91-7 16,98 14-16,-30 1 15,23 0-15,8-8 16,67 8-1,1-8-15,14 8 16,1 7-16,-15 0 16,135 16-1,-158-8-15,113 8 16,-45 7-16,-15-15 16,128 15-16,-196-30 15,181 7 1,-166-7-16,173 7 15,-188 8-15,83 23 16,-182 0 0,266 61-16,-327 0 15,62 8-15,-182-39 16,-38-15-16</inkml:trace>
  <inkml:trace contextRef="#ctx0" brushRef="#br0" timeOffset="14466.86">3636 9311 0,'0'0'0,"0"0"16,0 0-16,0 0 16,0 0-1,0 0-15,0 0 16,8 0-16,15 8 15,7 0 1,0-8-16,15 7 16,16 1-16,22-1 15,0 1 1,-15 0-16,23-8 16,37 0-16,1 0 15,22 0-15,0 0 16,-45 0-1,76-16-15,-16 9 16,30-1-16,-37-7 16,53 0-16,22-1 15,8 1 1,0 0-16,45-8 16,-52 8-16,60-1 15,-1 1 1,-67 8-16,60-16 15,23 15-15,0-7 16,38 7-16,-76-7 16,136 0-1,-158 15-15,158 0 16,-105-8-16,112 8 16,-112 23-16,128-8 15,-106 16 1,143 7-16,-195-15 15,142-8-15,-59 8 16,97 0-16,-203-16 16,166 1-1,-182 0-15,136-16 16,-143 8-16,98 8 16,-60-8-1,-106-8-15,90 8 16,-52-8-16,-24 8 15,-67 0 1,30 0-16,-30 0 16,-106 0-16</inkml:trace>
  <inkml:trace contextRef="#ctx0" brushRef="#br0" timeOffset="15325.1">4914 10792 0,'45'-8'16,"129"-15"-16,68 1 16,-61-1-1,122 0-15,-16 0 16,-75 0-16,136-15 16,-76 15-16,106 0 15,-38 15 1,15 1-16,1-1 15,-1 16-15,15-24 16,-14 39 0,14-30-16,61 22 15,-76 0-15,114 1 16,-61 6-16,144 24 16,-197-31-1,84 24-15,120 14 16,-234-22-16,114 30 15,-84-23-15,-234-31 16</inkml:trace>
  <inkml:trace contextRef="#ctx0" brushRef="#br0" timeOffset="25799.01">20238 6251 0,'0'0'15,"0"0"-15,0 0 16,0 0-1,-8 7-15,8-7 16,0 8-16,0 0 16,0-8-1,0 0-15,0 0 16,0 0-16,0 7 16,0 1-16,0-8 15,0 8 1,0-1-16,0 1 15,0-8-15,0 0 16,0 0 0,0 0-16,0 0 15,0 0-15,0 0 16,8 7-16,-8-7 16,7 8-1,8-8-15,0 0 16,8 0-16,0 0 15,7 0 1,0-8-16,16-7 16,22-15-16,22-16 15,1-15-15,30-23 16,76-54 0,7-37-16,23-46 15,-54 37-15,32-29 16,-107 114-1</inkml:trace>
  <inkml:trace contextRef="#ctx0" brushRef="#br0" timeOffset="27621.16">18302 9716 0,'0'0'0,"0"0"15,0 0-15,0 0 16,0 0-16,0 0 16,0 0-16,0 0 15,0 0 1,0 0-16,0 0 16,0 0-16,0 0 15,0 0 1,0 0-16,0 0 15,0 0-15,0 0 16,0 0-16,0 0 16,0 0-1,0 0-15,8 0 16,7-8 0,8 1-16,22-9 0,23-14 15,15-16 1,53-53-16,31 0 15,14-8-15,31-46 16,-16 16 0,16-1-16,30-14 15,-121 75-15,-121 77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06T17:13:26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2003 2580 0,'0'0'0,"15"0"0,31-8 0,1148-91 16,-982 99-16,-8 0 16,8 0-16,-31 0 15,46 7-15,0 1 16,7 0 0,-7-1-16,45 1 15,-7-8-15,82-8 16,-44 1-16,-39-1 15,145-15 1,-145 16-16,144-9 16,-105 9-16,150-1 15,-165 0 1,180 1-16,-173 7 16,227-8-16,-258 1 15,228-9-15,-190 1 16,114 0-1,0-1-15,-68 16 16,105 0-16,-128 8 16,53 7-1,76 16-15,-38-1 16,-129-7-16,68 23 16,-143-8-16,113 8 15,-53 0 1,-113-16-16,0-7 15</inkml:trace>
  <inkml:trace contextRef="#ctx0" brushRef="#br0" timeOffset="7207.97">3523 4740 0,'0'0'16,"0"0"-1,0 0-15,0 0 16,0 0-16,7 0 16,16 0-16,7 0 15,8 0-15,8 0 16,14 0-1,8 0-15,45 0 16,1 7-16,-31 1 16,61 7-1,-8 0-15,0 1 16,38 7-16,-61-8 16,99 0-16,-46 0 15,68 1 1,-90-9-16,106 9 15,-39-9-15,-22-14 16,53 7-16,0-8 16,-8 0-1,39 1-15,-1-1 16,-68 0-16,121 1 16,-83 7-1,-46-8-15,99 8 16,-60 8-16,-84-8 15,113 7-15,-90-14 16,68 7 0,-121-8-16,76 0 15,-84 1-15,8 7 16,-23-8-16,-98 8 16</inkml:trace>
  <inkml:trace contextRef="#ctx0" brushRef="#br0" timeOffset="10194.62">11438 6136 0,'0'0'0,"0"0"16,0 0-16,15 0 15,23 0 1,15 8-16,7-8 16,-7 0-16,15 0 15,31-8 1,6 8-16,-29 0 16,15-7-16,22 7 15,-7 0-15,-15 0 16,22 0-1,-22 0-15,-23 0 16,-23 0-16,-15 0 16,1 0-1,-9 0-15,-7 7 16,-15-7-16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06T17:14:02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11786 5701 0,'0'0'16,"7"0"-16,24 0 16,29 0-16,16-7 15,-23-1 1,30 0-16,30-7 16,16 0-16,22 0 15,15-8-15,-60 15 16,128-22-1,-128 14-15,129 9 16,-122-1-16,83 8 16,-37 0-1,15 0-15,-15 8 16,-53-1-16,60 1 16,-45 0-16,-15-1 15,0-7 1,-16 0-16,-29 0 15,-23 0-15,-1 8 16,1-8-16,0 0 16,-8 0-1,-7 0-15,-8 0 16,0 7-16,0-7 16,-7 0-1,-1 0-15,-7 0 16,0 0-16,0 0 15,0 0 1,8 0-16,-8 0 16,0 0-16,0 0 15,0 0-15,0 0 16,0 0 0</inkml:trace>
  <inkml:trace contextRef="#ctx0" brushRef="#br0" timeOffset="1709.21">3780 6342 0,'0'0'16,"0"0"-16,0 0 16,0 0-16,0 0 15,0 0-15,-8 8 16,1 0-1,-1-1-15,1 1 16,-1 0-16,1-1 16,-1 1-16,0-1 15,1 1 1,-1 0-16,1-1 16,-1 1-16,8-8 15,0 0 1,0 0-16,0 0 15,0 0-15,0 0 16,0 0-16,0 0 16,0 0-1,0 0-15,0 0 16,0 0-16,0 0 16,0 0-16,0 0 15,23-15 1,45-31-16,83-76 15,8-16-15,75-113 16,-37 60 0,-91 92-16</inkml:trace>
  <inkml:trace contextRef="#ctx0" brushRef="#br0" timeOffset="6182.68">4037 7701 0,'0'0'15,"0"0"-15,0 0 16,0 8 0,-8 7-16,1 0 15,-1 0-15,1 1 16,-1-9-1,1 1-15,-1-1 16,0 1-16,1 0 16,-1-1-16,8 1 15,0 0 1,0-8-16,0 0 16,0 0-16,0 0 15,0 0 1,0 0-16,8 0 15,15-8-15,30-15 16,15-23-16,52-30 16,24-8-1,7 15-15,46-15 16,-53 0-16,60-30 16,-38 38-16,15-8 15,-75 15 1,0 0-16,0 31 15,-106 38-15</inkml:trace>
  <inkml:trace contextRef="#ctx0" brushRef="#br0" timeOffset="8878.49">3795 8716 0,'0'0'0,"0"0"16,-8 8-16,1 7 15,-1 0-15,1 0 16,-1 1-1,1-1-15,-1-7 16,8-1-16,0 1 16,0-1-1,0-7-15,0 0 16,8 8-16,7 0 16,7-8-16,24-8 15,45-30 1,22-23-16,-22 7 15,45-14-15,22-31 16,9-16-16,-1 8 16,-30 8-1,46-23-15,-16 15 16,38-7-16,-68 45 16</inkml:trace>
  <inkml:trace contextRef="#ctx0" brushRef="#br0" timeOffset="15133.49">4536 10884 0,'0'0'0,"0"0"15,0 0-15,0 0 16,-8 7-16,8 1 16,0-1-1,0 9-15,0-9 16,0 1-16,0 0 15,0-8 1,8 0-16,37-23 16,91-61-16,-7-46 15,60-76-15,-8-15 16,1-1 0,-92 115-16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06T17:14:42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15074 7098 0,'0'0'0,"0"0"16,0 0-16,0 0 15,0 0 1,0 0-16,-7-8 15,-1 1-15,-7-9 16,-8 1 0,-14 0-16,-9 0 15,-7-1-15,0 1 16,8 7 0,-15 8-16,-16 0 15,-30 8-15,38 0 16,23 7-1,-1 0-15,-14 8 16,-8-8-16,-8 8 16,8 0-16,8 0 15,-1 8-15,8-1 16,-7 8 0,7 0-16,0 1 15,8-9-15,14 1 16,9-8-1,-1 0-15,8-1 16,-8 9-16,1-1 16,-1 1-1,0 7-15,1 0 16,-1 0-16,0 1 16,-7-1-16,0 0 15,7 0 1,0 0-16,1 8 15,-1 0-15,0 0 16,1-1 0,6-6-16,1-1 15,0-8-15,-7 8 16,-1 1-16,0 6 16,1 9-1,-24-1-15,8-7 16,1 0-16,-1-16 15,8 1-15,7-8 16,-15 15 0,-7 0-16,-8 0 15,-15 8-15,0 8 16,0-9 0,7-7-16,-7-7 15,-7 0-15,-1-9 16,23-6-1,0-1-15,-22 0 16,-1 0-16,0 1 16,1-1-16,7-7 15,15-1-15,-8 9 16,8-1 0,8-8-16,7 1 15,8 0-15,7-1 16,8 1-1,0 0-15,0-8 16,7 0-16,1 0 16,-1 0-1,8 0-15,0 0 16,0 0-16,0 0 16,0 0-16,0 0 15,0 0 1,0 0-16,0 0 15,0 0-15,0 0 16,0 0-16,-7 0 16,7 0-1,-8 7-15,8-7 16,0 0-16,0 0 16,0 0-1,0 0-15,0 0 16,0 0-16,0 0 15,0 0-15,0 0 16,0 0 0,0 0-16,0 0 15,0 0-15,0 0 16,8 8-16,-8-8 16,7 7-1,-7-7-15,0 0 16,0 0-16,0 0 15,0 0 1,0 0-16,0 0 16,0 0-16,0-7 15,0 7-15,0 0 16,0 0 0,0 0-16,0 0 15,0 0-15,0 0 16,0 0-16,0 0 15,0 0 1,0 0-16,8-8 16,-8 8-16</inkml:trace>
  <inkml:trace contextRef="#ctx0" brushRef="#br0" timeOffset="2611.87">12020 9143 0,'0'0'0,"0"0"16,0 0-16,0 0 16,0 0-16,0 0 15,0 0 1,8 8-16,-1 0 15,1-1-15,7 1 16,0 7 0,0-7-16,0-1 15,8 9-15,15-1 16,15 0-16,7-7 16,8 0-1,-7-1-15,7 1 16,15-1-16,0 1 15,-15 0-15,-23-1 16,16 1 0,22 0-16,15-1 15,-30-7-15,-7 0 16,14 0 0,62 8-16,-47-8 15,-22 7-15,38-7 16,8 8-16,-9 0 15,1-8 1,8 7-16,-16-7 16,-30 0-16,38 0 15,7 0 1,-7 0-16,7 0 16,1-7-16,-8-1 15,-38 0-15,37 1 16,1-1-1,-7-7-15,-9 0 16,9 7-16,-1-7 16,-15 7-1,-22-7-15,7 0 16,22-8-16,-7 0 16,-7 0-16,-8 0 15,8 0 1,-1 0-16,-7-7 15,-7 7-15,-16 0 16,0 0 0,16 0-16,-1 0 15,1 0-15,-8 8 16,7 0-16,-7-8 16,-15 8-1,7-8-15,1 0 16,-8 0-16,-1-8 15,-6 16 1,-1-8-16,-7 8 16,-8 0-16,-8 7 15,1 0-15,-1 1 16,1-1 0,-8 8-16,0 0 15,0 0-15,0 0 16,0-7-1,-8-1-15,-7 0 16,-7 1-16,-9-1 16,9 0-16,6 1 15,1 7 1,8-8-16,-1 8 16,8 0-16,0 0 15,0 0 1,0 0-16,8 0 15,-1-7-15,1-1 16,-1 8-16,1 0 16,-8 0-1,0 0-15,0 0 16,0 0-16,-8 8 16,-7 7-16,-7 0 15,-1 0 1,8 1-16,0-1 15,0 0-15,7 0 16,1-7 0,-1 0-16,0-1 15,8 1-15,0 0 16,0-1 0,0 1-16,0-1 15,-7 1-15,-8 7 16,-8 1-16,-15 6 15,-15 1 1,0 0-16,53-23 16</inkml:trace>
  <inkml:trace contextRef="#ctx0" brushRef="#br0" timeOffset="6409.55">15944 11296 0,'0'0'0,"0"0"16,-15 7 0,-8 1-16,0 0 15,8-1-15,-8 8 16,8-7-16,-7 7 15,-9-7 1,-6 7-16,-16-7 16,0 0-16,0-1 15,0 1 1,8-1-16,-1 1 16,-14 0-16,-1-1 15,8 1-15,-7-8 16,14 0-1,16 0-15,-8 0 16,-15 0-16,-15 0 16,0-8-1,0 1-15,15-1 16,8 0-16,-15 1 16,-8-1-16,-8 1 15,15 7 1,24-8-16,6 0 15,1 1-15,0-1 16,-8-7 0,0-8-16,1-8 15,-1 1-15,0-1 16,0-7 0,8 0-16,0 0 15,-1-8-15,9 0 16,-1 0-16,0 1 15,1-1-15,-1 0 16,0 8 0,1 0-16,-1 0 15,0-8-15,1 0 16,-1 0 0,0 8-16,-7-8 15,7 8-15,1 7 16,7-7-1,-1 0-15,1 0 16,0 0-16,0-8 16,8 8-16,-9 0 15,1 0 1,0-1-16,0 1 16,-8 0-16,1 0 15,-24-15-15,16 14 16,0 1-1,7 8-15,8-1 16,-8 1-16,8-1 16,-7 8-1,-1 0-15,8-7 16,0-1-16,-8 1 16,0-8-1,1 7-15,-24-7 16,8 7-16,1 1 15,-1 7-15,8 0 16,7 8 0,0-1-16,1-6 15,-9-1-15,-6 7 16,-1-6 0,-8-1-16,1-8 15,7 8-15,-7-7 16,7 7-16,-7-8 15,-1 8 1,1 0-16,-8 1 16,8 6-16,-1 1 15,9 7-15,6 1 16,1-1 0,-8 0-16,1 1 15,-1-1-15,0 8 16,0 0-16,0-7 15,1 7 1,-1 0-16,0 0 16,8 0-16,-1-8 15,1 8 1,8 0-16,-9 0 16,1 0-16,7 0 15,1 0-15,-1 0 16,0 0-1,1 8-15,-1-8 16,8 0-16,0 7 16,0-7-1,-1 0-15,9 0 16,-1 0-16,1 0 16,-1 8-16,1-1 15,-1 1 1,8-8-16,-7 8 15,7-8-15,-8 7 16,0 1-16,8-8 16,-7 8-1,-1-1-15,8-7 16,-7 0-16,-1 0 16,1 8-1,-1 0-15,8-8 16,0 0-16,0 0 15,0 0-15,0 0 16,0 0 0,0 0-16,0 0 15,0 0-15,0 0 16,0 0-16,0 0 16,0 0-1,0 0-15,0 0 16,8 0-16,7-8 15,7 0 1,1 1-16,15-1 16,0 0-16,0 1 15,-1-1-15,1 8 16,0 0 0,0 0-16,-8 0 15,0 0-15,-7 8 16,0-1-1,-1 1-15,-7 0 16,-7-1-16,-1 1 16,1 0-1,-8-8-15,8 7 16,-8-7-16,0 0 16,0 8-16,0-8 15,0 7-15,0 1 16,0 0-1,0-1-15,0-7 16,0 0-16,-8 8 16,8-8-16,0 0 15,0 0 1,-8 15-16,8-15 16</inkml:trace>
  <inkml:trace contextRef="#ctx0" brushRef="#br0" timeOffset="14148.21">15392 12395 0,'0'0'0,"0"0"16,0 0-16,0 0 16,0 0-1,0 0-15,0 0 16,0 0-16,0 0 16,0 0-16,-8-8 15,1 0 1,-1-7-16,1 8 15,-9-9-15,1 1 16,0 0 0,-7-1-16,-1 1 15,0 0-15,-7 0 16,0-1-16,-1 9 16,9-1-1,7 1-15,0-1 16,-8 0-16,0-7 15,-7 0 1,0 7-16,-8 0 16,0 1-16,0 7 15,0 0-15,8 0 16,0 0 0,0 0-16,7 7 15,-7 1-15,0 0 16,-1 7-1,-6 0-15,6 1 16,1-1-16,0 0 16,0 0-1,-1-7-15,9 7 16,-1 0-16,8 1 16,0 7-16,0 0 15,7-1 1,1 1-16,-1-7 15,0 7-15,1-1 16,7 1-16,0 0 16,0 0-1,0 0-15,0 8 16,0-1-16,0 8 16,7 0-1,1-7-15,0-8 16,-1 7-16,8-7 15,0 0 1,0-8-16,1 1 16,-1-1-16,0 0 15,0 0-15,0 1 16,8-1 0,-1 0-16,1 0 15,0 1-15,-8-9 16,0 1-16,8 0 15,7-1 1,0 1-16,8 0 16,0-1-16,7-7 15,0 0 1,-7 0-16,-7 0 16,-9 0-16,8 0 15,8 0 1,0-7-16,7-1 15,-7 8-15,0-8 16,0 8-16,0-7 16,-8-1-1,-7 0-15,-1 1 16,-7-1-16,8 0 16,-8 1-1,8-8-15,-8 7 16,0 0-16,-7 1 15,-1-9-15,1 1 16,-1 0 0,1 0-16,-1-1 15,1-7-15,-8 8 16,0-8-16,0-7 16,0-1-1,0 1-15,-8-1 16,1 1-16,-1-1 15,-7 1 1,0 7-16,0-8 16,0 1-16,-8-1 15,-15-15 1,38 46-16</inkml:trace>
  <inkml:trace contextRef="#ctx0" brushRef="#br0" timeOffset="21671.47">15777 12433 0,'0'0'0,"0"0"15,0 0-15,0 0 16,0 8-16,0-1 16,8 1-1,15-8-15,75-54 16,61-144-16,90-352 16,-241 535-1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06T17:15:46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19618 5312 0,'-8'8'0,"-22"30"0,-23 53 0</inkml:trace>
  <inkml:trace contextRef="#ctx0" brushRef="#br0" timeOffset="293">19104 5182 0,'0'0'16,"0"0"-16,15 16 15,23 22 1,15 15-16,7 31 16,-7 15-16,0-15 15,7-7 1,1-1-16,-1-7 15,-7-16-15,0 0 16,-8-7-16,8-8 16,0 8-1,-53-46-15</inkml:trace>
  <inkml:trace contextRef="#ctx0" brushRef="#br0" timeOffset="1579.24">19769 5236 0,'0'0'0,"0"0"15,0 0-15,0 0 16,0 0-16,-8 7 15,1 1 1,-1 7-16,-7 8 16,-15 15-16,-8 31 15,0 7 1,-7 1-16,0 7 16,-1 15-16,8-8 15,8-30-15,15-22 16,-8 6-1,8-14-15,0-8 16,0 0-16,7-16 16,1 1-1,7 0-15,0-8 16,0 0-16,0 0 16,0 0-1</inkml:trace>
  <inkml:trace contextRef="#ctx0" brushRef="#br0" timeOffset="2092.36">20275 5136 0,'0'0'15,"0"0"-15,0 8 16,0 7-16,-7 16 16,-1 7-16,1 8 15,-1 7 1,1 8-16,-1 0 15,1-15-15,-1 0 16,8-8 0,-8-7-16,8-8 15,-7-1-15,7-6 16,0-1 0,0-7-16,0-8 15,0 0-15,0 0 16,0 0-16,0 0 15,0 0 1,7-16-16,24-22 16,14-30-16,0-16 15,-14 30-15,-1 16 16,-7 15 0,-1 0-16,-7 8 15,-15 15-15</inkml:trace>
  <inkml:trace contextRef="#ctx0" brushRef="#br0" timeOffset="2348.11">20313 5465 0,'0'0'15,"0"0"-15,0 0 16,0 0-1,15 7-15,23 16 16,8 15-16,-9 1 16,1-1-16,0 0 15,0 0 1,-8-7-16,8-1 16,-8-7-16,-7-8 15,-23-15 1</inkml:trace>
  <inkml:trace contextRef="#ctx0" brushRef="#br0" timeOffset="2759.09">21409 5022 0,'0'0'15,"0"0"1,-7 0-16,-16-8 16,-15 8-16,-22 16 15,-8 14 1,0 16-16,7 7 15,8-7-15,16 0 16,14-16 0,8 9-16,7-9 15,8 8-15,15 1 16,16-1-16,6-8 16,24 8-1,-16-15-15,8 0 16,0-8-16,0-7 15,-8-8-15,-45 0 16</inkml:trace>
  <inkml:trace contextRef="#ctx0" brushRef="#br0" timeOffset="3037.78">21855 5121 0,'0'0'16,"0"0"-16,0 0 15,8 23-15,0 23 16,-1 38 0,1 38-16,-1-23 15,1-30-15,-1-8 16,1-15-16,-8-16 15,7-7 1,-7-15-16,0-8 16,0 0-16,0 0 15</inkml:trace>
  <inkml:trace contextRef="#ctx0" brushRef="#br0" timeOffset="3409.21">21750 4930 0,'0'0'0,"0"0"16,7 0-16,31 0 15,7 0 1,16 0-16,7-7 15,0 7-15,-15 0 16,-8 7-16,-7 9 16,15 7-16,0 22 15,0 39 1,-15-7-16,-16-9 16,-7 9-1,-15 7-15,-7-31 16,-16 0-16,-7-14 15,-8-1-15,-15 0 16,-7 0 0,-24 8-16,84-46 15</inkml:trace>
  <inkml:trace contextRef="#ctx0" brushRef="#br0" timeOffset="4026.7">19262 6678 0,'31'-15'16,"211"-54"-16,75 1 16,1 6-16,173-6 15,-143 22 1,90-23-16,23-15 15,-60 8-15,136 7 16,-310 31 0,-76 8-16</inkml:trace>
  <inkml:trace contextRef="#ctx0" brushRef="#br0" timeOffset="9668.14">8097 3488 0,'0'0'0,"0"0"16,-8 15-16,-15 31 15,1 30 1,-9 16-16,1 45 16,0 39-16,7-1 15,8 9 1,15-17-16,0 1 16,0-68-16,0-9 15,-7 1-15,-1-31 16,8-23-1,0-15-15,0-8 16,0-15-16,0 0 16,8-8-16,-8 8 15</inkml:trace>
  <inkml:trace contextRef="#ctx0" brushRef="#br0" timeOffset="10242.51">8157 3770 0,'0'0'0,"0"0"16,0 0-16,15-7 15,38-9-15,38-14 16,7-8-1,8 0-15,22 7 16,-7-7-16,-15 15 16,15-8-1,-30 16-15,-38 8 16,15-1-16,0 8 16,0 8-16,-15-1 15,7 24 1,-7 7-16,-15 15 15,-8 16-15,-7 0 16,-8 15-16,-7 22 16,-8-14-1,0-8-15,0 23 16,-8 0-16,1-23 16,-1 0-1,-7 22-15,0-22 16,0-7-16,-8-16 15,0 0-15,-7-8 16,0 1 0,0-8-16,-1-8 15,1-8-15,7-7 16,1 0 0,7-8-16,-8 1 15,-22-1-15,-31-23 16,-22-22-16,98 30 15</inkml:trace>
  <inkml:trace contextRef="#ctx0" brushRef="#br0" timeOffset="10484.52">8006 5549 0,'0'0'16,"23"7"-16,52 16 16,31 0-16,30-8 15,-30 1-15,45-9 16,-7-7 0,22-15-16,-15-8 15,-37-23-15,44-15 16,-6 0-16</inkml:trace>
  <inkml:trace contextRef="#ctx0" brushRef="#br0" timeOffset="16511">15203 3870 0,'0'0'0,"0"0"16,0 0-16,0 0 16,0 0-16,0 0 15,7 0 1,1 0-16,7-8 15,8 0-15,-1 1 16,1-1-16,15 8 16,15 0-1,7 0-15,16 0 16,-8 8-16,-23-1 16,8 1-1,15 0-15,15-8 16,-7 0-16,-23 0 15,0 0-15,7 0 16,-7 0 0,-7 0-16,-16 0 15,-8 0-15,1 0 16,-8 0-16,0 0 16,1 0-1,-9 7-15,1-7 16,-1 0-16,1 0 15,-8 0 1,0 0-16</inkml:trace>
  <inkml:trace contextRef="#ctx0" brushRef="#br0" timeOffset="21012.56">9926 8395 0,'0'0'0,"0"0"15,0 0-15,0 0 16,0 0-16,0 0 16,0 0-1,0 0-15,0 0 16,0 0-16,0 0 16,0 0-16,0 0 15,0 0 1,0 0-16,0 0 15,0 0-15,0 0 16,8 0 0,7 0-16,7-7 15,16-1-15,8 8 16,6 0-16,-6 0 16,-1-7-1,1-1-15,-9 0 16,-6 1-16,-1-1 15,-7 0-15,-1 8 16,-7 0 0,-7 0-16,-1 0 15,1 0-15,0 0 16,-8 0 0,0 0-16,0 0 15,0 0-15,7 0 16,1 0-16,7 0 15,7 8 1,-22-8-16</inkml:trace>
  <inkml:trace contextRef="#ctx0" brushRef="#br0" timeOffset="22200.29">11249 8006 0,'0'0'0,"0"0"15,0 0-15,0 0 16,-8-7-16,1-1 16,-1 0-1,1-7-15,7 7 16,0 1-16,-8-1 16,1 1-1,-1-1-15,1 0 16,-1 1-16,0 7 15,-7 0-15,0 0 16,0 0 0,-8 0-16,1 7 15,-1 9-15,0-1 16,1 0-16,-1 8 16,8 0-1,0 7-15,7-7 16,1 0-16,7 0 15,0 0 1,7 0-16,1-8 16,-1 0-16,8 1 15,8-9-15,-8 1 16,8 0 0,0-1-16,7-7 15,-8 0-15,1-7 16,-8-1-16,0-7 15,1-1 1,-1-14-16,-8-8 16,-7 0-16,0 7 15,0 8-15,-7 15 16,7 8 0,0 0-16</inkml:trace>
  <inkml:trace contextRef="#ctx0" brushRef="#br0" timeOffset="31851.28">11158 8808 0,'0'0'0,"0"0"15,0 0-15,0 0 16</inkml:trace>
  <inkml:trace contextRef="#ctx0" brushRef="#br0" timeOffset="33947.39">12149 8495 0,'0'0'0,"0"0"15,0 0-15,0 0 16,0 0 0,0 0-16,0 0 15,0 0-15,0 0 16,0 0-16,0 0 15,0 0 1,0 0-16,0 0 16,0 0-16,0 0 15,0 0 1,7 0-16,16 0 16,15 0-16,15 0 15,7-8-15,8 0 16,-15 1-1,8-1-15,-9 8 16,-6-8-16,-1 1 16,-7 7-1,0-8-15,-16 1 16,1 7-16,0-8 16,-1 0-16,-6 8 15,-1 0 1,0 0-16,-8 0 15,1 0-15,-1 0 16,-7 0-16,0 0 16,0 0-1,0 0-15,0 0 16,0 0-16,0 0 16,0 0-1,0 0-15,0 0 16,0 0-16,0 0 15,0 0-15,0 0 16,0 0 0,0 0-16,0 0 15,0 0-15,0 0 16,0 16-16,0-16 16</inkml:trace>
  <inkml:trace contextRef="#ctx0" brushRef="#br0" timeOffset="36709.08">14205 8655 0,'0'0'0,"7"0"16,9-8-16,14 1 16,8-1-16,22-7 15,23 0 1,-7 7-16,-8-7 15,23 7-15,7 0 16,-15 1-16,-30-1 16,7 8-1,16 0-15,0 0 16,-1 0-16,-22 0 16,-7 0-1,-9 0-15,-6 0 16,-9 0-16,-7 0 15,0 0-15,-7 0 16,0 0 0,-1 0-16,-7 0 15,0 0-15,0 0 16,0 0 0,0 0-16,0 0 15</inkml:trace>
  <inkml:trace contextRef="#ctx0" brushRef="#br0" timeOffset="54994.99">5972 6289 0,'-7'23'16,"-8"61"-16,-16 68 15,9-52 1,7 7-16,-8 15 16,8-31-16,7-22 15,1 15 1,-1 0-16,1-8 16,-1-15-16,0-15 15,1 0 1,-1-8-16,1 0 15,-1-7-15,8-8 16,0-1-16,0-6 16,8-1-1,7 0-15,0 0 16,8 1-16,7-9 16,15 1-16,8 0 15,15-8 1,30 0-16,-14-8 15,-24-7-15,38-1 16,23-6 0,0 6-16,23 1 15,7 7-15,-45 1 16,60-1-16,-7 1 16,22 7-1,-29 0-15,22-8 16,22 0-16,8 8 15,-22-7 1,52 14-16,-7-14 16,-16-1-16,31 16 15,0-16-15,0 0 16,23 16-16,7-8 16,-38 0-1,61 8-15,0 7 16,-68-7-16,60 7 15,0 0 1,-37 0-16,60-7 16,-76 0-16,76-1 15,15 8 1,-91 1-16,39-9 16,-9 16-16,46 8 15,-60-8-15,-46-8 16,106 8-16,-46 0 15,-75-8 1,83 8-16,-22-15 16,-84-1-16,99 16 15,-38-15 1,-69-8-16,16 7 16,-23-7-16,-30 0 15,8 0 1,-38-7-16,-38-1 15,-8 0-15,-15 1 16,8-8-16,7-1 16,1-7-1,7-15-15,-16-15 16,-6-1-16,-9 9 16,-7 14-1,-7-15-15,0 0 16,-8-15-16,0-7 15,0-1-15,-8 16 16,8-1 0,0-30-16,-8-15 15,1 23-15,-1-1 16,1-29 0,-1-1-16,1 23 15,7 15-15,0-23 16,7 16-16,1 0 15,-1 15 1,1 15-16,-1-7 16,1 7-16,0-8 15,-8 1 1,-8 7-16,0 0 16,-7 0-16,-7 8 15,-1 8-15,-7-8 16,-1-1-1,9 9-15,-16-1 16,-15-7-16,-7 8 16,-31-8-16,15 15 15,-14 0 1,-24 0-16,8 15 16,-15 1-16,-45-1 15,15 8 1,-53-8-16,68 8 15,-84 0-15,24 8 16,-38 0-16,29-8 16,-44 7-1,-23 1-15,53 0 16,-76-1-16,30 1 16,-30-1-16,0 16 15,-52-15 1,165 7-16,-188 8 15,60-15-15,8 15 16,14-8 0,-37 8-16,91-16 15,-91 1-15,30 0 16,23-1 0,-31-7-16,84 8 15,-121 0-15,53-1 16,67 1-1,-74 7-15,52 0 16,-23 1-16,16 7 16,44-16-16,-82 16 15,68-8-15,0 1 16,-69-1 0,16 0-16,83 0 15,-83 1-15,76 7 16,-16 7-1,53-7-15</inkml:trace>
  <inkml:trace contextRef="#ctx0" brushRef="#br0" timeOffset="58453.83">6501 10586 0,'0'0'0,"-15"23"16,-7 15 0,-1 8-16,-7 38 15,-8 23 1,0-8-16,-7 15 15,-8 47-15,23-39 16,-1 53-16,24-45 16,7 0-16,15 15 15,8-54 1,7-7-16,0-7 16,0-16-16,-7-16 15,7-6 1,31-1-16,14-15 15,-14-8-15,-8-15 16,-8-15-16,23-24 16,0-22-1,-15-7-15,0-32 16,-8-6-16,-7-9 16,-8-37-16,-7-24 15,0-45 1,-16-1-16,1-14 15,-8 45-15,-8 54 16,-7 30 0,0 30-16,-15-14 15,0 22-15,-1 23 16,1 16-16,0 14 16,30 16-1</inkml:trace>
  <inkml:trace contextRef="#ctx0" brushRef="#br0" timeOffset="59460.16">10100 10601 0,'0'0'15,"0"0"-15,-8-7 16,-7-9-16,-7-7 16,6 0-16,1 1 15,-15-1 1,-15 0-16,-8 0 15,-15 8-15,0 15 16,-8 7-16,-15 31 16,-22 31-1,37-8-15,16 15 16,-1 47-16,-7 6 16,8-14-1,7-1-15,8-22 16,22-8-16,0 15 15,8 8 1,23-16-16,22 16 16,30 38-16,1-30 15,-8-1-15,0-30 16,45 8 0,8-23-16,-23-24 15,68 9-15,-45-39 16,-38-7-16,38-24 15,7-6 1,-22-9-16,-8-15 16,8-23-16,0-14 15,7-40-15,-38 1 16,-14-30 0,-16 14-16,-15-37 15,0 7-15,-15-15 16,-7-8-1,-8 46-15,-23 7 16,-15 32-16,-15 22 16,0 23-16,-46 15 15,-59 23 1,59 23-16,-82 30 16,59 16-1,-21 0-15</inkml:trace>
  <inkml:trace contextRef="#ctx0" brushRef="#br0" timeOffset="60558.21">14250 11212 0,'0'0'0,"0"0"15,-7-8-15,-1-22 16,-22-24-1,-15-22-15,-1-1 16,-7-6-16,8 21 16,-23-6-16,-30-24 15,-1 24 1,31 22-16,0 8 16,-60-1-16,22 32 15,15 7 1,-75 23-16,52 22 15,31 9-15,-23 7 16,1 8 0,21-1-16,9 1 15,7-8-15,0 0 16,15 0-16,8 8 16,7 15-1,15 7-15,15 16 16,8 8-16,16 14 15,14-14-15,15-1 16,1-22 0,-9-8-16,9-8 15,14 1-15,8-16 16,30 15-16,-45-23 16,31 1-1,59 22-15,-45-30 16,-7-15-16,83 7 15,-76-23 1,38-7-16,46-8 16,-69-23-16,61-23 15,-68-8-15,-30-7 16,14-15 0,1 0-16,-15-16 15,-16 1-15,-22-16 16,-15-8-1,-8-30-15,-30 0 16,-46-61-16,-60 0 16,53 76-16,-121-60 15,-45 52 1,105 69-16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06T17:17:05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16579 6327 0,'0'0'0,"37"0"15,32 0 1,6 0-16,46 0 16,23 0-16,-38 0 15,60-15 1,-45 0-16,0-1 16,-31 9-16,-44-1 15,-46 8-15</inkml:trace>
  <inkml:trace contextRef="#ctx0" brushRef="#br0" timeOffset="1145.45">4891 7686 0,'0'0'16,"0"0"-16,0 0 15,15-8 1,8 0-16,15-7 16,7 0-16,1 7 15,-1 1-15,0-1 16,1-7 0,7 7-16,-1 0 15,16 1-15,1-1 16,-1 1-1,-16-1-15,32 8 16,-1 0-16,8 0 16,-8 0-16,7 0 15,9 0 1,-1-8-16,-38 8 16,31 0-16,23 0 15,14 0-15,-7 0 16,23 0-1,-39 0-15,9 0 16,22 0-16,-23 0 16,8 0-1,0 0-15,-22 0 16,-24 0-16,8 0 16,-7 0-16,-16 0 15,-14 0 1,-8 0-16,-8 0 15,-8 0-15,1 0 16,-8 0-16,-7 0 16,-1 0-1,1 0-15,-1 0 16,-7 0-16,0 0 16,0 0-1,0 0-15,0 0 16,0 0-16,0 0 15</inkml:trace>
  <inkml:trace contextRef="#ctx0" brushRef="#br0" timeOffset="2722.27">8596 7625 0,'0'0'0,"0"0"16,0 0-16,0 0 15,7 0-15,23 7 16,8 1 0,7-1-16,8 1 15,0-8-15,23 0 16,22 0-1,-7 0-15,-23 0 16,38-8-16,30 8 16,-23 8-16,54 0 15,-31-1 1,22 9-16,24-1 16,-8 0-16,22-7 15,-22 7-15,53-7 16,0-1-1,-46-7-15,84 8 16,-31-16-16,-30 8 16,144-7-1,-99-1-15,61 16 16,-128-16-16,166 0 16,-61 8-16,0 0 15,-45 0 1,98-7-16,-90-1 15,52 8-15,1 0 16,-69-7-16,61-1 16,-31 16-1,-67-1-15,90 1 16,-83 7-16,-22 0 16,7 1-1,-23-9-15,-15 1 16,-37 7-16,-31-7 15,0-1 1,-8 1-16,-22 0 16,-15-1-16,-15 1 15,-16-8-15,-7 0 16,0 0 0</inkml:trace>
  <inkml:trace contextRef="#ctx0" brushRef="#br0" timeOffset="6317.48">4884 8899 0,'0'0'16,"0"0"-1,15-7-15,30-9 16,38 1-16,0-8 16,-7 0-1,37-7-15,24-1 16,-39 8-16,61-7 16,-1 7-16,1 8 15,22-1 1,-52 9-16,75-1 15,-7 0-15,-1 1 16,-29-1 0,37-7-16,60 7 15,-105 1-15,90-1 16,-7 0-16,-37 1 16,82-1-16,-45 0 15,-46 1 1,114-1-16,-45 1 15,-84 7-15,159 7 16,-98-7 0,-45 0-16,98 0 15,-46-7-15,-45 14 16,68-14-16,1 7 16,-69-8-1,91 0-15,-61 8 16,38 0-16,-113 0 15,151 8-15,-114 0 16,69-1 0,-16 8-16,-44-7 15,59 0-15,-14 7 16,-61-7 0,53-1-16,22 9 15,-113-9-15,84 8 16,-9 1-1,-67-1-15,68 0 16,-53-7-16,22-1 16,-75 1-16,46 7 15,-9 1 1,-37-9-16,15 1 16,-30 0-16,-38-1 15,0-7-15,-7 8 16,-16-1-1,-7-7-15,-15 0 16,-16 0-16,-7 0 16,0 0-1</inkml:trace>
  <inkml:trace contextRef="#ctx0" brushRef="#br0" timeOffset="7269.16">5647 10029 0,'0'0'16,"15"0"-16,38 7 16,38 1-16,30 15 15,38 0-15,-31 0 16,31 7-1,37-7-15,46 8 16,-68-8-16,91-1 16,22 1-1,-83-15-15,106 0 16,0-1-16,-60-7 16,60-7-16,-61-16 15,99 7 1,-38-6-16,15-9 15,30 8-15,-7 0 16,30 8 0,-38 0-16,76-1 15,-106 9-15,121-8 16,-121 7-16,105 0 16,-74 1-1,29 14-15,-15 1 16,23 0-16,-7 7 15,-23-8-15,-1 1 16,24-8 0,-61 0-16,68 0 15,-189 8-15,75-1 16,-14 1 0,-144 0-16,45 7 15,-68 0-15,-45 0 16,-38-15-16</inkml:trace>
  <inkml:trace contextRef="#ctx0" brushRef="#br0" timeOffset="12324.01">5073 11555 0,'0'0'0,"0"0"16,7-7-1,16-1-15,15 0 16,-1-7-16,24 0 16,15-8-16,14 0 15,1 0 1,-15 0-16,60-7 16,0 7-16,0 0 15,45 8-15,-90 7 16,83-7-1,-23 15-15,15-8 16,8 8-16,-30-8 16,52 1-1,-29-1-15,37-7 16,-45 15-16,45-8 16,23 8-16,-46 8 15,68 15 1,-44 0-16,44 15 15,-22-8-15,-23-14 16,61 7 0,-99-16-16,76 1 15,45-16-15,-128 8 16,105-7-16,-22-9 16,-38 9-1,84-9-15,-1 16 16,-90-7-16,97 7 15,-44-8-15,22 8 16,-106-8 0,137 8-16,-129-7 15,75-1-15,23 1 16,-113-1 0,128 0-16,-45 1 15,-68-1-15,98 16 16,-60-8-16,-31 7 15,61 9 1,-68-9-16,53 1 16,-91-1-16,91 9 15,-53-16 1,30 7-16,-98-7 16,90 0-16,-60 0 15,30-7-15,-45 7 16,-30 0-1,30 0-15,-15-8 16,-46 0-16,-22 1 16,-15-8-1,-23 15-15</inkml:trace>
  <inkml:trace contextRef="#ctx0" brushRef="#br0" timeOffset="13245.97">5534 12463 0,'7'0'15,"16"8"-15,45 7 16,76 1-1,-1-1-15,39 8 16,-61-8-16,75 0 16,16-7-16,30 0 15,-91-1 1,136 1-16,-45-8 16,-7 7-16,67 1 15,0 0-15,39-16 16,14 0-1,-83-7-15,167-15 16,-205 14-16,182-14 16,-174 15-1,128-8-15,-105 0 16,90 15-16,-53 16 16,-14-1-1,-24 1-15,-60 0 16,144-1-16,-151-7 15,-39 0-15,46 0 16,-45 0-16,-15-7 16,0-1-1,-76 0-15,-16 1 16,1-8-16,-7-1 16,-16 9-1,-30 7-15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06T17:18:06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10690 5365 0,'15'0'0,"83"8"0,46-8 16,1609-69-16,-1375 62 15,-151-1-15,23 0 16,52 1-16,-15 7 16,1-8-16,67 8 15,-128 0 1,98 8-16,-61-8 15,-22 7-15,23-14 16,-53 14-16,-8 1 16,0-8-1,-30 0-15,-38 8 16,-23-8-16,1 7 16,-31 1-1,-23-8-15,-14 8 16,-24-1-16,-22-7 15</inkml:trace>
  <inkml:trace contextRef="#ctx0" brushRef="#br0" timeOffset="918.21">3341 6365 0,'0'0'0,"16"0"16,6 0-16,54 8 16,75 0-1,0-8-15,53 7 16,-52-7-16,89-15 16,-29 7-16,-8 1 15,61-9 1,-31 9-16,1 7 15,52 7-15,-23 9 16,-75 7-16,159 30 16,-227-30-1</inkml:trace>
  <inkml:trace contextRef="#ctx0" brushRef="#br0" timeOffset="4744.31">12784 7533 0,'0'0'16,"0"0"-16,0 0 15,0 0-15,0 0 16,0 0-16,0 0 16,0 0-1,0 0-15,0 0 16,0 0-16,7-8 16,16 8-16,22-7 15,23-1 1,23 0-1,-8 1-15,53-1 0,8 1 16,-53-1 0,60 0-16,15-7 15,-7 7-15,15-7 16,-61 8-16,121-9 16,-82 9-1,74-9-15,-120 9 16,106-1-16,-68 0 15,60 8 1,-98-7-16,45-1 16,-8 8-16,-44-7 15,-1-1-15,0 0 16,-15 1 0,-37-1-16,-16 8 15,-7 0-15,-8 0 16,-15 0-1</inkml:trace>
  <inkml:trace contextRef="#ctx0" brushRef="#br0" timeOffset="9201.78">6781 8647 0,'0'0'0,"23"-7"15,22-1-15,23-7 16,-15 7-16,30-7 16,31 0-1,7-1-15,7 1 16,46 0-16,-76 7 15,61 1-15,23-1 16,14 8 0,-30 0-16,39 8 15,-16-1-15,60 1 16,-98-8 0,114 7-16,-54 1 15,-37 7-15,76 8 16,-39-15-1,16 7-15,-68 8 16,38-8-16,-31 8 16,15-8-16,-75-7 15,30 0-15,-22-1 16,-31 1 0,0 0-16,-7-1 15,-16 1-15,-7 0 16,-15-8-16,-16 7 15,-6-7 1,-9 0-16,1 0 16,-8 0-16,0 8 15,-8 7 1,-30 8-16,38-23 16</inkml:trace>
  <inkml:trace contextRef="#ctx0" brushRef="#br0" timeOffset="50138.7">10788 12212 0,'0'0'0,"0"0"0,0 0 16,45 7-16,-15-7 15,8 0-15,0 0 16,0 0-16,15-7 16,15 7-16,7 0 15,1-8 1,-16 0-16,24 1 15,21-9-15,1 1 16,-15 0-16,30-8 16,0 0-1,-45 0-15,7 0 16,30 0-16,-7 0 16,-30 8-1,7 0-15,7 0 16,-6 7-16,-16 0 15,-31 1-15,9-1 16,7 8 0,0-7-16,15-1 15,-31 8-15,-6 0 16,-9 0 0,1 0-16,-8 0 15,-7 0-15,-1 0 16,1 0-16,-1 0 15,-7 0 1,0 0-16,0 0 16,0 0-16,0 0 15,8 0 1,0-8-16,-1-7 16,1 0-16,-1-16 15,-7-7-15,0-15 16,0-1-1,0 1-15,0-1 16,0 1-16,0-1 16,0 9-1,0-1-15,0 8 16,-7 7-16,-1 8 16,1 0-16,-1 8 15,0 0 1,-14 0-16,-9-1 15,1 1-15,0 0 16,0 0 0,7 7-16,-7 0 15,-16 1-15,-14-9 16,-16 9-16,1-1 16,-1 0-1,-30 1-15,1-1 16,14 1-16,15-1 15,-30 0-15,-7 1 16,7-1 0,8 0-16,-16 8 15,9 0-15,37 0 16,-23 0 0,-7 0-16,22 0 15,8 8-15,23-8 16,-1 0-16,8 8 15,1-8 1,6 7-16,9 1 16,-1 0-16,8-1 15,0 1 1,0-1-16,0 9 16,-8 14-16,0 8 15,1 16-15,6-1 16,1-7-1,0 0-15,8-8 16,-8 8-16,-1 7 16,9 16-16,-1-16 15,1-7 1,7-8-16,0 1 16,0 6-16,0 9 15,0-1 1,0-15-16,0-7 15,0-8-15,0-23 16</inkml:trace>
  <inkml:trace contextRef="#ctx0" brushRef="#br0" timeOffset="51899.04">14802 11410 0,'0'0'0,"0"0"16,0 0-1,-7 0-15,-1 0 16,-7-7-16,-8-1 16,-7 0-1,-8 1-15,-15-9 16,-15 9-16,8 14 15,14 1-15,24 0 16,-1-1 0,8 1-16,7 0 15,1-1-15,-1 8 16,8 8 0,8 0-16,7 0 15,0 0-15,8 8 16,-8-9-1,0-6-15,-8-1 16,1 0-16,0 8 16,-8 0-16,-16 8 15,-6-1 1,-1-7-16,0 0 16,1 0-16,7-8 15,0 0-15,-1 1 16,1-1-1,8-8-15,-1 9 16,8-16-16</inkml:trace>
  <inkml:trace contextRef="#ctx0" brushRef="#br0" timeOffset="52538.83">15354 11387 0,'0'0'16,"0"0"-1,-8 0-15,-14 0 16,-8 8-16,-16 7 16,-7 8-16,15 0 15,8 7 1,0 9-16,7 6 15,8 1-15,0 0 16,7-8 0,8-7-16,0-1 15,8-7-15,0 8 16,14-8-16,16-1 16,0-6-1,-8-9-15,-7-7 16,-1 0-16,-6 0 15,-1-7-15,-8-1 16,1 0 0,-8-7-16,0-15 15,-8-1-15,1-7 16,-8 0 0,-1 7-16,9 8 15,-1 0-15,1 8 16,-1 0-16,1 7 15,-1 1 1,1-1-16,-1-7 16,8 15-16</inkml:trace>
  <inkml:trace contextRef="#ctx0" brushRef="#br0" timeOffset="52901.43">15339 11746 0,'0'0'0,"0"0"16,0 0-1,0 0-15,0 0 16,0 0-16,0 0 16,0 8-1,0 7-15,7 0 16,1 8-16,0 8 16,-1-1-16,8 1 15,-7-8 1,-1-8-16,1 0 15,-1 0-15,1 1 16,-8-16 0</inkml:trace>
  <inkml:trace contextRef="#ctx0" brushRef="#br0" timeOffset="53341.42">15755 11456 0,'0'0'0,"0"0"15,0 0 1,0 15-16,-8 23 15,1 31-15,-1 0 16,0-23 0,1-8-16,7-15 15,0 0-15,0-8 16,0 0-16,0-7 16,0-1-1,0 1-15,0 0 16,7-1-16,9 8 15,6 1-15,31-1 16,15-7 0,-7-8-16,-8 0 15,-8 0-15,0 0 16,-7 0 0,-8 7-16,-30-7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06T16:48:23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12837 5808 0,'0'0'0,"22"0"0,84-8 15,1051-22-15,-915 38 16,-53-8-16,37 7 16,-74-7-16,74 8 15,-44-8-15,22 7 16,-68 1-1,38 0-15,-23-1 16,0 1-16,-15 7 16,-30-7-1,15 7-15,0 0 16,-23-7-16,-30 0 16,-7-1-16,-16 1 15,-14-8 1,-9 0-16,-7 0 15,-7 0-15,-1 0 16,-7 0 0,0 0-16,0 0 15,0 0-15,0 0 16,0 0 0,0 0-16,0 0 15,0 0-15</inkml:trace>
  <inkml:trace contextRef="#ctx0" brushRef="#br0" timeOffset="43652.34">12678 7014 0,'0'0'0,"7"-8"0,8-15 0,394-312 15,-326 266-15,45 8 16,-29 15-16,-39 23 15,31-7 1,15 7-16,-8 8 16,-7-1-16,22 1 15,8 7 1,-53 1-16,15 7 16,38 0-16,-7 0 15,-9 0-15,1 7 16,0 1-16,-30 0 15,-16-1 1,23 9-16,1-1 16,6 8-16,-14 0 15,-8 7 1,7 1-16,1 7 16,-8 0-16,0 0 15,-22-7 1,-1-1-16,0 1 15,8-1-15,-8 1 16,8 7-16,-7 8 16,-8 0-1,-1 7-15,-6-15 16,-1 0-16,0-7 16,-7-1-16,-1 1 15,1-1 1,0 1-16,-8-8 15,0 0-15,0 0 16,0-8 0,-7-8-16,-1 1 15,1 0-15,-8-8 16,0 0 0,0 0-16,0 0 15,0 0-15,0 0 16,0 0-16,0 0 15,0 0 1,-15-8-16,0 0 16,0-7-16,-1 0 15,1 0 1,0-1-16,0 1 16,0 8-16,0-1 15,7 0-15,1 1 16,7 7-1,0 0-15,0 0 16,0 7-16,0 16 16,7 15-1,8 8-15,8-8 16,0 0-16,-1-15 16,1-7-16,0-1 15,-8-7 1,8-1-16,-8-7 15,0 0-15,0 0 16,0-7 0,0-1-16,0-7 15,0-1-15,1-7 16,-1 1-16,-8 6 16,1-7-1,-1 8-15,1 0 16,-8 7-16,0 1 15,0-1 1,0 8-16,0-8 16,0 8-16,0 0 15,-8-7-15,-7-1 16,-7 0 0,-16 1-16,-8 7 15,9 0-15,-1 0 16,0 0-1,38 0-15</inkml:trace>
  <inkml:trace contextRef="#ctx0" brushRef="#br0" timeOffset="56477.19">7855 9418 0,'0'0'0,"0"0"15,0 0-15,0 0 16,0 0-16,0 0 16,0 0-1,0 0-15,7 0 16,8-7-16,0 7 16,8-8-1,7 8-15,1 0 16,6 0-16,-6 0 15,-1 0-15,0 0 16,8 0-16,7 0 16,1 0-1,7 0-15,-1 8 16,-6-1 0,-16 1-16,0-1 15,8 1-15,15 0 16,15-1-16,0 1 15,-15 0-15,0-1 16,7-7 0,16 0-16,7 0 15,0 0-15,-30 0 16,-7-7 0,22 7-16,15 0 15,-8 0-15,-7 0 16,0 0-16,16 0 15,6 0 1,-6 0-16,-32 0 16,16 0-16,8 0 15,7 0-15,0 0 16,-15 0 0,0 0-16,16 0 15,-1 0-15,-15 0 16,-23 0-1,1 0-15,6 0 16,1 0-16,0 0 16,-7 0-16,-9 0 15,-6-8 1,-1 8-16,-7 0 16,-8 0-16,0 0 15,-8 0-15,1 0 16,0 0-1,-8 0-15,0 0 16,0 0-16,0 0 16,0 0-1,0 0-15,0 0 16,0 0-16,0 0 16</inkml:trace>
  <inkml:trace contextRef="#ctx0" brushRef="#br0" timeOffset="60635.74">5556 8426 0,'0'0'0,"0"0"16,0 0-16,0 0 15,0 0-15,0 0 16,0 0 0,0 0-16,8-8 15,-8 8-15,0 0 16,0 0-16,0 0 15,0 8 1,0 7-16,0 8 16,0 8-16,0-1 15,8 8-15,-8 8 16,0 8 0,0-1-16,0-7 15,0-8-15,0 0 16,0 0-1,7 8-15,-7-8 16,0-7-16,0-1 16,8-7-1,-1 0-15,-7 0 16,0-8-16,0 0 16,0-7-16,0 0 15,0-1 1,0-7-16</inkml:trace>
  <inkml:trace contextRef="#ctx0" brushRef="#br0" timeOffset="61770.34">5655 8334 0,'0'0'16,"0"0"-16,0 0 15,0 0 1,7-7-16,1-1 15,-1 0-15,9 1 16,-1-1-16,15 1 16,8-1-16,0 0 15,7 1 1,-7 7-16,7-8 16,15 0-16,1 1 15,7 7 1,-8-8-16,-14 8 15,-16 0-15,23-7 16,15 7-16,15 0 16,0 0-1,-15 0-15,8 0 16,0 0-16,-1 0 16,1 0-1,-31 0-15,1 0 16,22 0-16,-8 0 15,8 0-15,-15 0 16,-8 0 0,-7 0-16,-8 0 15,-7 0-15,0 0 16,-1 0-16,1 0 16,-8 7-1,0 1-15,0-8 16,1 7-16,-1 1 15,-8 0 1,1-1-16,-1-7 16,8 8-16,-7 0 15,0-1-15,-1 8 16,1 1 0,-1 7-16,1 7 15,-1 1-15,1-1 16,0 1-1,-1-1-15,1 8 16,-8 8-16,0 8 16,0-1-16,0 1 15,0-16 1,0 0-16,7-8 16,-7-7-16,8 0 15,-8-8-15,0 1 16,0-9-1,0 1-15,0 0 16,0-8-16,0 0 16,0 0-1,0 7-15,0-7 16,0 0-16,0 0 16,0 0-16,0 0 15,0 0 1,0 0-16,0 0 15</inkml:trace>
  <inkml:trace contextRef="#ctx0" brushRef="#br0" timeOffset="62595.26">5730 9479 0,'0'0'0,"31"-7"16,37-9-1,-8 1-15,23 0 16,23 0-16,-8-1 16,-37 9-16,7-1 15,38 0 1,0 1-16,-16-1 15,16 8-15,8 0 16,-24 0-16,-22 0 16,15-8-1,1 8-15,-1 0 16,-8-7-16,9 7 16,-1 0-16,-8 0 15,-7 0 1,-22 0-16,-16 0 15,-7 0-15,-1 0 16,1 0 0,-8 0-16,0 0 15,-7 0-15,-1 0 16,-7 0-16</inkml:trace>
  <inkml:trace contextRef="#ctx0" brushRef="#br0" timeOffset="65892.21">18620 8930 0,'0'0'0,"0"0"16,0 7-1,0 16-15,0 31 16,0 30-16,0-23 15,0 7 1,7 16-16,-7 16 16,0-32-16,0-7 15,0 0-15,0-7 16,0-1 0,0-15-16,0-15 15,-7 0-15,7-15 16,0-8-1</inkml:trace>
  <inkml:trace contextRef="#ctx0" brushRef="#br0" timeOffset="66199.21">18287 9349 0,'0'0'15,"0"0"1,0 0-16,0 0 16,23 0-16,30-7 15,22-8-15,-7 7 16,-15 0-1,15-7-15,8 0 16,0 0-16,-23-1 16,-8 1-1,-45 15-15</inkml:trace>
  <inkml:trace contextRef="#ctx0" brushRef="#br0" timeOffset="66659.83">19134 9388 0,'0'0'0,"0"0"15,0 0-15,0 0 16,0 0-16,7 23 16,1 22-1,7 16-15,8 0 16,0 0-16,-1-7 16,1-16-16,0 0 15,-8-23 1,0 1-16,-8-9 15,8-7-15,1-7 16,14-9 0,0-14-16,-7-1 15,-1-14-15,-6-1 16,-9 8-16,1-8 16,-8 15-1,0 16-15,0 0 16,0 0-16,0 7 15,0 8 1</inkml:trace>
  <inkml:trace contextRef="#ctx0" brushRef="#br0" timeOffset="66991.5">20003 9441 0,'0'0'16,"0"0"-16,0 23 15,0 15-15,-7 31 16,7 22-16,0 31 15,0-38 1,7 0-16,1 8 16,-1-23-16,1-24 15,-8-14 1,0-16-16,0-7 16,0-8-16,0 0 15</inkml:trace>
  <inkml:trace contextRef="#ctx0" brushRef="#br0" timeOffset="67453.62">20094 9372 0,'0'0'0,"0"0"15,0 0 1,0 0-16,0 0 16,0 0-16,8-7 15,22-9-15,15 1 16,8 0-1,0 0-15,0 7 16,-8 8-16,1 0 16,-1 8-1,-15 7-15,-7 0 16,-16 0-16,1 8 16,-16 8-16,-7 15 15,-15-8 1,-8 0-16,-15-7 15,-7-1-15,-1-7 16,16-8 0,22-7-16,1-8 15,22 0-15</inkml:trace>
  <inkml:trace contextRef="#ctx0" brushRef="#br0" timeOffset="67794.72">20797 8655 0,'0'0'0,"0"0"16,0 8-16,0 30 16,0 30-16,0 16 15,0 46 1,0-15-16,0-31 0,0-16 16,0 1-1,0-16-15,0-7 16,0-23-16,0-8 15,0-15 1,0 0-16</inkml:trace>
  <inkml:trace contextRef="#ctx0" brushRef="#br0" timeOffset="68316.72">21493 9281 0,'0'0'0,"0"0"15,-8 0-15,-15 0 16,1 7-16,-9 1 15,1 7 1,-15 23-16,7 24 16,8 6-16,15 9 15,7-16 1,8-23-16,0-8 16,8-14-16,-1-9 15,8-7-15,8-15 16,7-16-1,0 1-15,-7-8 16,0 0-16,-16 15 16,1 7-1,0 9-15,-8 7 16,15 7-16,0 24 16,7 30-16,-6 8 15,-1-1 1,-8-14-16,8-16 15,-7-8-15,-1-7 16,1-7 0,0-9-16,-8-7 15</inkml:trace>
  <inkml:trace contextRef="#ctx0" brushRef="#br0" timeOffset="68874.72">18673 10105 0,'0'0'16,"0"0"-16,0 0 15,0 0 1,0 0-16,0 0 15,7 8-15,8-1 16,23 9 0,30-1-16,8 0 15,30 0-15,45-15 16,-38 0-16,91-7 16,1 7-1,82-8-15,-83-7 16,45 7-16,1-7 15,-1 7-15,-37-7 16,37 7 0,-105-7-16,38 0 15,-54 0-15,-22 7 16,-23 0 0,-38 1-16,-14-1 15,-31 8-15</inkml:trace>
  <inkml:trace contextRef="#ctx0" brushRef="#br0" timeOffset="110482.83">11892 9388 0,'0'0'0,"0"0"16,0 0-16,-174 221 0,136-152 15,8 7-15,7-15 16,8-15-16,7-8 15,1 0 1,7 0-16,7 0 16,8 1-16,16 6 15,-1 9 1,0-8-16,8 7 16,-38-53-16</inkml:trace>
  <inkml:trace contextRef="#ctx0" brushRef="#br0" timeOffset="111581.22">16102 9311 0,'0'0'16,"0"0"-16,0 0 15,0 0-15,0 0 16,0 0-16,0 0 16,0 0-1,0 0-15,8 0 16,22 0-16,16 8 15,6 7-15,1 8 16,-7 8 0,-1 14-16,0 9 15,-7-1-15,0 1 16,0-1 0,-8 8-16,-7 0 15,-8 0-15,-15-7 16,-8-8-1,-14-1-15,-9 16 16,9-7-16,-1-8 16,-7-1-16,-8-14 15,38-31 1</inkml:trace>
  <inkml:trace contextRef="#ctx0" brushRef="#br0" timeOffset="113241.91">12496 9754 0,'0'0'0,"0"0"16,0 0-16,0 0 16,-7-8-1,-1 1-15,-7-9 16,-8 1-16,1 0 15,-16 0-15,-7 7 16,-1 8 0,16 8-16,0 22 15,0 8-15,7 23 16,8-7 0,7-8-16,8-8 15,0-15-15,8 0 16,-1-8-16,8-8 15,8 1 1,7-8-16,8-8 16,8-7-16,-9-8 15,-6 0-15,-9 1 16,-7-1 0,0 15-16,-7 0 15,0 8-15,-1 8 16,8 15-1,0 30-15,1 47 16,-1-17-16,-8-29 16,1-8-16,-1-8 15,1-15 1,-1-8-16,-7-7 16,0-8-16,0 0 15</inkml:trace>
  <inkml:trace contextRef="#ctx0" brushRef="#br0" timeOffset="113512.95">12950 10227 0,'0'0'0,"0"0"16,0 8-16,-8 15 16,1 15-16,-8 8 15,0-1 1,7-6-16,0-9 16,1-15-16,7-15 15,0 0 1,0 0-16</inkml:trace>
  <inkml:trace contextRef="#ctx0" brushRef="#br0" timeOffset="114061.13">13275 9464 0,'0'0'16,"0"0"-16,0 0 15,0 15 1,0 16-16,0 15 16,-8-1-16,1 9 15,-1-8-15,1-1 16,-1 1-1,8-15-15,0-8 16,0-1-16,0 1 16,0-7-1,0-9-15,0-7 16,0 0-16,8 0 16,7 0-1,30 0-15,-7 0 16,-8 0-16,-7 0 15,0 8-15,-1 0 16,-7 7 0,1 0-16,-1 0 15,-8 8-15,-7 0 16,0 0-16,-15 8 16,-23-1-1,1 1-15,6-9 16,9-6-16,-1-9 15,8 1 1,0-8-16,7 0 16,8 0-16</inkml:trace>
  <inkml:trace contextRef="#ctx0" brushRef="#br0" timeOffset="114357.88">14160 10181 0,'0'0'16,"-8"16"-16,-7 14 15,0 8 1,0 8-16,-8-8 16,8-7-16,7-8 15,1-8 1,7-15-16,0 0 16,0 0-16</inkml:trace>
  <inkml:trace contextRef="#ctx0" brushRef="#br0" timeOffset="114808.88">14689 9792 0,'0'0'16,"0"0"-16,0 0 15,0 0 1,0 0-16,-8 0 16,-7 0-16,-8 0 15,-7 0-15,0 8 16,0 7-1,7 0-15,0 8 16,1 0-16,6 0 16,9 0-1,7 0-15,0 0 16,7-8-16,9 8 16,6-8-1,9 0-15,-1 1 16,-8-9-16,9 9 15,6 6-15,9 1 16,-8 0 0,-38-23-16</inkml:trace>
  <inkml:trace contextRef="#ctx0" brushRef="#br0" timeOffset="115274.04">15135 10227 0,'0'0'0,"0"0"16,0 0-16,0 0 16,0 8-1,-8 7-15,-7 8 16,0 7-16,7 1 16,1-8-1,-1-8-15,1-7 16,7-8-16,0 0 15</inkml:trace>
  <inkml:trace contextRef="#ctx0" brushRef="#br0" timeOffset="115783.05">15747 9327 0,'0'0'15,"0"0"-15,-7 22 16,-16 40-16,0 14 16,-7 8-1,7-8-15,1-7 16,-1-8-16,8-23 15,7-7 1,1-16-16,7 0 16,0-7-16,0-1 15,0-7-15,0 0 16,0 0 0,0 0-16,0 0 15,-8-15-15,-7-8 16,-8 8-1,8 0-15,0 7 16,-8 8-16,1 15 16,-1 8-1,-7 8-15,7 7 16,8-8-16,15-7 16,8 0-16,-1-15 15,16-1 1,15-22-16,22-31 15,-60 46-15</inkml:trace>
  <inkml:trace contextRef="#ctx0" brushRef="#br0" timeOffset="136847.67">12315 9540 0,'0'0'16,"0"0"-16,0 0 15,0 8-15,0 0 16,0-1 0,0-7-16,0 0 15,0 0-15,0 0 16,0 0-16,15-23 15,15-38 1,16-7-16,-9-1 16,-6 0-16,-1 8 15,0 15 1,8 16-16,-38 30 16</inkml:trace>
  <inkml:trace contextRef="#ctx0" brushRef="#br0" timeOffset="137520.45">13615 9708 0,'0'0'0,"0"0"16,0 0-16,15-23 15,31-38-15,37-53 16,0 7 0,-7-8-16,-8 9 15,-23 44-15,-15 24 16,-30 38-1</inkml:trace>
  <inkml:trace contextRef="#ctx0" brushRef="#br0" timeOffset="138451.54">14900 9556 0,'8'-23'15,"15"-54"-15,14-37 16,-6-16 0,-1 31-16,8-8 15,-38 107-15</inkml:trace>
  <inkml:trace contextRef="#ctx0" brushRef="#br0" timeOffset="139572.04">15853 9899 0,'0'0'0,"0"0"16,7 0-16,16-15 15,23-8 1,37-38-16,75-61 16,1-54-16,-53 62 15</inkml:trace>
  <inkml:trace contextRef="#ctx0" brushRef="#br0" timeOffset="172125.62">10478 7136 0,'0'0'16,"0"0"-16,0 0 16,0 0-16,-8 8 15,-7 15-15,-7 22 16,-1 32 0,8-1-16,-8 46 15,8 38-15,0-30 16,7 31-16,1-70 15,-1-7 1,1-23-16,7-23 16,0-15-16,0-8 15,0-15 1,0 0-16,0-7 16,-8-47-16,8-30 15,0 84-15</inkml:trace>
  <inkml:trace contextRef="#ctx0" brushRef="#br0" timeOffset="172706.27">10433 7380 0,'0'0'16,"0"0"-16,0 0 16,0 0-16,0 0 15,0 0 1,0 0-16,15 8 15,15 0-15,23-1 16,0-7-16,30 0 16,61-7-1,-24-9-15,9 1 16,37 0-16,-60 7 16,76-7-1,-39 7-15,31-7 16,-30 7-16,-16 1 15,61-9-15,-60 9 16,14-1 0,-29 1-16,-54 7 15,1 0-15,7 7 16,23 8-16,-31 1 16,-22-1-1,0 0-15,-8 1 16,-7 6-16,-1 1 15,-7 0 1,8 15-16,-8 1 16,0 22-16,0 0 15,-7 7-15,-1-22 16,1 0 0,-8 7-16,0 8 15,0-7-15,0-8 16,0-16-1,0-7-15,0-8 16,0 1-16,0-9 16,-8 1-16,-22 7 15,30-15 1</inkml:trace>
  <inkml:trace contextRef="#ctx0" brushRef="#br0" timeOffset="173057.27">10296 8334 0,'0'0'0,"0"0"15,0 0-15,23 0 16,60 8-16,46-8 16,-8 8-1,68-1-15,-38-7 16,83-7-16,-67-1 16,82 0-16,38 1 15,-113-1 1,121-7-16,-45 0 15,-99 7-15,60-7 16,-14 7-16,-38 8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06T17:19:18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1210 8411 0,'0'0'16,"0"0"-16,0 0 16,-16 0-16,1 0 15,-7 0 1,-1 0-16,8 0 16,-15-8-16,7 8 15,23 0-15</inkml:trace>
  <inkml:trace contextRef="#ctx0" brushRef="#br0" timeOffset="1734.91">945 8403 0,'0'0'16,"0"0"-16,0 0 16,0 0-1,0 0-15,0 8 16,0 7-16,0 0 16,0 0-1,0 8-15,0 0 16,0 15-16,-8 16 15,8 22-15,-15 1 16,15-9 0,0 31-16,0 31 15,0-23-15,0 23 16,0 7-16,0-30 16,0 0-1,0 7-15,0-14 16,15-24-16,-15 8 15,8 23-15,-8-16 16,8-22 0,7 23-16,-15 7 15,7-15-15,1-23 16,7-8 0,-15 1-16,7-1 15,1-7-15,-8-16 16,0-7-16,0 0 15,0-8 1,0 1-16,0-1 16,0 0-16,0-7 15,0-1-15,0 1 16,15 7 0,-15 1-16,8-1 15,-1 0-15,8 0 16,-15 1-1,8 7-15,-1 7 16,16 8-16,7 8 16,23 0-16,-22 0 15,-1-16 1,30 1-16,31-1 16,0-7-16,-1-8 15,39-7 1,7-8-16,-38 0 15,54 0-15,6 0 16,9-8-16,6 8 16,-21 0-1,52-7-15,23 14 16,-69 1-16,84 0 16,-53 7-16,38-7 15,-61 7 1,61 0-16,0 8 15,-46-8-15,84 16 16,-68-8 0,44 0-16,1-1 15,-38 1-15,69 8 16,-122-16-16,83 8 16,8 0-1,-98-8-15,98-7 16,-76 7-16,46-7 15,-91-8-15,30 0 16,-15 0 0,-30 0-16,0 0 15,-8 0 1,-30-8-16,-30 1 16,7-1-16,-7 0 15,0-7-15,7-8 16,-7-7-16,-8-1 15,0 0 1,-7 1-16,-8-8 16,0-23-16,0-38 15,-15-8 1,0-8-16,0-7 16,0 15-16,0 16 15,0 14-15,0-14 16,0 7-1,0-8-15,8-7 16,-8-23-16,0-8 16,15-30-16,-7 0 15,7-24 1,-15 32-16,7 22 16,1 0-16,-8 23 15,0 23 1,7-7-16,-7 7 15,0 0-15,0 8 16,0 7-16,-7 0 16,-8 8-1,-8 0-15,0 8 16,-7 7-16,0 8 16,-16-8-16,16 15 15,-8 1 1,-22 7-16,-16 0 15,-14 8-15,6 0 16,-21-1 0,-24 9-16,31-1 15,-53 0-15,-23-7 16,15 15-16,-22-7 16,22 7-1,-53 0-15,-30 7 16,76-7-16,-84 0 15,39 0-15,-39 8 16,-14-8 0,29 7-16,16 1 15,-68 0-15,52-1 16,16 1 0,-106 7-16,113-7 15,16-1-15,-54 16 16,16-7-16,38-1 15,-16 8 1,8 0-16,-38 7 16,113-7-16,-60 8 15,46-8 1,14-1-16,8 9 16,61-16-16,60-15 15</inkml:trace>
  <inkml:trace contextRef="#ctx0" brushRef="#br0" timeOffset="3206.25">4332 8907 0,'0'0'0,"0"0"16,7-8-16,8-15 16,8-7-16,7-8 15,1-1 1,-1 1-16,0 8 15,-7 7-15,7 0 16,0 8-16,-7 7 16,0 8-1,-1 8-15,16 22 16,0 31-16,-8 8 16,-7 0-1,-1 7-15,-6-7 16,-1-16-16,-8-7 15,1-23-15,-1 0 16,-7-8 0,0-7-16,0-8 15,0 0-15,0 0 16</inkml:trace>
  <inkml:trace contextRef="#ctx0" brushRef="#br0" timeOffset="3421.25">4513 8945 0,'0'0'0,"0"0"15,0 0-15,30 0 16,46 0-16,22 0 15,-22 0 1,15-8-16,-91 8 16</inkml:trace>
  <inkml:trace contextRef="#ctx0" brushRef="#br0" timeOffset="4338.35">12156 8785 0,'0'0'0,"0"0"16,0 0-1,0 0-15,0 0 16,0 0-16,0 7 16,0 16-16,8 23 15,-8 30 1,7 8-16,-7-15 15,8-16-15,-1-14 16,1-9 0,0-7-16,-1-8 15,1 1-15,-8-16 16,0 0 0</inkml:trace>
  <inkml:trace contextRef="#ctx0" brushRef="#br0" timeOffset="4936.45">12247 8693 0,'0'0'0,"0"0"16,0 0 0,0 0-16,0 0 15,0 0-15,7 0 16,9-8-16,14 1 16,15-8-1,1-1-15,-1 9 16,0 7-1,1 0-15,-9 7 16,-6 9-16,-9 6 16,1 17-16,-15-9 15,-1 1-15,-7-8 16,0-8 0,0 0-16,0 0 15,0 1-15,8-1 16,-1 0-1,8 8-15,16 0 16,-1 7-16,0 1 16,-7-8-16,-8 0 15,-8 7 1,1-7-16,-8 0 16,-8 0-16,-29 8 15,-16-1 1,-15 1-16,7-8 15,-14-1-15,7-6 16,0-1-16,7-7 16,61-8-1</inkml:trace>
  <inkml:trace contextRef="#ctx0" brushRef="#br0" timeOffset="5739.99">8921 8380 0,'0'0'0,"0"0"15,0 0-15,0 23 16,7 23-16,1 30 16,7 92-1,-8-31-15,9 92 16,-1-53-16,7 91 16,1-53-16,7-23 15,8 38 1,-15-84-16,14 53 15,-14-68-15,0 22 16,-8-14-16,0-39 16,-7 8-1,-8 0-15,0-39 16,0-14-16,0-8 16,0-8-1,0-38-15</inkml:trace>
  <inkml:trace contextRef="#ctx0" brushRef="#br0" timeOffset="6600.51">8928 8373 0,'0'0'16,"0"0"-16,8-8 15,22 0-15,53 1 16,-15-1-16,23 0 16,60 1-1,-7-9-15,52-6 16,-52 6-16,90-7 16,1 8-1,7 0-15,30 7 16,15-7-16,-53 7 15,91 1-15,-15-1 16,-22 0 0,-1-7-16,-53 8 15,69-1-15,-1 0 16,-68-7 0,39-8-16,-24 8 15,-7 7-15,-15-7 16,15 23-16,-84-1 15,46 9 1,-37-1-16,-1 15 16,-75-14-16,7-1 15,-7 8 1,-8 7-16,-15 8 16,-15 16-16,7 30 15,-7 7-15,0 70 16,-15 14-1,-30 69-15,-16-68 16,0 53-16,1-69 16,-8 16-16,7-46 15,1 37 1,7-44-16,0-17 16,0 9-16,7-8 15,1-23 1,-8 0-16,-8 0 15,1 0-15,-1-31 16,-7 0-16,0-7 16,-23 8-1,-38-1-15,-29-15 16,-9-7-16,114-31 16</inkml:trace>
  <inkml:trace contextRef="#ctx0" brushRef="#br0" timeOffset="7117.42">8845 11784 0,'0'0'16,"15"0"-16,68 8 16,68-8-1,31 0-15,60-15 16,68-8-16,-38-16 16,121-14-1,-68 0-15,91 7 16,-61 15-16,99-7 15,-76 15-15,15 8 16,38 15 0,-23 8-16,31-1 15,-152 1-15,144-1 16,-197 1-16,91-8 16,-113 0-1,-53 0-15</inkml:trace>
  <inkml:trace contextRef="#ctx0" brushRef="#br0" timeOffset="10345.75">15218 4373 0,'0'0'0,"0"0"16,0 0-16,-8-15 16,1 7-16,-1-7 15,1 0 1,-1 7-16,1 1 16,-9-9-16,1 9 15,0-1 1,0 0-16,0 1 15,7 7-15,1-8 16,-8 8-16,-8 0 16,0 0-1,1 8-15,-1-1 16,-7 1-16,7 7 16,0 1-1,1-1-15,7 0 16,-1 8-16,9 0 15,-1-8-15,1 8 16,-1 0 0,1 0-16,7-8 15,0 8-15,0-8 16,7 8 0,-7-8-16,8 1 15,-1-1-15,1 0 16,7 0-16,0 8 15,0-7 1,0-9-16,1 1 16,-1 0-16,-8-1 15,8 1 1,-7-8-16,-1 0 16,1 0-16,0 7 15,-8-7-15,0 0 16,7 0-1,-7 0-15,0 0 16,0 0-16,0 0 16,0 0-1,8 8-15,-8-8 16,0 0-16,0 0 16</inkml:trace>
  <inkml:trace contextRef="#ctx0" brushRef="#br0" timeOffset="13676.97">12232 2343 0,'-8'0'0,"-22"8"16,-53 15-16,-38 7 15,30 1 1,-15-8-16,-22-1 15,45-6-15,15-1 16,-23 0 0,91-15-16</inkml:trace>
  <inkml:trace contextRef="#ctx0" brushRef="#br0" timeOffset="14496.44">13162 1641 0,'0'0'0,"-23"8"15,-22 7-15,-16 8 16,8 0 0,-7 15-16,-31 23 15,-22 8-15,14-16 16,-6 8-1,-1 15-15,0 16 16,38-16-16,-23 8 16,-7 0-16,7-8 15,23-7 1,15-15-16,0-16 16,15-8-16,1 1 15,37-31-15</inkml:trace>
  <inkml:trace contextRef="#ctx0" brushRef="#br0" timeOffset="14982.15">13600 1748 0,'0'0'0,"0"0"16,-7 7-1,-1 32-15,-15 22 16,1 15-16,-9 16 16,1 14-1,7-22-15,8-23 16,-7-15-16,7-8 16,7-7-16,16-8 15,7 0 1,7 0-16,16-8 15,0-8-15,30-7 16,0-7-16,-7-8 16,-9-8-1,-6 0-15,-16 0 16,-7-8-16,-8-7 16,-15 38-1</inkml:trace>
  <inkml:trace contextRef="#ctx0" brushRef="#br0" timeOffset="15181.15">13434 2152 0,'-8'0'0,"-7"0"16,8 0 0,-1 0-16,8 0 15,0 0-15,23 0 16,14-7-16,9-9 15,22-7 1,7 1-16,24-17 16,-99 39-16</inkml:trace>
  <inkml:trace contextRef="#ctx0" brushRef="#br0" timeOffset="15552.72">14424 1954 0,'0'0'16,"0"0"-16,-7 0 16,-16 7-16,-15 9 15,-22 22 1,-24 46-16,24 7 16,22-22-16,8-8 15,7-7-15,16-24 16,7-15-1,0-7-15,0-8 16,15 0-16,15-8 16,0-7-1,1 8-15,-9-1 16,1 16-16,0 7 16,-1 23-16,8 23 15,-14-15 1,-1-8-16,0-15 15,0-8-15,-7-15 16,14-15-16,-22 15 16</inkml:trace>
  <inkml:trace contextRef="#ctx0" brushRef="#br0" timeOffset="16052.73">14742 1603 0,'0'0'0,"0"7"16,7 24-16,1 45 16,-1 8-1,-7-15-15,0-16 16,-7-7-16,-1 0 15,1-8 1,-1-7-16,1-9 16,-1 1-16,8-7 15,0-9-15,8 1 16,22-8 0,23-8-16,0-7 15,-8 0-15,-7 7 16,0 8-16,-1 15 15,9 16 1,-16 15-16,-7 7 16,-16-7-16,-7 15 15,-15-8 1,0-7-16,0-8 16,0-15-16,0-7 15,-8-9-15,0-14 16,-7-9-1,0-14-15,15-1 16,7-30-16,8 61 16</inkml:trace>
  <inkml:trace contextRef="#ctx0" brushRef="#br0" timeOffset="16312.33">15649 1641 0,'0'0'15,"0"15"-15,-8 84 16,-7 31-16,-8-15 16,1-1-16,-1-38 15,8-30 1,0-8-16,0-7 15,0-8-15,7-8 16,1 0 0,7 1-16,0-16 15</inkml:trace>
  <inkml:trace contextRef="#ctx0" brushRef="#br0" timeOffset="16746.33">16216 2183 0,'0'0'16,"0"0"-16,0 0 16,-8 7-1,-7 9-15,-15 14 16,-8 1-16,-15 15 15,8-1 1,7 1-16,15 8 16,8-16-16,15-8 15,8-7 1,7-8-16,8-7 16,-1-8-16,8-15 15,8-8-15,0 0 16,-8 0-1,-15 15-15,1 8 16,-9 8-16,8 23 16,0 30-16,0 15 15,-7-7 1,0-24-16,-1-22 16,-7-23-16,8-7 15,-8 7 1</inkml:trace>
  <inkml:trace contextRef="#ctx0" brushRef="#br0" timeOffset="16891.33">16753 2709 0,'0'0'0,"0"0"15</inkml:trace>
  <inkml:trace contextRef="#ctx0" brushRef="#br0" timeOffset="20794.41">8837 5175 0,'0'0'0,"0"-8"15,-7-7-15,-16-8 16,-22-15-16,-1 7 15,9 1 1,-9-1-16,9 1 16,-24-1-1,-15-7-15,1 7 16,7 8-16,7 8 16,-14 0-16,-16 7 15,8 16 1,22 7-16,1 8 15,-31 8-15,-22 14 16,22 1-16,15 23 16,8 7-16,0 1 15,23-9 1,0 31-16,22-7 16,15-23-16,16-1 15,15 9 1,14-9-16,1-7 15,23-15-15,22-8 16,23-22 0,-38-24-16,22-22 15,16-24-15,-15-15 16,-15-15-16,-16-30 16,-30 30-1,-22 8-15,-16 7 16,-7 16-16,-7 7 15,-16 8 1,-8 22-16,46 16 16</inkml:trace>
  <inkml:trace contextRef="#ctx0" brushRef="#br0" timeOffset="34637.08">1376 4671 0,'0'0'16,"0"0"-16,0 0 15,0 0-15,0 0 16,0 0 0,0 15-16,0 23 15,-8 23-15,8 23 16,0 46-16,0 15 15,0-15 1,-7 53-16,7-53 16,0 30-16,0-45 15,0-24-15,-15-7 16,15-15 0,-8-16-16,8-22 15,0-8-15,0-16 16,0-7-1</inkml:trace>
  <inkml:trace contextRef="#ctx0" brushRef="#br0" timeOffset="35303.86">1240 4572 0,'0'0'0,"0"0"16,0 0-16,0 0 15,7 0-15,1 0 16,7 0-1,23-8-15,45-7 16,8-8-16,30 0 16,30 0-1,-15 0-15,45-15 16,24-8-16,-9 16 16,-22-16-16,68 0 15,-61 8-15,46 0 16,-68 7-1,45-22-15,-38 7 16,-7 8-16,-46 7 16,-7 16-1,-7 0-15,-24 7 16,-7 1-16,-22 7 16,-1 7-16,-7 8 15,-1 1 1,-6 7-16,-1 7 15,-7 8-15,-1 16 16,-7 37-16,-7 70 16,-16-1-1,-7 54-15,0-54 16,0 31-16,8-77 16,-9 16-1,9-16-15,7-30 16,0-23-16,0 8 15,-8-8-15,1 0 16,-1-23 0,8-38-16</inkml:trace>
  <inkml:trace contextRef="#ctx0" brushRef="#br0" timeOffset="35780.15">1278 6350 0,'0'0'16,"0"0"-16,0 0 15,22 0-15,39-8 16,60 1-16,53-16 16,15 0-1,-23-8-15,76-14 16,0-1-16,-15 0 15,60 0 1,-23 8-16,-67 8 16,75-16-16,-30 8 15,-30-1-15,7-6 16,-38 14 0,-29 8-16,-62 8 15,9 0-15,-31 7 16,-31 0-16,-21 8 15,-16 0 1</inkml:trace>
  <inkml:trace contextRef="#ctx0" brushRef="#br0" timeOffset="36325.58">1391 5404 0,'0'0'0,"30"-8"15,31 0-15,29-7 16,69-8 0,-15 0-16,52-15 15,16 0-15,30-23 16,-38-8 0,46 1-16,-39 22 15,-52 8-15,53-8 16,-54 8-16,-6-1 15,-31 1 1,-53 8-16,-15 7 16,-16 0-1,-14 0-15,-23 23 16</inkml:trace>
  <inkml:trace contextRef="#ctx0" brushRef="#br0" timeOffset="36818.05">2842 4228 0,'0'0'0,"0"0"16,0 0-16,0 0 15,0 0-15,0 0 16,0 0 0,-7 8-16,-1 45 15,-7 54-15,0 38 16,0 54-16,15-62 15,8 39 1,-8-62-16,7-7 16,1 0-16,-8-8 15,0-30 1,7-16-16,-7-7 16,0 0-16,0-8 15,0-8-15,0-7 16,0-8-1,0-7-15,0 0 16,0-1-16,8 9 16,7 7-16,-15-23 15</inkml:trace>
  <inkml:trace contextRef="#ctx0" brushRef="#br0" timeOffset="38092.78">1882 4694 0,'0'0'16,"0"0"-16,0 0 16,-7 15-1,-1 16-15,1 14 16,-1-6-16,1-1 15,-1 0 1,-7 0-16,7-7 16,1-1-16,7-7 15,0 0-15,7-8 16,-7-15 0</inkml:trace>
  <inkml:trace contextRef="#ctx0" brushRef="#br0" timeOffset="38523.76">2230 4434 0,'0'0'0,"0"0"15,0 0-15,-7 23 16,-1 0-16,0 15 15,1 0 1,-8 8-16,0-8 16,0-7-16,-1-8 15,9-8-15,-1 0 16,1-7 0,-1 0-16,1-1 15,-1 1-15,1-1 16,-1 1-1,0 0-15,1 7 16,-1 8-16,1 0 16,-1 7-16,8 9 15,8-1 1,7-8-16,8-7 16,7-8-16,0-7 15,0-8 1,0-8-16,8-7 15,-38 15-15</inkml:trace>
  <inkml:trace contextRef="#ctx0" brushRef="#br0" timeOffset="39380.74">3402 4732 0,'0'0'16,"0"15"-16,-8 16 15,1-8-15,-1 0 16,8-8 0,0-8-16,0 1 15,0-8-15,0 0 16,0-46-16,0-30 15,8 7 1,7 1-16,0-9 16,0 16-16,0 15 15,-7 16 1,-1 7-16,1 8 16,0 7-16,-8 8 15,7 8-15,1 15 16,-1 7-1,-7 8-15,0-7 16,0-1-16,0 1 16,0-1-1,0 9-15,0-9 16,0 1-16,0-1 16,0 8-16,0-7 15,0-8-15,0-23 16</inkml:trace>
  <inkml:trace contextRef="#ctx0" brushRef="#br0" timeOffset="39767.31">3787 4564 0,'0'0'15,"0"0"-15,-7 8 16,-1 7-1,1 8-15,7 0 16,0-8-16,7-7 16,-7-8-1,8 0-15,7-8 16,0-7-16,0-8 16,-7-8-16,-1 8 15,-7 1 1,-15 14-16,15 8 15</inkml:trace>
  <inkml:trace contextRef="#ctx0" brushRef="#br0" timeOffset="40328.51">2139 5495 0,'0'0'0,"0"0"15,0 0 1,8 23-16,0 15 15,-8 8-15,-8 23 16,-7 7 0,-8 0-16,8-30 15,8-8-15,7-38 16</inkml:trace>
  <inkml:trace contextRef="#ctx0" brushRef="#br0" timeOffset="41068.89">3470 5136 0,'0'0'0,"0"0"16,0 0-16,-8 16 16,1 7-16,-1 15 15,1 0-15,-1 15 16,1-7-1,-1 0-15,0-15 16,8-9-16,0 1 16,0-7-1,0-9-15,0 1 16,0-1-16,0 1 16,0 0-16,8-1 15,0 1 1,-1 0-16,-7-8 15,0 0-15,0 0 16,8 0-16,7-8 16,0-7-1,-15 15-15</inkml:trace>
  <inkml:trace contextRef="#ctx0" brushRef="#br0" timeOffset="41485.89">3787 5404 0,'0'0'0,"0"0"15,0 0-15,0 0 16,0 0-16,8 0 16,7 0-16,8 0 15,-8 0 1,0 0-16,0 0 15,-7 0-15,-1 0 16,-7 0 0,0 0-16,0-8 15,0 0-15,-7 1 16,7 7-16,-8-8 16,8 8-1,-7 0-15,-8 0 16,-1 0-16,1 8 15,8-1 1,-1 9-16,1-1 16,7-7-16,0-1 15,7 8-15,1-7 16,14 0 0,16-1-16,-38-7 15</inkml:trace>
  <inkml:trace contextRef="#ctx0" brushRef="#br0" timeOffset="41763.89">4249 5243 0,'0'0'16,"0"0"0,0 0-16,-8 8 15,0 0-15,-7 7 16,-7 8-1,-1 15-15,8 0 16,0 0-16,7-15 16,8-8-16,8 1 15,-8-16 1,0 0-16,7 0 16,8-8-16,8-7 15,7 0-15,8 7 16,-38 8-1</inkml:trace>
  <inkml:trace contextRef="#ctx0" brushRef="#br0" timeOffset="42027.89">4430 5549 0,'0'0'15,"0"0"-15,-8-8 16,1-15-1,-1 0-15,8 0 16,0 0-16,8 1 16,-1-1-1,9 0-15,6 7 16,1 1-16,-8 8 16,0 7-16,-7 0 15,-8 0 1,7 7-16,-7 16 15,0-23-15</inkml:trace>
  <inkml:trace contextRef="#ctx0" brushRef="#br0" timeOffset="47950.12">1996 7586 0,'0'0'16,"0"0"0,0 0-16,0 0 15,0 0-15,0 0 16,0 0-16,0 0 16,-8-7-1,1-16-15,-1 0 16,-7-30-16,0-24 15,0 1 1,0 7-16,0 16 16,-1-1-16,1-7 15,8 8-15,7 15 16,0 7 0,0 8-16,7 0 15,8 1-15,8-1 16,0 0-1,-1 7-15,1 9 16,7-1-16,-7 1 16,0-1-16,-8 8 15,-15 0 1</inkml:trace>
  <inkml:trace contextRef="#ctx0" brushRef="#br0" timeOffset="48139.12">2026 7106 0,'0'0'0,"0"0"16,0 0 0,8 0-16,14 0 15,16-8-15,7-7 16,-45 15-1</inkml:trace>
  <inkml:trace contextRef="#ctx0" brushRef="#br0" timeOffset="48407.12">2442 6739 0,'0'0'16,"0"0"-16,0 0 16,0 0-16,0 31 15,0 53 1,0 7-16,7-22 16,-7-16-16,0-14 15,0-9 1,8-7-16,0-8 15,-1 1-15,-7-16 16</inkml:trace>
  <inkml:trace contextRef="#ctx0" brushRef="#br0" timeOffset="48781.14">2858 7006 0,'0'0'0,"0"0"15,-8-7-15,-7-1 16,7 8-16,-7 8 16,-7 15-1,-9 7-15,9 24 16,-1 7-16,15-8 16,8-15-16,0-15 15,0-8 1,0-15-16,0 0 15,8 0-15,7-7 16,0-1-16,0 0 16,8 8-1,0 23-15,7 23 16,8 23-16,0 7 16,-8-7-16,-8-31 15,-6-15 1,-9-23-16,16-31 15,-23 31-15</inkml:trace>
  <inkml:trace contextRef="#ctx0" brushRef="#br0" timeOffset="49010.12">3432 6274 0,'0'0'15,"0"0"-15,0 15 16,8 31 0,-1 61-16,1 15 15,-1-38-15,-7 0 16,0-16-16,0-14 16,0-24-1,0-22-15,-7-8 16,7 0-16</inkml:trace>
  <inkml:trace contextRef="#ctx0" brushRef="#br0" timeOffset="49199.24">3107 6823 0,'0'0'0,"0"0"15,0 0-15,15 0 16,23 0-16,30-7 15,8-9 1,-31-7-16,15-7 16,24-31-16,-24 15 15,-60 46-15</inkml:trace>
  <inkml:trace contextRef="#ctx0" brushRef="#br0" timeOffset="49579.24">4143 6426 0,'0'0'16,"0"8"-16,7 53 15,8 23-15,-7 0 16,-8 23-1,0-23-15,0-16 16,-8-22-16,1-8 16,-1-15-16,1 0 15,-1 0 1,8 0-16,8-8 16,-1-7-16,1-1 15,15 1-15,14-8 16,1-8-1,-8 1-15,8-16 16,0 0-16,-8-7 16,-15 7-16,0 7 15,-15 16 1</inkml:trace>
  <inkml:trace contextRef="#ctx0" brushRef="#br0" timeOffset="49951.83">4589 6877 0,'0'0'0,"0"0"16,0 0-16,7 7 15,8 1 1,1-8-16,-1 0 15,-8 0-15,1-8 16,-8 1-16,0-1 16,-8 0-1,1 1-15,-1 7 16,1 0-16,-9 15 16,1 16-16,8 7 15,-1 0 1,8-8-16,0-7 15,0-7-15,8-1 16,-1-8 0,1-7-16,7-15 15,-15 15-15</inkml:trace>
  <inkml:trace contextRef="#ctx0" brushRef="#br0" timeOffset="50163.82">5012 6968 0,'0'0'16,"0"0"0,-7 0-16,-9 8 15,9-1-15,-1 1 16,8-8-16,0 0 15,0 0-15,0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06T16:51:52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5436 7518 0,'0'0'0,"0"0"16,0 0-16,-31 61 0,24 0 16,-1-8-16,8 1 15,0 7-15,0 15 16,0 8 0,0-8-16,8-15 15,-8 0-15,7 1 16,-7-1-1,8-8-15,-8-7 16,0-8-16,0-8 16,0 1-16,0 0 15,0 7 1,0 0-16,7 0 16,-7 0-16,8 8 15,-8-8-15,0-15 16,0 0-1,0-8-15,0 0 16,0-7-16,0 0 16,0-8-1,0 0-15,0 0 16</inkml:trace>
  <inkml:trace contextRef="#ctx0" brushRef="#br0" timeOffset="585.5">5693 7449 0,'0'0'0,"37"-8"0,69-14 16,8-1-1,37 0-15,-38 0 16,8 0-16,38 0 16,-23-8-16,23 9 15,-38-1 1,-31 7-16,9 9 15,-16 14-15,-15 9 16,-15-1 0,-8 8-16,1 15 15,-16 8-15,-8 0 16,1 30-16,0 38 16,-16 1-1,1 22-15,-1 31 16,-7-46-16,0 46 15,0-53-15,-7-1 16,-8-7 0,7-15-16,1-39 15,-1-15-15,1-7 16,-1-1 0,0-7-16,1 0 15,-1 0-15,-7 0 16,-15 7-1,-31 9-15,-22-17 16,83-22-16</inkml:trace>
  <inkml:trace contextRef="#ctx0" brushRef="#br0" timeOffset="887.28">5216 9098 0,'8'0'16,"52"-8"-16,99-7 16,30-1-1,45 9-15,31-1 16,-91 8-16,121 0 15,-61-7 1,-7-1-16,7 0 16,-7 8-16,-83 0 15,-8 0-15,-8 16 16,31-1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06T16:52:46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3818 7724 0,'0'0'0,"0"0"0,0 0 0,151-31 0,-83 31 15,-15 0 1,15 0-16,38 0 15,-16 0-15,1 0 16,7 0 0,16-7-16,-8-1 15,-23 0-15,53-15 16,-15 1-16,15 6 16,15-7-1,-37 1-15,37 6 16,-8 1-16,1 7 15,22-7 1,-60 7-16,45 8 16,23-7-16,-23-1 15,16 1-15,-61 7 16,52-8 0,-14 8-16,0-8 15,14 8-15,-52 0 16,23 0-16,22 0 15,-15 0 1,15 0-16,-22 0 16,-16 0-16,38 0 15,-22 0 1,-1 0-16,8 8 16,-52-8-16,14 0 15,15 8-15,-7-1 16,-15-7-1,7 8-15,0-8 16,-14 7-16,-32-7 16,1 0-16,0 0 15,0 0 1,-15 0-16,0 0 16,-16 0-16,1 0 15,-8 0 1,-7 8-16,-1-8 15,9 8-15,-16-8 16</inkml:trace>
  <inkml:trace contextRef="#ctx0" brushRef="#br0" timeOffset="25169.02">3984 7419 0,'0'0'0,"0"0"16,0 0-16,0 0 15,0 0-15,0 0 16,0 0 0,-8 0-16,8 0 15,-7 0-15,7 0 16,0 0-16,0 0 16,0 0-1,0 0-15,0 0 16,0 0-16,0 0 15,0 0 1,15 0-16,15 0 16,16-8-16,-1 0 15,23 8-15,38 0 16,0 8 0,7 0-16,23-1 15,-15 8-15,0-7 16,45 7-1,-30-15-15,23 8 16,-15-8-16,7 8 16,23-1-16,-15 1 15,15-1 1,-69 1-16,77 7 16,-1-7-16,8 7 15,-30 1-15,30 6 16,-23 1-1,31 8-15,-38 7 16,-8 0-16,15-7 16,-22-8-1,15-1-15,-54-14 16,39 0-16,0 7 16,-16-7-16,16-1 15,-8 1 1,-53-8-16,38 8 15,-15-8-15,-15 0 16,-1 0-16,-7 0 16,1 0-1,-16 0-15,-23 0 16,-7 0-16,7 0 16,8 0-16,-8 7 15,-7-7 1,0 0-16,-8 0 15,-7 0-15,0 8 16,-8-8 0,0 0-16,0 7 15,0 1-15,-15-8 16</inkml:trace>
  <inkml:trace contextRef="#ctx0" brushRef="#br0" timeOffset="31032.31">3689 9914 0,'0'0'15,"0"0"-15,0 0 16,0 0-16,0 0 16,8-7-1,7-1-15,0 0 16,8 1-16,-1-1 16,16 0-1,23 8-15,7 0 16,7 8-16,-14 0 15,22 7-15,23 0 16,7-7 0,1 0-16,22-1 15,-15-7-15,-16 0 16,39 0 0,7-7-16,-15-1 15,16 0-15,-47 1 16,39 7-16,-8 0 15,8 7 1,7 1-16,-45 0 16,15-1-16,22-7 15,-22 0-15,-15 0 16,0-7 0,-23-1-16,-30 0 15,-8 1-15,1-1 16,-8 8-16,-8 0 15,0 0 1,-7 0-16,-1 0 16,1-8-16,-8 8 15,-7 0 1,-1 0-16,1 0 16,-8 0-16,0 0 15,0 0-15,0 0 16,0 0-1,0 0-15,0 0 16,0 0-16,0 0 16,0 0-1,0 0-15</inkml:trace>
  <inkml:trace contextRef="#ctx0" brushRef="#br0" timeOffset="80868.28">19172 7609 0,'0'0'0,"-8"23"0,1 0 0,574-534 15,-318 251-15,-158 153 16,-31 31-16,-22 38 15,-38 38 1</inkml:trace>
  <inkml:trace contextRef="#ctx0" brushRef="#br0" timeOffset="81502.88">19172 9533 0,'0'0'0,"-8"7"16,1 9-16,-1-1 15,0 0 1,1-7-16,-1-1 16,8-7-16,0 0 15,31-7-15,52-54 16,60-69 0,61-53-16,-22 0 15,30-39-15,-84 77 16,54-46-16,-107 100 15,-7 14 1,-68 77-16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06T16:54:34.5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3667 5823 0,'0'0'16,"0"0"-16,0 0 16,0 0-1,0 0-15,0 0 16,0 0-16,0 0 15,0 0-15,0 0 16,0 0 0,0 0-16,7-7 15,8 7-15,8-8 16,0 0-16,7 1 16,8-1-1,15 1-15,15 7 16,0 0-1,-8 0-15,-15 0 16,8 0-16,15 0 16,8 0-16,0 0 15,-8-8-15,-8 0 16,8 1 0,15 7-16,-15 0 15,-7-8-15,-23 8 16,-1 0-1,9 0-15,-8 0 16,-1 0-16,-6 0 16,-1 0-16,-7 0 15,-1 0 1,1 0-16,-8 0 16,0 0-16,0 0 15,-7 0-15,-1 0 16,1 0-1,-8 0-15,7 0 16,-7 0-16,0 0 16,8 8-1,-8-8-15</inkml:trace>
  <inkml:trace contextRef="#ctx0" brushRef="#br0" timeOffset="45038.68">4392 6663 0,'0'0'0,"0"0"16,0 0-16,76-8 0,-38 8 16,7 8-16,8 0 15,0-1 1,15 1-16,-15-1 16,-8 1-16,16-8 15,22 0-15,0 0 16,0 0-1,8 0-15,15 0 16,15 0-16,-38 0 16,38 0-1,15 8-15,-30-8 16,30 7-16,0 1 16,-61 0-16,54-1 15,30 9 1,-8-9-16,15 8 15,-52-7-15,44 7 16,-6-7-16,-1 0 16,23 7-1,-76 0-15,30-7 16,8 7-16,-30-7 16,0 7-16,0-7 15,-23-1 1,-15 1-16,-7 7 15,-1-7 1,-14-1-16,-9 9 16,-6-9-16,-1 1 15,-8-1-15,-6 1 16,-9 0 0,1-1-16,-8-7 15</inkml:trace>
  <inkml:trace contextRef="#ctx0" brushRef="#br0" timeOffset="75676.05">11899 5610 0,'0'0'16,"0"0"-16,0 0 15,0 0-15,0 0 16,0 0 0,8 7-16,-1 9 15,1 14-15,-1 24 16,1 29 0,0 1-16,-1 0 15,-7 23-15,0 0 16,0-31-16,-7 1 15,-1 7 1,0 0-16,8-23 16,0-16-16,0-14 15,0-8 1,0-8-16,0-7 16,0-8-16,0 0 15,0 0-15</inkml:trace>
  <inkml:trace contextRef="#ctx0" brushRef="#br0" timeOffset="75935.05">11650 6091 0,'0'0'16,"0"0"-1,7 0-15,16 7 16,30 1-16,30-8 16,8-8-1,-8 1-15,-30-1 16,0 0-16,15 1 16,-8-1-1,-7 0-15,-7 16 16,-46-8-16</inkml:trace>
  <inkml:trace contextRef="#ctx0" brushRef="#br0" timeOffset="76307.07">12799 6526 0,'0'0'0,"0"0"16,0 0-16,0 0 16,0 0-16,0 0 15,0 0 1,0-16-16,7-7 15,1-15-15,-1-15 16,9-1-16,-9 1 16,1 15-1,-1 15-15,1 8 16,-1 7-16,-7 8 16,15 0-1,1 0-15,-16 0 16</inkml:trace>
  <inkml:trace contextRef="#ctx0" brushRef="#br0" timeOffset="76841.22">13547 6289 0,'0'0'15,"0"0"-15,0 0 16,0 0 0,0 0-16,0 0 15,0 0-15,0 0 16,8 0-16,7-8 16,0 1-1,8-9-15,-1 1 16,-7 0-16,1-8 15,-1 0 1,-8 0-16,-7-7 16,-7 7-16,-1-8 15,-7 8-15,0 8 16,-8 7 0,-22 1-16,-46 14 15,38 9-15,8-1 16,7 16-1,8 7-15,7 0 16,8-8-16,7 1 16,8-8-16,8 0 15,7 0 1,31-1-16,6 1 16,1-7-16,-15-9 15,0 1 1,0 0-16,0-1 15,-1-7-15,-37 0 16</inkml:trace>
  <inkml:trace contextRef="#ctx0" brushRef="#br0" timeOffset="77101.21">13910 6258 0,'0'0'15,"0"0"-15,0 0 16,0 0-16,0 0 16,0 0-1,0 0-15,0 0 16,0 8-16,0 7 16,0 1-16,0-1 15,0 0 1,0 0-16,8 1 15,7 7-15,7-8 16,-22-15 0</inkml:trace>
  <inkml:trace contextRef="#ctx0" brushRef="#br0" timeOffset="77481.21">14311 6533 0,'0'0'0,"0"-7"16,0-9-16,0-7 15,0 0-15,0-15 16,0 8 0,0-1-16,0 1 15,0-1-15,0 1 16,7 7-1,1 0-15,-1 8 16,1-1-16,7 1 16,-7 7-16,7 8 15,0 16 1,8 14-16,-8 8 16,0 8-16,0 0 15,-8-15 1,1-9-16,0-6 15,-1-1-15,8-7 16,8-1-16,-23-7 16</inkml:trace>
  <inkml:trace contextRef="#ctx0" brushRef="#br0" timeOffset="77868.41">15021 5625 0,'0'0'0,"0"0"16,0 0-16,0 0 16,0 8-1,0 30-15,0 46 16,0 15-16,0-38 16,0 0-1,0 0-15,0-15 16,0 0-16,0-23 15,0-1-15,0-6 16,0-9 0,0-7-16,0 0 15</inkml:trace>
  <inkml:trace contextRef="#ctx0" brushRef="#br0" timeOffset="78048.41">14840 6121 0,'0'0'0,"0"0"16,0 0 0,7 0-16,16 8 15,15-8-15,-8 0 16,8-8-16,15-7 16,15-16-1,-68 31-15</inkml:trace>
  <inkml:trace contextRef="#ctx0" brushRef="#br0" timeOffset="78530.66">15664 6220 0,'0'0'15,"-8"-7"-15,1-1 16,-8 0-16,0 1 15,-8-1 1,-7 8-16,7 8 16,0 7-16,1 8 15,7-8 1,7 0-16,0-7 16,8 0-16,8-1 15,0 1-15,14-8 16,16-8-1,0 1-15,-8-9 16,-7 9-16,-8-1 16,-8 8-1,-7 0-15,0 0 16,8 8-16,0 7 16,-1 16-16,1 7 15,-1 0 1,1-8-16,-1-7 15,1 0-15,-1-8 16,-7-7-16,0-8 16,8 8-1,-8-8-15,8 7 16,7 1-16,-15-8 16</inkml:trace>
  <inkml:trace contextRef="#ctx0" brushRef="#br0" timeOffset="79142.8">16722 6060 0,'0'0'16,"0"8"-16,0 37 15,0 16 1,0-7-16,8-8 15,-8-23-15,7-8 16,1 0 0,0-7-16,-8-8 15,7 0-15,1 0 16,-1 0-16,8-8 16,-7 0-1,-1 8-15,1 0 16,0 0-16,-1 8 15,8 7 1,0 24-16,1 29 16,-1 16-16,0-15 15,0 0 1,-8-16-16,1 8 16,-8-15-16,0-16 15,0-7-15,-8 0 16,1-8-1,-1 1-15,-14-1 16,-16 0-16,-8 0 16,-6-7-1,-1-8-15,15-8 16,38 8-16</inkml:trace>
  <inkml:trace contextRef="#ctx0" brushRef="#br0" timeOffset="79931.69">18416 6152 0,'0'0'16,"0"0"-16,-8 0 16,-7 0-16,-8 0 15,-14 0-15,-9 15 16,-7 0-1,0 8-15,8 8 16,7-9-16,8 1 16,15 0-1,7-8-15,8-7 16,8 0-16,22-1 16,15 1-1,8-16-15,-7-7 16,-1-8-16,-15 8 15,-7 0-15,-8-1 16,-7 1 0,-8 8-16,-8-9 15,-7-7-15,-8 0 16,8 8-16,8 8 16,-1-1-1,8 8-15,0 0 16</inkml:trace>
  <inkml:trace contextRef="#ctx0" brushRef="#br0" timeOffset="80284.69">19005 5915 0,'0'0'15,"0"0"-15,0 0 16,-15 8 0,-15 7-16,-15 0 15,-16 16-15,8-8 16,15-1 0,8 9-16,0 7 15,0 0-15,7 8 16,16 0-1,7-8-15,0-7 16,7-1-16,1 1 16,7-8-16,0-8 15,8-8 1,-1-14-16,16-16 16,-38 23-16</inkml:trace>
  <inkml:trace contextRef="#ctx0" brushRef="#br0" timeOffset="80710.83">19043 5701 0,'0'0'0,"0"0"0,8 23 16,7 46-1,0 7-15,-7 8 16,-8-8-16,0-7 16,0-23-1,0-23-15,0-8 16,0 0-16,0-7 16,0-8-16,0 0 15,0 0 1,15-15-16,0-8 15,7 0-15,1 0 16,0 8 0,-8 7-16,8 1 15,-8 14-15,15 31 16,0 23-16,-15-7 16,-7-8-1,-1-16-15,-7-7 16,0 0-16,0-15 15,0-8 1</inkml:trace>
  <inkml:trace contextRef="#ctx0" brushRef="#br0" timeOffset="81167.11">19882 6029 0,'0'0'0,"0"0"16,-15 0-16,-7 8 15,-9 15-15,1 15 16,0 23 0,0-7-16,14-9 15,9-6-15,7-17 16,0 1-1,7-7-15,1-9 16,15-7-16,7-7 16,0-9-16,-7 1 15,-8 0 1,-7 0-16,-8-1 16,-16 1-16,16 15 15</inkml:trace>
  <inkml:trace contextRef="#ctx0" brushRef="#br0" timeOffset="83129.32">11718 6823 0,'0'0'0,"0"0"16,0 0-16,15-7 15,23-1 1,30 8-16,15 0 15,0 0-15,0 0 16,46 0 0,22 0-16,23 15 15,7-15-15,84 8 16,-99-8-16,144-15 16,30 15-1,-30 7-15,-15 1 16,113-1-16,-105-14 15,180 7-15,-188-15 16,197-16 0,-152 23-16,68-22 15,8 7-15,-8-8 16,23 16-16,-106-8 16,46 0-1,-130 8-15,62 7 16,-39 8-16,-97 8 15,44 0 1,-67 7-16,-15 8 16,-39 0-16,-37 0 15,-53-23-15</inkml:trace>
  <inkml:trace contextRef="#ctx0" brushRef="#br0" timeOffset="127976.91">3553 8037 0,'0'0'0,"0"0"16,0 0-16,204 30 0,-105-22 15,-1-8-15,-15 0 16,-15 0-16,15 0 16,23-8-1,0 1-15,-15-1 16,14 0-16,1 1 16,-23-1-1,23-7-15,0 7 16,7 8-16,-7 0 15,30 0 1,-22 0-16,-8 0 16,15-7-16,0 7 15,-8 0-15,15-8 16,1 0-16,-46 8 16,23-7-1,22-1-15,-22 0 16,0 1-16,-8 7 15,1 0-15,-31 0 16,0 0 0,0 0-16,0 0 15,-15 0 1,0 7-16,-16-7 16,-6 0-16,-1 0 15,-7 0-15,-1 0 16,1 0-16,-8 0 15,0 0 1,-7 0-16,-1 0 16,1 0-16,-1 0 15,1 0 1,0 0-16,-8 0 16,0 0-16,7 0 15,-7 0-15,8 0 16,-1-7-1,8-1-15,0-7 16,1-8-16,-1 0 16,0-15-1,0-16-15,0-22 16,-7 7-16,-1 8 16,1 0-16,-1-15 15,-7 7 1,8 8-16,-8 8 15,0 15-15,0 0 16,0-1-16,-8 9 16,1 7-1,-1 0-15,1 0 16,-1 8-16,1 0 16,-1 7-1,-7 0-15,-8-7 16,0 7-16,-7 1 15,-8 7 1,-14 0-16,-9 0 16,-15 0-16,1 0 15,7 0-15,-15 0 16,-16-8-16,1 1 16,0-1-1,-16-7-15,9 7 16,21-7-16,-14 0 15,-15-1-15,-8-7 16,7 8 0,-22 0-16,23-8 15,-8 8-15,-30 7 16,22 0 0,-7 8-16,-7 0 15,44-7-15,-29 7 16,-16 0-1,23-8-15,-7 1 16,22-9-16,30 1 16,-15 0-16,1-1 15,-1-6 1,15 6-16,1 1 16,7 7-16,0 1 15,15-1-15,8 8 16,14 0-1,9 0-15,6 0 16,1 0-16,0 8 16,8-1-16,-1 1 15,1 7 1,7 1-16,0-1 16,0 8-16,7 7 15,8 16 1,0 15-16,0 8 15,1-1-15,-9 1 16,8 23-16,-7 7 16,-8-23-1,0-15-15,0-7 16,0-8-16,0-1 16,0 1-16,-8 0 15,8-8 1,-7 0-16,-1 0 15,1 16-15,7 22 16,0-76 0</inkml:trace>
  <inkml:trace contextRef="#ctx0" brushRef="#br0" timeOffset="137614.13">15377 8098 0,'0'0'16,"0"0"-16,7 0 15,23-8-15,39-7 16,14 7 0,-8-7-16,24-8 15,37 0-15,-15 8 16,37 0-1,-22-1-15,-37 9 16,44 7-16,1 0 16,-16 0-16,1 0 15,-38-8 1,-23 1-16,-8 7 16,1 0-16,-8 0 15,-16 0 1,-6 0-16,-9 0 15,1 0-15,-8 0 16,0 0 0,0 0-16,-7 0 15,0 0-15,-8 0 16,0 0-16,0 0 16,0 0-1,0 0-15,0 0 16,0 0-16,0 0 15,7-16-15,-7-7 16,8-22 0,-1-24-16,-7-7 15,8 7-15,-1 15 16,1-22 0,-8-8-16,0 8 15,0 15-15,-8 15 16,1 8-16,-1 0 15,1-1 1,-8 9-16,-8-1 16,-7 1-16,-1-1 15,-6 8 1,-1 8-16,-15-8 16,-8 8-16,-7 0 15,-7 0-15,-1-1 16,1 9-1,-9-9-15,1 9 16,8-9-16,7 9 16,-16-1-1,-14-7-15,0 0 16,0 7-16,-8 0 16,15 1-16,15 7 15,8 0 1,0 0-16,0 0 15,0-8-15,15 8 16,8 0 0,0 0-16,14 0 15,1 8-15,7-1 16,1 1-16,-1 0 16,8-1-1,0 1-15,0 7 16,0 0-16,-8 16 15,8 0 1,0 7-16,-8 7 16,8 1-16,0 31 15,0 22 1,0 0-16,7-7 16,8 14-16,0 17 15,8-39-15,-1-8 16,1 0-1,-1-7-15,1-16 16,-8-7-16,0-8 16,0-38-16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06T16:57:26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2503 0,'0'0'0,"0"0"0,0 0 0,0 16 16,0 22-16,7 8 15,-7-1-15,8 9 16,7 14 0,-15 16-16,0 0 15,7-15 1,-7 0-16,8 15 15,-8 0-15,0-16 16,0-14-16,0-1 16,15-7-16,-15 0 15,0-8 1,0-15-16,0 0 16,0-8-16,0-7 15,0-8 1,0 0-16,0 0 15,0 0-15</inkml:trace>
  <inkml:trace contextRef="#ctx0" brushRef="#br0" timeOffset="801.18">832 2458 0,'0'0'15,"15"0"-15,0 0 16,30 0-16,16 0 16,29 0-16,1 0 15,-30 0 1,44 0-16,31 0 15,-15 0-15,46 7 16,-39-7-16,39 0 16,14-7-1,0-1-15,-7 0 16,-38 8 0,53 0-16,-30 0 15,38 0-15,-91 0 16,60 8-16,-30-8 15,-23 8-15,1-1 16,-16-7 0,-30 0-16,-15 0 15,0 8-15,7-1 16,-7-7 0,-7 8-16,-16 0 15,0-1-15,0 1 16,-7 7-16,0 16 15,-1 7 1,-6 8-16,-9 7 16,1 31-16,-8 8 15,0-8-15,0-23 16,0 7 0,0 16-16,0-15 15,0-16-15,7-7 16,-7-15-1,8-8-15,-1 0 16,-7-16-16,0 1 16,0-8-16,0 0 15,0 0 1</inkml:trace>
  <inkml:trace contextRef="#ctx0" brushRef="#br0" timeOffset="1241.65">1058 3648 0,'31'0'16,"59"-7"-1,39-1-15,60 8 16,23-8-16,-8 8 16,106-7-16,0-1 15,-1-7 1,69 0-16,-52-8 16,112 7-16,-98 9 15,16 14-15,-122 24 16,-83-8-1</inkml:trace>
  <inkml:trace contextRef="#ctx0" brushRef="#br0" timeOffset="3365.93">1058 4091 0,'0'0'16,"0"0"-16,0 0 15,0 0-15,0 0 16,0 7-1,0 9-15,0 14 16,-15 39-16,8 38 16,7 0-16,0 7 15,0 39 1,0-46-16,0-23 16,-8-8-16,8-30 15,0-23 1,0-23-16,0 0 15</inkml:trace>
  <inkml:trace contextRef="#ctx0" brushRef="#br0" timeOffset="3976.79">1036 4037 0,'0'0'0,"22"0"16,16-7-16,30-1 15,8 1-15,60 7 16,8-8-1,14 0-15,16-7 16,-8 0-16,46-1 16,0-6-16,-38-1 15,22 15 1,-7-7-16,-7 7 16,-54 8-16,16 0 15,-16 8 1,-22-8-16,-8 7 15,-14 1-15,-16 7 16,-15 8-16,-8 0 16,-7 8-1,-8-1-15,-7 16 16,-1 7-16,-7 31 16,1 46-1,-9-31-15,-7 16 16,0 22-16,0-53 15,8-8-15,-8-7 16,7 0 0,-7-16-16,8-15 15,-8-7-15,0-1 16,0-7-16,0-7 16,-8-1-1,-30 0-15,38-15 16</inkml:trace>
  <inkml:trace contextRef="#ctx0" brushRef="#br0" timeOffset="4434.85">816 4991 0,'0'0'16,"0"0"-1,31-7-15,67-8 16,83 7-16,-37 8 15,68-8-15,-8 16 16,-23-16 0,31 16-16,37-16 15,24 1-15,-39 7 16,31-8 0,-39 0-16,16 1 15,-7-8-15,-9 7 16,-90 0-16,1 8 15,-32 0 1,-6 0-16,-16 8 16,-23 0-16,-14-1 15,-9 8-15,-37-15 16</inkml:trace>
  <inkml:trace contextRef="#ctx0" brushRef="#br0" timeOffset="5357.93">13139 3908 0,'0'0'0,"0"0"16,0 0-16,0 0 15,8 15-15,-1 23 16,1 31-16,-8-8 16,0 23-1,0 30-15,0-7 16,-8-8-16,1 8 15,-1-8 1,0-30-16,1-23 16,7-16-16,0-7 15,0-7 1,7-9-16,1 1 16,-8-8-16,8 0 15,7-8-15,-15 8 16</inkml:trace>
  <inkml:trace contextRef="#ctx0" brushRef="#br0" timeOffset="5934.11">13177 3870 0,'0'0'16,"15"-8"-16,60 0 15,54 1 1,-23-1-16,68 0 16,7-7-16,46 7 15,-61 1-15,99 7 16,-31 0-1,-60-8-15,121 16 16,-68-1-16,-31-7 16,76 8-1,-75 0-15,0-1 16,-24 9-16,9-1 16,-31-7-16,-22 7 15,-39 0 1,-37 0-16,-7 1 15,-9 6-15,1 17 16,-8 6-16,-7 9 16,-8 7-1,-7 31-15,-8 14 16,-8-14-16,1 0 16,-1-9-1,1-6-15,7-24 16,0-15-16,0-15 15,0-7 1,0-9-16,0-7 16,0 0-16,-23 0 15,-60-15-15,83 15 16</inkml:trace>
  <inkml:trace contextRef="#ctx0" brushRef="#br0" timeOffset="6383.84">13124 4908 0,'0'0'0,"0"0"15,7 0-15,9 0 16,21 0 0,69 0-16,0 0 15,0 0-15,53 0 16,14-8-16,24 0 15,-16 1 1,92 14-16,-24-7 16,-22 0-16,113 0 15,-45 0 1,-23-7-16,76-1 16,-121 0-16,83 16 15,-76-8-15,-83 0 16,-15 8-1,-53-1-15,-83-7 16</inkml:trace>
  <inkml:trace contextRef="#ctx0" brushRef="#br0" timeOffset="20007.66">816 4778 0,'0'0'0,"0"0"16,0 7 0,0 9-16,-15 14 15,8 16-15,7 23 16,-8 30-1,-14-8-15,22-7 16,-31 46-16,9 15 16,7-7-16,-8 14 15,23-30 1,-8 8-16,8 7 16,0-22-16,0 30 15,8 8-15,-8-16 16,7 16-1,9-24-15,-9 16 16,-7-7-16,8-31 16,7 30-16,-15-23 15,0-7 1,0 15-16,0-7 16,0-23-16,-15-1 15,7 24 1,-15-24-16,16-22 15,-16 0-15,16-1 16,7-14-16,-8-1 16,8-7-1,0-8-15,0-15 16,0 0-16,0 0 16,8 0-1,-8 0-15,7-1 16,8 9-16,-7-1 15,-8 9 1,23 6-16,-16-6 16,1-9-16,7 1 15,-8-1-15,-7-7 16,8 0-16,7 0 16,-7 0-1,-8 0-15,7 0 16,8-1-16,-7 9 15,-8 7 1,22 0-16,-22 0 16,16-7-16,-1-8 15,-15-8-15,7 0 16,1 1 0,7 7-16,-8-8 15,1 0-15,7 0 16,-7 8-16,14 0 15,-14 0 1,15 8-16,7-1 16,-15 1-16,8-8 15,7 7 1,23 1-16,-23-1 16,15-7-16,1 0 15,14 0 1,31 0-16,0-8 15,7 0-15,8 1 16,30-16-16,-30 0 16,37 0-1,24-16-15,7 9 16,-1-9-16,1 1 16,23 0-16,30 0 15,-53-8 1,90 0-16,-29-8 15,-9 1-15,24-1 16,-8 1-16,-16-1 16,39 1-1,30 7-15,-61 0 16,76 0-16,0 8 16,-75 7-1,90 0-15,-99 8 16,69 0-16,-30 0 15,-61 0 1,83 0-16,0 8 16,-75 0-16,53-1 15,7-7-15,-98 8 16,60-16-16,-7 16 16,-83-8-1,60-8-15,-15 8 16,7-7-16,-52 7 15,22 7-15,-30-7 16,-15 0 0,15 0-16,-37 0 15,-9 0-15,16 8 16,0-8 0,-23 8-16,-7-1 15,-1-7-15,-7 0 16,-15-7-1,-7-1-15,-9 0 16,-6 1-16,-9-9 16,-7 1-16,8-8 15,0-23 1,0-7-16,-1-16 16,1-7-16,0-16 15,-1-37-15,-7 22 16,0-31-1,1-14-15,-1 7 16,0-61-16,-8 30 16,1-7-1,0 38-15,-8-38 16,7 7-16,-14-91 16,14 15-16,-7 54 15,0-39 1,0 69-16,0-76 15,-7-31-15,-1 92 16,-7-31 0,0 69-16,-8-45 15,8 60-15,0 0 16,-8 16-16,0 30 16,8 30-16,0 1 15,-7 7 1,-9 8-16,-29-8 15,-23 0-15,-16 8 16,-37-8 0,0 8-16,0 15 15,-45 0-15,-31 8 16,15 0-16,-37 7 16,-8 8-1,-30 8-15,23-8 16,-61-8-16,60 16 15,-120-16 1,98 16-16,-106 0 16,68-1-16,-15 1 15,-46 22-15,46-7 16,-113 15 0,165 1-16,-157 14 15,120-15-15,-106 8 16,144-8-16,-144 0 15,121-15 1,-83 15-16,159 0 16,-84-7-16,-7 7 15,68 0 1,-22-7-16,60-1 16,-8 1-16,16-8 15,-9 0-15,92 0 16,-15 15-1,-16 8-15,-7 7 16</inkml:trace>
  <inkml:trace contextRef="#ctx0" brushRef="#br0" timeOffset="25915.97">13192 4999 0,'0'0'0,"0"0"16,0 0-16,0 0 16,0 0-16,0 0 15,0 0-15,0 0 16,0 15 0,-8 24-16,1 14 15,-1 0-15,8 8 16,8 23-1,-1 31-15,1-8 16,-1 68-16,1 8 16,0 24-1,-1-9-15,-7 46 16,0-30-16,0 15 16,0-15-16,0-16 15,-7 39 1,-1-24-16,-7-7 15,0 8-15,-8-46 16,8 23-16,0-31 16,0 0-1,-23 8-15,23-53 16,37 53-16,-37-39 16,38-7-1,-15 23-15,-8-61 16,0-15-16,0-23 15,0-23-15,-8-16 16,8-7 0,-15-22-16,15 22 15</inkml:trace>
  <inkml:trace contextRef="#ctx0" brushRef="#br0" timeOffset="26977.9">13456 4915 0,'8'0'15,"15"0"-15,45 0 16,45 0-16,23-7 16,15-1-16,8 0 15,-23-7 1,68 0-16,-7 7 15,30-7-15,-16 0 16,16-16-16,68 8 16,-68 8-1,15 0-15,22-1 16,46 1-16,-38-8 16,-30 8-16,53-8 15,8 8 1,-69 7-16,61 0 15,-91 1-15,106-1 16,-83 1 0,-38-1-16,83 8 15,-68-8-15,0 1 16,-83 7 0,68 0-16,-53 0 15,-15 0-15,-8 7 16,-29 1-16,-1 7 15,7 0 1,1 16-16,-15 0 16,-16 7-16,-7 7 15,-8 9 1,-7 7-16,0 31 16,-8 37-16,-7-22 15,0 53-15,-1-15 16,9 16-1,-9 14-15,1-30 16,0 38-16,-8-38 16,7 46-16,-6-46 15,-1 84 1,-8-84-16,8 92 16,0-54-16,8 61 15,15 23 1,0-38-16,0 23 15,7 23-15,-22-77 16,-1-7 0,1 8-16,-8-54 15,0-16-15,-7 1 16,-8-38-16,-8-8 16,-7 0-1,-15 0-15,30-84 16</inkml:trace>
  <inkml:trace contextRef="#ctx0" brushRef="#br0" timeOffset="27606.54">13434 10464 0,'0'0'0,"30"0"15,15 7-15,99-7 16,15 8-16,68-8 15,-91-8-15,151 1 16,-38-16 0,-44 8-16,150-8 15,-53 7-15,-15-6 16,122-1 0,-107 15-16,167-15 15,-182 8-15,182 7 16,-159 1-16,143-9 15,-128 9 1,46-1-16,-16 0 16,-15 1-16,-52-1 15,-24 8 1,-90-7-16,76-1 16,-122 0-16,23 8 15,-68-7-15,-83 7 16</inkml:trace>
  <inkml:trace contextRef="#ctx0" brushRef="#br0" timeOffset="28828.86">14968 5831 0,'0'0'16,"0"0"-16,0 0 15,8 0-15,22 0 16,69-38 0,14-23-16,-7-23 15,45-61-15,-30 15 16,-30-23-16,-8 16 16</inkml:trace>
  <inkml:trace contextRef="#ctx0" brushRef="#br0" timeOffset="29794.33">17803 5831 0,'0'0'15,"15"-23"-15,23-38 16,144-183-16,14-61 16,46-39-1,-181 260-15</inkml:trace>
  <inkml:trace contextRef="#ctx0" brushRef="#br0" timeOffset="31486.76">20767 5572 0,'0'0'0,"0"0"0,0-8 16,7-15-1,24-23-15,14-15 16,38-23-16,31-53 16,-1-1-1,0 16-15,1-15 16,-16 15-16</inkml:trace>
  <inkml:trace contextRef="#ctx0" brushRef="#br0" timeOffset="53398.29">5216 5365 0,'0'0'15,"0"0"-15,23-15 16,68-54 0,98-106-16,-46 38 15,69-85-15,-68 70 16,-1-16-16,-90 91 15,-38 32 1,-15 6-16,0 39 16</inkml:trace>
  <inkml:trace contextRef="#ctx0" brushRef="#br0" timeOffset="53684.29">2941 5396 0,'0'0'0,"0"0"16,0 0-16,7-8 15,24-7 1,37-15-16,60-24 16,23-15-16,46-30 15,30-15-15,-91 45 16</inkml:trace>
  <inkml:trace contextRef="#ctx0" brushRef="#br0" timeOffset="54023.57">7530 5068 0,'0'0'0,"0"0"16,7 0-16,31-15 15,45-24-15,30-14 16,122-115-1,-39 8-15,31-77 16,-76 54-16,-52 61 16</inkml:trace>
  <inkml:trace contextRef="#ctx0" brushRef="#br0" timeOffset="54398.24">9971 4923 0,'0'0'0,"0"0"15,23-8-15,45-30 16,30-31-16,-7 1 15,38-32 1,29-37-16,-44 30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06T17:00:40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10213 6991 0,'0'0'0,"0"0"0,0 0 0,106-99 0,8 30 16,-16 16-16,-30 15 15,0-16 1,30-22-16,-7 7 16,-23 23-16,-15 8 15,-8 0 1,-7 8-16,-8 7 15,-7 7-15,-16 9 16,1-1 0,-8 8-16,0 0 15,0 0-15</inkml:trace>
  <inkml:trace contextRef="#ctx0" brushRef="#br0" timeOffset="627.98">11173 7014 0,'0'0'16,"0"0"-1,0 0-15,0 0 16,0 0-16,0 0 16,-7 0-16,-8-15 15,-23-16 1,-15-22-16,-7-1 15,7-7 1,-8-7-16,16-9 16,15 24-16,14 15 15,9 7-15,7 1 16,7 7 0,9 7-16,-1 1 15,7 0-15,-7 7 16,1 1-16,-9-1 15,1 8-15,-1 0 16,1 0 0,-1 0-16,-7 0 15,0 0-15</inkml:trace>
  <inkml:trace contextRef="#ctx0" brushRef="#br0" timeOffset="854.99">11083 6999 0,'0'0'15,"0"0"-15,0 0 16,0 0 0,7-8-16,1-7 15,-1 0-15,1-1 16,-1 1-16,1 7 15,0-7 1,-1 0-16,-7 15 16</inkml:trace>
  <inkml:trace contextRef="#ctx0" brushRef="#br0" timeOffset="1068.08">11325 6373 0,'0'0'16,"0"0"-16,0 0 15,0 8-15,7 14 16,8 9 0,-7-1-16,-1 1 15,1-8-15,0 7 16,-8-30-1</inkml:trace>
  <inkml:trace contextRef="#ctx0" brushRef="#br0" timeOffset="56471.16">10433 6022 0,'0'0'16,"0"0"-16,0 0 0,-144-69 0,91 54 16,8 7-1,7 1-15,0 7 16,8 0-16,0 0 15,-16 7-15,-22 8 16,0 1-16,8-1 16,14 8-1,16 0-15,7 0 16,1 23 0,-1 7-16,15 0 15,8 1-15,8-8 16,0-1-16,7-6 15,0 14-15,7 0 16,9 8 0,7-7-16,-8-16 15,0 0-15,0 0 16,-7 1 0,0-9-16,-1-7 15,16 0-15,15-8 16,0-7-16,7-8 15,-7-8 1,0 0-16,0-7 16,8-8-16,-1 0 15,-7-7 1,0-1-16,-8-7 16,-7-15-16,-8 7 15,-7 8-15,0-8 16,-8 8-1,0 7-15,0 1 16,-7-1-16,-8 1 16,0 7-16,0-8 15,-8 1 1,-7-1-16,-8 1 16,-22-8-16,-16-1 15,-22 9 1,15-1-16,8 1 15,14 7-15,9-8 16,37 31-16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06T17:02:54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3863 8189 0,'0'0'0,"0"0"0,0 0 0,287 8 0,-181-8 16,0 8-1,-8-8-15,31 7 16,7 1-16,-30 0 16,75 7-16,-22-8 15,53 1 1,-39-8-16,62 0 16,-1-8-16,-45 1 15,83 14 1,16 1-16,-54-8 15,76 0-15,30 8 16,-98-1-16,136-14 16,-76 7-1,46 0-15,-98 0 16,128 7-16,-76 1 16,91 7-1,-68 8-15,46 0 16,-31-8-16,15 1 15,23-16-15,38-16 16,-106-7 0,60-7-16,-14-1 15,59 16-15,-105 0 16,121 0 0,-136 7-16,121 8 15,-121 8-15,75 7 16,-60 0-16,-68 8 15,30-15 1,-60-8-16,22 7 16,-60-7-16,38 0 15,-99-7 1,38 7-16,-22 0 16,-23 0-16,0 0 15,-23 0-15,-30 7 16,-16 8-1,-37-15-15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06T17:26:28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8573 8876 0,'0'0'0,"0"23"15,-8 46-15,-7 831 0,23-892 16,7-23-16,-15 15 16</inkml:trace>
  <inkml:trace contextRef="#ctx0" brushRef="#br0" timeOffset="514.99">8656 8800 0,'0'0'16,"0"0"-16,0 0 15,30-8-15,23-15 16,30 1-1,16-1-15,6 0 16,-21-8-16,-9 8 16,23 0-16,8 1 15,0-1 1,15 0-16,8 15 16,-46 8-16,-30 8 15,0-1-15,0 9 16,-8 7-1,0-1-15,1 9 16,-1 15-16,-7 15 16,-8-8-16,0 8 15,-7 23 1,0 15-16,-8-22 16,-8-9-16,-7 1 15,0-8 1,0 0-16,-7-15 15,-1-8-15,-15 0 16,-22 8-16,-23-8 16,68-38-1</inkml:trace>
  <inkml:trace contextRef="#ctx0" brushRef="#br0" timeOffset="782.61">8263 10013 0,'0'0'0,"0"0"16,15 0-16,53 8 16,53 0-1,91-1-15,22 1 16,-45-16-16,53-7 15,-30-8 1,30 0-16,-91 8 16,76-15-16,-31-1 15,-52 31-15,14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489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14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5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xkcd.com/1409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customXml" Target="../ink/ink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rgbClr val="FFC000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Base de datos: Conjunto de </a:t>
            </a:r>
            <a:r>
              <a:rPr lang="es-MX" b="1" dirty="0"/>
              <a:t>relaciones</a:t>
            </a:r>
            <a:r>
              <a:rPr lang="es-MX" dirty="0"/>
              <a:t> (o </a:t>
            </a:r>
            <a:r>
              <a:rPr lang="es-MX" b="1" dirty="0"/>
              <a:t>tablas</a:t>
            </a:r>
            <a:r>
              <a:rPr lang="es-MX" dirty="0"/>
              <a:t>)</a:t>
            </a:r>
          </a:p>
          <a:p>
            <a:r>
              <a:rPr lang="es-MX" dirty="0"/>
              <a:t>Cada relación tiene </a:t>
            </a:r>
            <a:r>
              <a:rPr lang="es-MX" b="1" dirty="0"/>
              <a:t>atributos</a:t>
            </a:r>
            <a:r>
              <a:rPr lang="es-MX" dirty="0"/>
              <a:t> ( o </a:t>
            </a:r>
            <a:r>
              <a:rPr lang="es-MX" b="1" dirty="0"/>
              <a:t>columnas</a:t>
            </a:r>
            <a:r>
              <a:rPr lang="es-MX" dirty="0"/>
              <a:t>)</a:t>
            </a:r>
          </a:p>
          <a:p>
            <a:r>
              <a:rPr lang="es-MX" dirty="0"/>
              <a:t>Cada </a:t>
            </a:r>
            <a:r>
              <a:rPr lang="es-MX" b="1" dirty="0" err="1"/>
              <a:t>tuple</a:t>
            </a:r>
            <a:r>
              <a:rPr lang="es-MX" dirty="0"/>
              <a:t> (o </a:t>
            </a:r>
            <a:r>
              <a:rPr lang="es-MX" b="1" dirty="0"/>
              <a:t>renglón</a:t>
            </a:r>
            <a:r>
              <a:rPr lang="es-MX" dirty="0"/>
              <a:t>) tiene valores para cada atributo. </a:t>
            </a:r>
          </a:p>
          <a:p>
            <a:r>
              <a:rPr lang="es-MX" dirty="0"/>
              <a:t>Cada atributo tiene un </a:t>
            </a:r>
            <a:r>
              <a:rPr lang="es-MX" b="1" dirty="0"/>
              <a:t>tipo</a:t>
            </a:r>
            <a:r>
              <a:rPr lang="es-MX" dirty="0"/>
              <a:t> (o </a:t>
            </a:r>
            <a:r>
              <a:rPr lang="es-MX" b="1" dirty="0"/>
              <a:t>dominio</a:t>
            </a:r>
            <a:r>
              <a:rPr lang="es-MX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13494B6-081C-466D-96C4-55B42458656F}"/>
                  </a:ext>
                </a:extLst>
              </p14:cNvPr>
              <p14:cNvContentPartPr/>
              <p14:nvPr/>
            </p14:nvContentPartPr>
            <p14:xfrm>
              <a:off x="2000160" y="2077200"/>
              <a:ext cx="5947200" cy="1692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13494B6-081C-466D-96C4-55B4245865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0800" y="2067840"/>
                <a:ext cx="5965920" cy="171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803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C0F5-6FEB-4CDD-B97F-7CA4B913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1B36F-F4EF-4C55-A55F-B796DD11DE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026" name="Picture 2" descr="sql data types">
            <a:extLst>
              <a:ext uri="{FF2B5EF4-FFF2-40B4-BE49-F238E27FC236}">
                <a16:creationId xmlns:a16="http://schemas.microsoft.com/office/drawing/2014/main" id="{9289FBE8-060D-4473-9FBB-936E97F6D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891" y="1615642"/>
            <a:ext cx="4027811" cy="30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F2CDD2-AD68-485F-BB3E-1D2A1586B1CF}"/>
                  </a:ext>
                </a:extLst>
              </p14:cNvPr>
              <p14:cNvContentPartPr/>
              <p14:nvPr/>
            </p14:nvContentPartPr>
            <p14:xfrm>
              <a:off x="1877760" y="2593800"/>
              <a:ext cx="1034640" cy="681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F2CDD2-AD68-485F-BB3E-1D2A1586B1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8400" y="2584440"/>
                <a:ext cx="1053360" cy="7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2737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Esquema (</a:t>
            </a:r>
            <a:r>
              <a:rPr lang="es-MX" dirty="0" err="1"/>
              <a:t>schema</a:t>
            </a:r>
            <a:r>
              <a:rPr lang="es-MX" dirty="0"/>
              <a:t>): Descripción estructural de los elementos en la base de datos.</a:t>
            </a:r>
          </a:p>
          <a:p>
            <a:r>
              <a:rPr lang="es-MX" dirty="0"/>
              <a:t>Instancia: Contenidos de la base de datos.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9D7383-C890-41A3-B25C-C50CCC0634AC}"/>
                  </a:ext>
                </a:extLst>
              </p14:cNvPr>
              <p14:cNvContentPartPr/>
              <p14:nvPr/>
            </p14:nvContentPartPr>
            <p14:xfrm>
              <a:off x="1328040" y="2398680"/>
              <a:ext cx="6028560" cy="1179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9D7383-C890-41A3-B25C-C50CCC0634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8680" y="2389320"/>
                <a:ext cx="6047280" cy="11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826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NULL: Significa que un valor es no conocido, o no definido.</a:t>
            </a:r>
          </a:p>
          <a:p>
            <a:r>
              <a:rPr lang="es-MX" dirty="0"/>
              <a:t>Llave (Key): Valor único para cada </a:t>
            </a:r>
            <a:r>
              <a:rPr lang="es-MX" dirty="0" err="1"/>
              <a:t>tuple</a:t>
            </a:r>
            <a:endParaRPr lang="es-MX" dirty="0"/>
          </a:p>
          <a:p>
            <a:pPr lvl="1"/>
            <a:r>
              <a:rPr lang="es-MX" dirty="0"/>
              <a:t>También pueden ser combinaciones de atributos.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AD6E64-B19C-466E-BE4B-9B65BA82A452}"/>
                  </a:ext>
                </a:extLst>
              </p14:cNvPr>
              <p14:cNvContentPartPr/>
              <p14:nvPr/>
            </p14:nvContentPartPr>
            <p14:xfrm>
              <a:off x="1276560" y="2019600"/>
              <a:ext cx="6172560" cy="896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AD6E64-B19C-466E-BE4B-9B65BA82A4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7200" y="2010240"/>
                <a:ext cx="6191280" cy="9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171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332197" y="1762375"/>
          <a:ext cx="3818564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2966969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Prom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4779195" y="1762375"/>
          <a:ext cx="2863923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Pobl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332197" y="1454598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Estudiantes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693030" y="1454598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Universidades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32197" y="83904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800" b="1" dirty="0"/>
              <a:t>Esquema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26CAC66-4DDA-4DC0-A60B-E4C8E1E50891}"/>
                  </a:ext>
                </a:extLst>
              </p14:cNvPr>
              <p14:cNvContentPartPr/>
              <p14:nvPr/>
            </p14:nvContentPartPr>
            <p14:xfrm>
              <a:off x="228600" y="879120"/>
              <a:ext cx="7631640" cy="2893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26CAC66-4DDA-4DC0-A60B-E4C8E1E508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869760"/>
                <a:ext cx="7650360" cy="291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1213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248453"/>
              </p:ext>
            </p:extLst>
          </p:nvPr>
        </p:nvGraphicFramePr>
        <p:xfrm>
          <a:off x="332197" y="1762375"/>
          <a:ext cx="3818564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2966969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Prom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Int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String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Float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Int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00205"/>
              </p:ext>
            </p:extLst>
          </p:nvPr>
        </p:nvGraphicFramePr>
        <p:xfrm>
          <a:off x="4779195" y="1762375"/>
          <a:ext cx="2863923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Pobl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Str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Str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Int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332197" y="1454598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Estudiantes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693030" y="1454598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Universidades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32197" y="83904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800" b="1" dirty="0"/>
              <a:t>Esquema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FC5551E-8881-4F99-9D6E-1134F5A2D37E}"/>
                  </a:ext>
                </a:extLst>
              </p14:cNvPr>
              <p14:cNvContentPartPr/>
              <p14:nvPr/>
            </p14:nvContentPartPr>
            <p14:xfrm>
              <a:off x="3477960" y="2132280"/>
              <a:ext cx="618480" cy="393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FC5551E-8881-4F99-9D6E-1134F5A2D3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8600" y="2122920"/>
                <a:ext cx="637200" cy="4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593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Schema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Como se optimiza memoria en el esquema?</a:t>
            </a:r>
          </a:p>
          <a:p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23C2D9-0C28-41A0-B668-0E31E924AAEE}"/>
                  </a:ext>
                </a:extLst>
              </p14:cNvPr>
              <p14:cNvContentPartPr/>
              <p14:nvPr/>
            </p14:nvContentPartPr>
            <p14:xfrm>
              <a:off x="1390680" y="2948040"/>
              <a:ext cx="5247360" cy="66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23C2D9-0C28-41A0-B668-0E31E924AA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1320" y="2938680"/>
                <a:ext cx="5266080" cy="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07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Podemos optimizar memoria asegurándonos que los campos utilizan los recursos eficientemente:</a:t>
            </a:r>
          </a:p>
          <a:p>
            <a:pPr lvl="1"/>
            <a:r>
              <a:rPr lang="es-MX" dirty="0"/>
              <a:t>No utilizar </a:t>
            </a:r>
            <a:r>
              <a:rPr lang="es-MX" dirty="0" err="1"/>
              <a:t>float</a:t>
            </a:r>
            <a:r>
              <a:rPr lang="es-MX" dirty="0"/>
              <a:t> donde podemos usar </a:t>
            </a:r>
            <a:r>
              <a:rPr lang="es-MX" dirty="0" err="1"/>
              <a:t>int</a:t>
            </a:r>
            <a:endParaRPr lang="es-MX" dirty="0"/>
          </a:p>
          <a:p>
            <a:pPr lvl="1"/>
            <a:r>
              <a:rPr lang="es-MX" dirty="0"/>
              <a:t>No usar int16 donde podemos usar int8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238FF0-975B-4CE1-88EB-8DFFCDAEB2B2}"/>
                  </a:ext>
                </a:extLst>
              </p14:cNvPr>
              <p14:cNvContentPartPr/>
              <p14:nvPr/>
            </p14:nvContentPartPr>
            <p14:xfrm>
              <a:off x="2974680" y="3077280"/>
              <a:ext cx="868320" cy="538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238FF0-975B-4CE1-88EB-8DFFCDAEB2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5320" y="3067920"/>
                <a:ext cx="887040" cy="55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2396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64197"/>
              </p:ext>
            </p:extLst>
          </p:nvPr>
        </p:nvGraphicFramePr>
        <p:xfrm>
          <a:off x="332197" y="1762375"/>
          <a:ext cx="3818564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2966969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Prom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Armando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José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97179"/>
              </p:ext>
            </p:extLst>
          </p:nvPr>
        </p:nvGraphicFramePr>
        <p:xfrm>
          <a:off x="4779195" y="1762375"/>
          <a:ext cx="2863923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4641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954641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Pobl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ITAM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332197" y="1454598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Estudiantes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693030" y="1454598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Universidades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23758B5-6D23-408D-9BC4-2C80DF5FF61D}"/>
                  </a:ext>
                </a:extLst>
              </p14:cNvPr>
              <p14:cNvContentPartPr/>
              <p14:nvPr/>
            </p14:nvContentPartPr>
            <p14:xfrm>
              <a:off x="511560" y="903960"/>
              <a:ext cx="7805880" cy="2808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23758B5-6D23-408D-9BC4-2C80DF5FF6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200" y="894600"/>
                <a:ext cx="7824600" cy="28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7900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94817"/>
              </p:ext>
            </p:extLst>
          </p:nvPr>
        </p:nvGraphicFramePr>
        <p:xfrm>
          <a:off x="332197" y="1762373"/>
          <a:ext cx="7681648" cy="23986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0412">
                  <a:extLst>
                    <a:ext uri="{9D8B030D-6E8A-4147-A177-3AD203B41FA5}">
                      <a16:colId xmlns:a16="http://schemas.microsoft.com/office/drawing/2014/main" val="3193260446"/>
                    </a:ext>
                  </a:extLst>
                </a:gridCol>
                <a:gridCol w="1920412">
                  <a:extLst>
                    <a:ext uri="{9D8B030D-6E8A-4147-A177-3AD203B41FA5}">
                      <a16:colId xmlns:a16="http://schemas.microsoft.com/office/drawing/2014/main" val="388591248"/>
                    </a:ext>
                  </a:extLst>
                </a:gridCol>
                <a:gridCol w="1920412">
                  <a:extLst>
                    <a:ext uri="{9D8B030D-6E8A-4147-A177-3AD203B41FA5}">
                      <a16:colId xmlns:a16="http://schemas.microsoft.com/office/drawing/2014/main" val="300130165"/>
                    </a:ext>
                  </a:extLst>
                </a:gridCol>
                <a:gridCol w="1920412">
                  <a:extLst>
                    <a:ext uri="{9D8B030D-6E8A-4147-A177-3AD203B41FA5}">
                      <a16:colId xmlns:a16="http://schemas.microsoft.com/office/drawing/2014/main" val="2966969515"/>
                    </a:ext>
                  </a:extLst>
                </a:gridCol>
              </a:tblGrid>
              <a:tr h="47973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Estado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Municipio</a:t>
                      </a:r>
                      <a:r>
                        <a:rPr lang="es-MX" baseline="0" dirty="0"/>
                        <a:t> Id (INEGI)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Municipio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5566"/>
                  </a:ext>
                </a:extLst>
              </a:tr>
              <a:tr h="47973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Benito </a:t>
                      </a:r>
                      <a:r>
                        <a:rPr lang="es-MX" dirty="0" err="1"/>
                        <a:t>Juarez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4988"/>
                  </a:ext>
                </a:extLst>
              </a:tr>
              <a:tr h="47973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Veracruz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Acajete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3085"/>
                  </a:ext>
                </a:extLst>
              </a:tr>
              <a:tr h="47973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Yucatán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Abalá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52132"/>
                  </a:ext>
                </a:extLst>
              </a:tr>
              <a:tr h="479732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6371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332197" y="1454598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Municipios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27BDDB-0D99-40D3-BA0E-268607D3D9FD}"/>
                  </a:ext>
                </a:extLst>
              </p14:cNvPr>
              <p14:cNvContentPartPr/>
              <p14:nvPr/>
            </p14:nvContentPartPr>
            <p14:xfrm>
              <a:off x="737640" y="898560"/>
              <a:ext cx="6472080" cy="3344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27BDDB-0D99-40D3-BA0E-268607D3D9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280" y="889200"/>
                <a:ext cx="6490800" cy="33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678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Que se vio la clase pasada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Recordar es vivir!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LLAVES:</a:t>
            </a:r>
          </a:p>
          <a:p>
            <a:pPr lvl="1"/>
            <a:r>
              <a:rPr lang="es-MX" dirty="0"/>
              <a:t>A nivel implementación, la búsqueda es más rápida si existe una llave única.</a:t>
            </a:r>
          </a:p>
          <a:p>
            <a:pPr lvl="1"/>
            <a:r>
              <a:rPr lang="es-MX" dirty="0"/>
              <a:t>Cuando tenemos más tablas, la forma de relacionarlas es usando las llaves.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AC0646-3459-4148-A5DF-7265C15808C4}"/>
                  </a:ext>
                </a:extLst>
              </p14:cNvPr>
              <p14:cNvContentPartPr/>
              <p14:nvPr/>
            </p14:nvContentPartPr>
            <p14:xfrm>
              <a:off x="6869160" y="1393200"/>
              <a:ext cx="2191320" cy="2646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AC0646-3459-4148-A5DF-7265C15808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9800" y="1383840"/>
                <a:ext cx="2210040" cy="266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483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SQL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Table</a:t>
            </a:r>
            <a:r>
              <a:rPr lang="es-MX" dirty="0"/>
              <a:t> </a:t>
            </a:r>
            <a:r>
              <a:rPr lang="es-MX" dirty="0" err="1"/>
              <a:t>Student</a:t>
            </a:r>
            <a:r>
              <a:rPr lang="es-MX" dirty="0"/>
              <a:t>(ID, Nombre, Promedio, </a:t>
            </a:r>
          </a:p>
          <a:p>
            <a:endParaRPr lang="es-MX" dirty="0"/>
          </a:p>
          <a:p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Table</a:t>
            </a:r>
            <a:r>
              <a:rPr lang="es-MX" dirty="0"/>
              <a:t> Universidad(nombre </a:t>
            </a:r>
            <a:r>
              <a:rPr lang="es-MX" dirty="0" err="1"/>
              <a:t>string</a:t>
            </a:r>
            <a:r>
              <a:rPr lang="es-MX" dirty="0"/>
              <a:t>, estado </a:t>
            </a:r>
            <a:r>
              <a:rPr lang="es-MX" dirty="0" err="1"/>
              <a:t>char</a:t>
            </a:r>
            <a:r>
              <a:rPr lang="es-MX" dirty="0"/>
              <a:t>(4),  </a:t>
            </a:r>
            <a:r>
              <a:rPr lang="es-MX" dirty="0" err="1"/>
              <a:t>pobl</a:t>
            </a:r>
            <a:r>
              <a:rPr lang="es-MX" dirty="0"/>
              <a:t> </a:t>
            </a:r>
            <a:r>
              <a:rPr lang="es-MX" dirty="0" err="1"/>
              <a:t>integer</a:t>
            </a:r>
            <a:r>
              <a:rPr lang="es-MX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E8DE83-D944-4E4B-880B-15F09091D13E}"/>
                  </a:ext>
                </a:extLst>
              </p14:cNvPr>
              <p14:cNvContentPartPr/>
              <p14:nvPr/>
            </p14:nvContentPartPr>
            <p14:xfrm>
              <a:off x="1308960" y="1819080"/>
              <a:ext cx="6575760" cy="2107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E8DE83-D944-4E4B-880B-15F09091D1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9600" y="1809720"/>
                <a:ext cx="6594480" cy="212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557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Llamados a una base de datos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Como usar un lenguaje de llamados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17825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Pasos para crear y usar una base de datos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559688"/>
          </a:xfrm>
        </p:spPr>
        <p:txBody>
          <a:bodyPr/>
          <a:lstStyle/>
          <a:p>
            <a:r>
              <a:rPr lang="es-MX" dirty="0"/>
              <a:t>Crear el esquema</a:t>
            </a:r>
          </a:p>
          <a:p>
            <a:pPr lvl="1"/>
            <a:r>
              <a:rPr lang="es-MX" dirty="0"/>
              <a:t>Se crea usando el DDL (Puede ser SQL tradicional)</a:t>
            </a:r>
          </a:p>
          <a:p>
            <a:pPr marL="7620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sp>
        <p:nvSpPr>
          <p:cNvPr id="5" name="Cilindro 4"/>
          <p:cNvSpPr/>
          <p:nvPr/>
        </p:nvSpPr>
        <p:spPr>
          <a:xfrm>
            <a:off x="2825393" y="2671281"/>
            <a:ext cx="2527443" cy="1869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68746"/>
              </p:ext>
            </p:extLst>
          </p:nvPr>
        </p:nvGraphicFramePr>
        <p:xfrm>
          <a:off x="3050496" y="3411020"/>
          <a:ext cx="1038618" cy="914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32798"/>
              </p:ext>
            </p:extLst>
          </p:nvPr>
        </p:nvGraphicFramePr>
        <p:xfrm>
          <a:off x="4201666" y="3411020"/>
          <a:ext cx="1038618" cy="914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69DD04B-FA4C-404F-AF48-420745F8CBF1}"/>
                  </a:ext>
                </a:extLst>
              </p14:cNvPr>
              <p14:cNvContentPartPr/>
              <p14:nvPr/>
            </p14:nvContentPartPr>
            <p14:xfrm>
              <a:off x="721080" y="840600"/>
              <a:ext cx="4994640" cy="1371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69DD04B-FA4C-404F-AF48-420745F8CB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720" y="831240"/>
                <a:ext cx="5013360" cy="139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9873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Pasos para crear y usar una base de datos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799401"/>
          </a:xfrm>
        </p:spPr>
        <p:txBody>
          <a:bodyPr/>
          <a:lstStyle/>
          <a:p>
            <a:r>
              <a:rPr lang="es-MX" dirty="0"/>
              <a:t>Hacer la carga masiva (</a:t>
            </a:r>
            <a:r>
              <a:rPr lang="es-MX" dirty="0" err="1"/>
              <a:t>Bulk</a:t>
            </a:r>
            <a:r>
              <a:rPr lang="es-MX" dirty="0"/>
              <a:t> Load)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sp>
        <p:nvSpPr>
          <p:cNvPr id="5" name="Cilindro 4"/>
          <p:cNvSpPr/>
          <p:nvPr/>
        </p:nvSpPr>
        <p:spPr>
          <a:xfrm>
            <a:off x="2825393" y="2671281"/>
            <a:ext cx="2527443" cy="1869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49782"/>
              </p:ext>
            </p:extLst>
          </p:nvPr>
        </p:nvGraphicFramePr>
        <p:xfrm>
          <a:off x="3050496" y="3411020"/>
          <a:ext cx="1038618" cy="914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84209"/>
              </p:ext>
            </p:extLst>
          </p:nvPr>
        </p:nvGraphicFramePr>
        <p:xfrm>
          <a:off x="4201666" y="3411020"/>
          <a:ext cx="1038618" cy="914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729465" y="2671281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JSON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29465" y="310324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XML</a:t>
            </a:r>
          </a:p>
        </p:txBody>
      </p:sp>
      <p:pic>
        <p:nvPicPr>
          <p:cNvPr id="1026" name="Picture 2" descr="stick figure obama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65" y="3775235"/>
            <a:ext cx="771286" cy="55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curvado 10"/>
          <p:cNvCxnSpPr>
            <a:stCxn id="8" idx="3"/>
            <a:endCxn id="5" idx="2"/>
          </p:cNvCxnSpPr>
          <p:nvPr/>
        </p:nvCxnSpPr>
        <p:spPr>
          <a:xfrm>
            <a:off x="1393429" y="2825170"/>
            <a:ext cx="1431964" cy="7810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curvado 12"/>
          <p:cNvCxnSpPr>
            <a:stCxn id="9" idx="3"/>
            <a:endCxn id="5" idx="2"/>
          </p:cNvCxnSpPr>
          <p:nvPr/>
        </p:nvCxnSpPr>
        <p:spPr>
          <a:xfrm>
            <a:off x="1282822" y="3257132"/>
            <a:ext cx="1542571" cy="349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curvado 15"/>
          <p:cNvCxnSpPr>
            <a:stCxn id="1026" idx="3"/>
            <a:endCxn id="5" idx="2"/>
          </p:cNvCxnSpPr>
          <p:nvPr/>
        </p:nvCxnSpPr>
        <p:spPr>
          <a:xfrm flipV="1">
            <a:off x="1500751" y="3606230"/>
            <a:ext cx="1324642" cy="444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ilindro 18"/>
          <p:cNvSpPr/>
          <p:nvPr/>
        </p:nvSpPr>
        <p:spPr>
          <a:xfrm>
            <a:off x="822064" y="2178938"/>
            <a:ext cx="368157" cy="36815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2" name="Conector curvado 21"/>
          <p:cNvCxnSpPr>
            <a:stCxn id="19" idx="4"/>
            <a:endCxn id="5" idx="2"/>
          </p:cNvCxnSpPr>
          <p:nvPr/>
        </p:nvCxnSpPr>
        <p:spPr>
          <a:xfrm>
            <a:off x="1190221" y="2363017"/>
            <a:ext cx="1635172" cy="12432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5ED5504-D314-4718-B1B9-070C9F27A8FB}"/>
                  </a:ext>
                </a:extLst>
              </p14:cNvPr>
              <p14:cNvContentPartPr/>
              <p14:nvPr/>
            </p14:nvContentPartPr>
            <p14:xfrm>
              <a:off x="1328040" y="1994760"/>
              <a:ext cx="4131720" cy="1945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5ED5504-D314-4718-B1B9-070C9F27A8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8680" y="1985400"/>
                <a:ext cx="4150440" cy="196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355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748030"/>
          </a:xfrm>
        </p:spPr>
        <p:txBody>
          <a:bodyPr/>
          <a:lstStyle/>
          <a:p>
            <a:r>
              <a:rPr lang="es-MX" dirty="0"/>
              <a:t>Realizar </a:t>
            </a:r>
            <a:r>
              <a:rPr lang="es-MX" dirty="0" err="1"/>
              <a:t>Queries</a:t>
            </a:r>
            <a:r>
              <a:rPr lang="es-MX" dirty="0"/>
              <a:t> y Modificaciones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  <p:sp>
        <p:nvSpPr>
          <p:cNvPr id="5" name="Cilindro 4"/>
          <p:cNvSpPr/>
          <p:nvPr/>
        </p:nvSpPr>
        <p:spPr>
          <a:xfrm>
            <a:off x="1664414" y="2352782"/>
            <a:ext cx="2527443" cy="1869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39934"/>
              </p:ext>
            </p:extLst>
          </p:nvPr>
        </p:nvGraphicFramePr>
        <p:xfrm>
          <a:off x="1889517" y="3092521"/>
          <a:ext cx="1038618" cy="914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27864"/>
              </p:ext>
            </p:extLst>
          </p:nvPr>
        </p:nvGraphicFramePr>
        <p:xfrm>
          <a:off x="3040687" y="3092521"/>
          <a:ext cx="1038618" cy="914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46206">
                  <a:extLst>
                    <a:ext uri="{9D8B030D-6E8A-4147-A177-3AD203B41FA5}">
                      <a16:colId xmlns:a16="http://schemas.microsoft.com/office/drawing/2014/main" val="3264892649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3185742376"/>
                    </a:ext>
                  </a:extLst>
                </a:gridCol>
                <a:gridCol w="346206">
                  <a:extLst>
                    <a:ext uri="{9D8B030D-6E8A-4147-A177-3AD203B41FA5}">
                      <a16:colId xmlns:a16="http://schemas.microsoft.com/office/drawing/2014/main" val="2092718522"/>
                    </a:ext>
                  </a:extLst>
                </a:gridCol>
              </a:tblGrid>
              <a:tr h="23225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8437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41726"/>
                  </a:ext>
                </a:extLst>
              </a:tr>
              <a:tr h="23225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83103"/>
                  </a:ext>
                </a:extLst>
              </a:tr>
            </a:tbl>
          </a:graphicData>
        </a:graphic>
      </p:graphicFrame>
      <p:pic>
        <p:nvPicPr>
          <p:cNvPr id="3074" name="Picture 2" descr="Image result for xkcd stick fig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9804" y="1901560"/>
            <a:ext cx="1295660" cy="119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curvado 8"/>
          <p:cNvCxnSpPr>
            <a:stCxn id="3074" idx="3"/>
            <a:endCxn id="5" idx="4"/>
          </p:cNvCxnSpPr>
          <p:nvPr/>
        </p:nvCxnSpPr>
        <p:spPr>
          <a:xfrm rot="10800000" flipV="1">
            <a:off x="4191858" y="2497041"/>
            <a:ext cx="1247947" cy="7906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curvado 10"/>
          <p:cNvCxnSpPr>
            <a:endCxn id="3074" idx="2"/>
          </p:cNvCxnSpPr>
          <p:nvPr/>
        </p:nvCxnSpPr>
        <p:spPr>
          <a:xfrm flipV="1">
            <a:off x="4191857" y="3092521"/>
            <a:ext cx="1895777" cy="1952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Image result for xkcd stick fig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9804" y="3431988"/>
            <a:ext cx="1295660" cy="119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curvado 13"/>
          <p:cNvCxnSpPr>
            <a:stCxn id="13" idx="3"/>
          </p:cNvCxnSpPr>
          <p:nvPr/>
        </p:nvCxnSpPr>
        <p:spPr>
          <a:xfrm rot="10800000">
            <a:off x="4191858" y="3287731"/>
            <a:ext cx="1247947" cy="7397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curvado 15"/>
          <p:cNvCxnSpPr>
            <a:stCxn id="5" idx="4"/>
            <a:endCxn id="13" idx="2"/>
          </p:cNvCxnSpPr>
          <p:nvPr/>
        </p:nvCxnSpPr>
        <p:spPr>
          <a:xfrm>
            <a:off x="4191857" y="3287731"/>
            <a:ext cx="1895777" cy="1335218"/>
          </a:xfrm>
          <a:prstGeom prst="curvedConnector4">
            <a:avLst>
              <a:gd name="adj1" fmla="val 32914"/>
              <a:gd name="adj2" fmla="val 117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677622" y="2363503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Q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5058713" y="294826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815831" y="358506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139745" y="438248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‘OK’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9DB95F7-5347-427E-8238-1E144E80F8D7}"/>
                  </a:ext>
                </a:extLst>
              </p14:cNvPr>
              <p14:cNvContentPartPr/>
              <p14:nvPr/>
            </p14:nvContentPartPr>
            <p14:xfrm>
              <a:off x="4098600" y="2513880"/>
              <a:ext cx="2060640" cy="2176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9DB95F7-5347-427E-8238-1E144E80F8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9240" y="2504520"/>
                <a:ext cx="2079360" cy="219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719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  <p:pic>
        <p:nvPicPr>
          <p:cNvPr id="5" name="Imagen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993" y="650859"/>
            <a:ext cx="4681216" cy="38173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66C103-6476-4931-8F6E-9EC498E5F7C8}"/>
                  </a:ext>
                </a:extLst>
              </p14:cNvPr>
              <p14:cNvContentPartPr/>
              <p14:nvPr/>
            </p14:nvContentPartPr>
            <p14:xfrm>
              <a:off x="2032920" y="1255680"/>
              <a:ext cx="6328080" cy="3297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66C103-6476-4931-8F6E-9EC498E5F7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3560" y="1246320"/>
                <a:ext cx="6346800" cy="331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023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Queries</a:t>
            </a:r>
            <a:r>
              <a:rPr lang="es-MX" dirty="0"/>
              <a:t> ad-hoc en lenguajes de alto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Queries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Todos los estudiantes con mas de 9 de promedio aplicando a la UP y al ITAM</a:t>
            </a:r>
          </a:p>
          <a:p>
            <a:pPr lvl="1"/>
            <a:r>
              <a:rPr lang="es-MX" dirty="0"/>
              <a:t>Todos los departamentos de ingeniería que tienen menos de 500 </a:t>
            </a:r>
            <a:r>
              <a:rPr lang="es-MX" dirty="0" err="1"/>
              <a:t>aplicantes</a:t>
            </a:r>
            <a:endParaRPr lang="es-MX" dirty="0"/>
          </a:p>
          <a:p>
            <a:pPr lvl="1"/>
            <a:r>
              <a:rPr lang="es-MX" dirty="0"/>
              <a:t>Universidad con el % de aceptación mas alto en los últimos 5 años.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D6CB0E-97A1-4F2D-B2C8-5B14473F2EEB}"/>
                  </a:ext>
                </a:extLst>
              </p14:cNvPr>
              <p14:cNvContentPartPr/>
              <p14:nvPr/>
            </p14:nvContentPartPr>
            <p14:xfrm>
              <a:off x="1758240" y="2255760"/>
              <a:ext cx="4790160" cy="2289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D6CB0E-97A1-4F2D-B2C8-5B14473F2E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8880" y="2246400"/>
                <a:ext cx="4808880" cy="230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4001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Queries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Algunas son más fáciles de hacer; otras más difíciles.</a:t>
            </a:r>
          </a:p>
          <a:p>
            <a:r>
              <a:rPr lang="es-MX" dirty="0"/>
              <a:t>Algunas son fáciles para el DBMS de ejecutar, otras son difíciles (no correlacionado con la anterior)</a:t>
            </a:r>
          </a:p>
          <a:p>
            <a:pPr lvl="1"/>
            <a:r>
              <a:rPr lang="es-MX" dirty="0"/>
              <a:t>El lenguaje de </a:t>
            </a:r>
            <a:r>
              <a:rPr lang="es-MX" dirty="0" err="1"/>
              <a:t>query</a:t>
            </a:r>
            <a:r>
              <a:rPr lang="es-MX" dirty="0"/>
              <a:t> también se usa para modificar datos. (DML)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76C2D5-8757-4BB3-AFFF-5D58A78669D0}"/>
                  </a:ext>
                </a:extLst>
              </p14:cNvPr>
              <p14:cNvContentPartPr/>
              <p14:nvPr/>
            </p14:nvContentPartPr>
            <p14:xfrm>
              <a:off x="1202760" y="1895760"/>
              <a:ext cx="5089680" cy="2503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76C2D5-8757-4BB3-AFFF-5D58A78669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3400" y="1886400"/>
                <a:ext cx="5108400" cy="252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6340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Los </a:t>
            </a:r>
            <a:r>
              <a:rPr lang="es-MX" dirty="0" err="1"/>
              <a:t>query</a:t>
            </a:r>
            <a:r>
              <a:rPr lang="es-MX" dirty="0"/>
              <a:t> nos regresan relaciones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82310"/>
              </p:ext>
            </p:extLst>
          </p:nvPr>
        </p:nvGraphicFramePr>
        <p:xfrm>
          <a:off x="304854" y="3033861"/>
          <a:ext cx="2780872" cy="111801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95218">
                  <a:extLst>
                    <a:ext uri="{9D8B030D-6E8A-4147-A177-3AD203B41FA5}">
                      <a16:colId xmlns:a16="http://schemas.microsoft.com/office/drawing/2014/main" val="2050753757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258950425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117892310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67710675"/>
                    </a:ext>
                  </a:extLst>
                </a:gridCol>
              </a:tblGrid>
              <a:tr h="3726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73430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97915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92839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49085"/>
              </p:ext>
            </p:extLst>
          </p:nvPr>
        </p:nvGraphicFramePr>
        <p:xfrm>
          <a:off x="6077218" y="3033861"/>
          <a:ext cx="2780872" cy="1118013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695218">
                  <a:extLst>
                    <a:ext uri="{9D8B030D-6E8A-4147-A177-3AD203B41FA5}">
                      <a16:colId xmlns:a16="http://schemas.microsoft.com/office/drawing/2014/main" val="2050753757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258950425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117892310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67710675"/>
                    </a:ext>
                  </a:extLst>
                </a:gridCol>
              </a:tblGrid>
              <a:tr h="3726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73430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97915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92839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35299"/>
              </p:ext>
            </p:extLst>
          </p:nvPr>
        </p:nvGraphicFramePr>
        <p:xfrm>
          <a:off x="3191036" y="3033861"/>
          <a:ext cx="2780872" cy="111801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695218">
                  <a:extLst>
                    <a:ext uri="{9D8B030D-6E8A-4147-A177-3AD203B41FA5}">
                      <a16:colId xmlns:a16="http://schemas.microsoft.com/office/drawing/2014/main" val="2050753757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258950425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1178923105"/>
                    </a:ext>
                  </a:extLst>
                </a:gridCol>
                <a:gridCol w="695218">
                  <a:extLst>
                    <a:ext uri="{9D8B030D-6E8A-4147-A177-3AD203B41FA5}">
                      <a16:colId xmlns:a16="http://schemas.microsoft.com/office/drawing/2014/main" val="67710675"/>
                    </a:ext>
                  </a:extLst>
                </a:gridCol>
              </a:tblGrid>
              <a:tr h="3726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73430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97915"/>
                  </a:ext>
                </a:extLst>
              </a:tr>
              <a:tr h="37267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92839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2589087" y="1696208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Q</a:t>
            </a:r>
          </a:p>
        </p:txBody>
      </p:sp>
      <p:cxnSp>
        <p:nvCxnSpPr>
          <p:cNvPr id="14" name="Conector curvado 13"/>
          <p:cNvCxnSpPr>
            <a:stCxn id="12" idx="1"/>
            <a:endCxn id="9" idx="0"/>
          </p:cNvCxnSpPr>
          <p:nvPr/>
        </p:nvCxnSpPr>
        <p:spPr>
          <a:xfrm rot="10800000" flipV="1">
            <a:off x="1695291" y="1896263"/>
            <a:ext cx="893797" cy="11375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curvado 14"/>
          <p:cNvCxnSpPr>
            <a:stCxn id="12" idx="2"/>
            <a:endCxn id="11" idx="0"/>
          </p:cNvCxnSpPr>
          <p:nvPr/>
        </p:nvCxnSpPr>
        <p:spPr>
          <a:xfrm rot="16200000" flipH="1">
            <a:off x="3212368" y="1664756"/>
            <a:ext cx="937543" cy="18006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curvado 17"/>
          <p:cNvCxnSpPr>
            <a:stCxn id="12" idx="3"/>
            <a:endCxn id="10" idx="0"/>
          </p:cNvCxnSpPr>
          <p:nvPr/>
        </p:nvCxnSpPr>
        <p:spPr>
          <a:xfrm>
            <a:off x="2972525" y="1896263"/>
            <a:ext cx="4495129" cy="11375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469003" y="1624677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Q2</a:t>
            </a:r>
          </a:p>
        </p:txBody>
      </p:sp>
      <p:cxnSp>
        <p:nvCxnSpPr>
          <p:cNvPr id="22" name="Conector curvado 21"/>
          <p:cNvCxnSpPr>
            <a:stCxn id="21" idx="1"/>
            <a:endCxn id="11" idx="0"/>
          </p:cNvCxnSpPr>
          <p:nvPr/>
        </p:nvCxnSpPr>
        <p:spPr>
          <a:xfrm rot="10800000" flipV="1">
            <a:off x="4581473" y="1824731"/>
            <a:ext cx="2887531" cy="12091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curvado 24"/>
          <p:cNvCxnSpPr>
            <a:stCxn id="21" idx="2"/>
            <a:endCxn id="10" idx="0"/>
          </p:cNvCxnSpPr>
          <p:nvPr/>
        </p:nvCxnSpPr>
        <p:spPr>
          <a:xfrm rot="5400000">
            <a:off x="7095318" y="2397123"/>
            <a:ext cx="1009074" cy="2644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31255"/>
              </p:ext>
            </p:extLst>
          </p:nvPr>
        </p:nvGraphicFramePr>
        <p:xfrm>
          <a:off x="4756050" y="1475250"/>
          <a:ext cx="1438437" cy="609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79479">
                  <a:extLst>
                    <a:ext uri="{9D8B030D-6E8A-4147-A177-3AD203B41FA5}">
                      <a16:colId xmlns:a16="http://schemas.microsoft.com/office/drawing/2014/main" val="3588643660"/>
                    </a:ext>
                  </a:extLst>
                </a:gridCol>
                <a:gridCol w="479479">
                  <a:extLst>
                    <a:ext uri="{9D8B030D-6E8A-4147-A177-3AD203B41FA5}">
                      <a16:colId xmlns:a16="http://schemas.microsoft.com/office/drawing/2014/main" val="2332027391"/>
                    </a:ext>
                  </a:extLst>
                </a:gridCol>
                <a:gridCol w="479479">
                  <a:extLst>
                    <a:ext uri="{9D8B030D-6E8A-4147-A177-3AD203B41FA5}">
                      <a16:colId xmlns:a16="http://schemas.microsoft.com/office/drawing/2014/main" val="3927409917"/>
                    </a:ext>
                  </a:extLst>
                </a:gridCol>
              </a:tblGrid>
              <a:tr h="16251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011096"/>
                  </a:ext>
                </a:extLst>
              </a:tr>
              <a:tr h="16251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83754"/>
                  </a:ext>
                </a:extLst>
              </a:tr>
            </a:tbl>
          </a:graphicData>
        </a:graphic>
      </p:graphicFrame>
      <p:cxnSp>
        <p:nvCxnSpPr>
          <p:cNvPr id="30" name="Conector curvado 29"/>
          <p:cNvCxnSpPr>
            <a:stCxn id="12" idx="3"/>
            <a:endCxn id="28" idx="1"/>
          </p:cNvCxnSpPr>
          <p:nvPr/>
        </p:nvCxnSpPr>
        <p:spPr>
          <a:xfrm flipV="1">
            <a:off x="2972525" y="1780050"/>
            <a:ext cx="1783525" cy="116213"/>
          </a:xfrm>
          <a:prstGeom prst="curved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curvado 30"/>
          <p:cNvCxnSpPr>
            <a:stCxn id="21" idx="1"/>
            <a:endCxn id="28" idx="3"/>
          </p:cNvCxnSpPr>
          <p:nvPr/>
        </p:nvCxnSpPr>
        <p:spPr>
          <a:xfrm rot="10800000">
            <a:off x="6194487" y="1780050"/>
            <a:ext cx="1274516" cy="44682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E4F24C-7202-4307-87B0-261D4F8CF158}"/>
                  </a:ext>
                </a:extLst>
              </p14:cNvPr>
              <p14:cNvContentPartPr/>
              <p14:nvPr/>
            </p14:nvContentPartPr>
            <p14:xfrm>
              <a:off x="331920" y="577080"/>
              <a:ext cx="5699520" cy="3668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E4F24C-7202-4307-87B0-261D4F8CF1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560" y="567720"/>
                <a:ext cx="5718240" cy="36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66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2050" name="Picture 2" descr="Exploits of a M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87" y="1446980"/>
            <a:ext cx="7849388" cy="241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116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 Sistema manejador de base de datos(SMBD) provee almacenamiento y acceso a una cantidad masiva y persistente de datos de una manera  eficiente, confiable, conveniente y seguro para múltiples usuarios.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24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Masivo : Terabytes</a:t>
            </a:r>
          </a:p>
          <a:p>
            <a:r>
              <a:rPr lang="es-MX" sz="2000" dirty="0"/>
              <a:t>Persistente</a:t>
            </a:r>
          </a:p>
          <a:p>
            <a:r>
              <a:rPr lang="es-MX" sz="2000" dirty="0"/>
              <a:t>Seguro: Hardware, software, energía, usuarios</a:t>
            </a:r>
          </a:p>
          <a:p>
            <a:r>
              <a:rPr lang="es-MX" sz="2000" dirty="0"/>
              <a:t>Multiusuario: Control de concurrencia</a:t>
            </a:r>
          </a:p>
          <a:p>
            <a:r>
              <a:rPr lang="es-MX" sz="2000" dirty="0"/>
              <a:t>Conveniente: Lenguaje de </a:t>
            </a:r>
            <a:r>
              <a:rPr lang="es-MX" sz="2000" dirty="0" err="1"/>
              <a:t>query</a:t>
            </a:r>
            <a:endParaRPr lang="es-MX" sz="2000" dirty="0"/>
          </a:p>
          <a:p>
            <a:r>
              <a:rPr lang="es-MX" sz="2000" dirty="0"/>
              <a:t>Eficiente: Miles de llamados/actualizaciones por segundo</a:t>
            </a:r>
          </a:p>
          <a:p>
            <a:r>
              <a:rPr lang="es-MX" sz="2000" dirty="0"/>
              <a:t>Confiable: 99.999%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121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clave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Modelo de datos:</a:t>
            </a:r>
          </a:p>
          <a:p>
            <a:pPr lvl="1"/>
            <a:r>
              <a:rPr lang="es-MX" sz="2000" dirty="0"/>
              <a:t>Datos, XML, Gráfica</a:t>
            </a:r>
          </a:p>
          <a:p>
            <a:r>
              <a:rPr lang="es-MX" sz="2000" dirty="0" err="1"/>
              <a:t>Schema</a:t>
            </a:r>
            <a:r>
              <a:rPr lang="es-MX" sz="2000" dirty="0"/>
              <a:t> vs Datos</a:t>
            </a:r>
          </a:p>
          <a:p>
            <a:pPr lvl="1"/>
            <a:r>
              <a:rPr lang="es-MX" sz="2000" dirty="0"/>
              <a:t>Tipo de datos, variables</a:t>
            </a:r>
          </a:p>
          <a:p>
            <a:r>
              <a:rPr lang="es-MX" sz="2000" dirty="0"/>
              <a:t>DDL (Data </a:t>
            </a:r>
            <a:r>
              <a:rPr lang="es-MX" sz="2000" dirty="0" err="1"/>
              <a:t>Definition</a:t>
            </a:r>
            <a:r>
              <a:rPr lang="es-MX" sz="2000" dirty="0"/>
              <a:t> </a:t>
            </a:r>
            <a:r>
              <a:rPr lang="es-MX" sz="2000" dirty="0" err="1"/>
              <a:t>Language</a:t>
            </a:r>
            <a:r>
              <a:rPr lang="es-MX" sz="2000" dirty="0"/>
              <a:t>)</a:t>
            </a:r>
          </a:p>
          <a:p>
            <a:pPr lvl="1"/>
            <a:r>
              <a:rPr lang="es-MX" sz="2000" dirty="0"/>
              <a:t>Para definir el </a:t>
            </a:r>
            <a:r>
              <a:rPr lang="es-MX" sz="2000" dirty="0" err="1"/>
              <a:t>schema</a:t>
            </a:r>
            <a:endParaRPr lang="es-MX" sz="2000" dirty="0"/>
          </a:p>
          <a:p>
            <a:r>
              <a:rPr lang="es-MX" sz="2000" dirty="0"/>
              <a:t>DML (Data </a:t>
            </a:r>
            <a:r>
              <a:rPr lang="es-MX" sz="2000" dirty="0" err="1"/>
              <a:t>Manipulation</a:t>
            </a:r>
            <a:r>
              <a:rPr lang="es-MX" sz="2000" dirty="0"/>
              <a:t> </a:t>
            </a:r>
            <a:r>
              <a:rPr lang="es-MX" sz="2000" dirty="0" err="1"/>
              <a:t>Language</a:t>
            </a:r>
            <a:r>
              <a:rPr lang="es-MX" sz="2000" dirty="0"/>
              <a:t>)</a:t>
            </a:r>
          </a:p>
          <a:p>
            <a:pPr lvl="1"/>
            <a:r>
              <a:rPr lang="es-MX" sz="2000" dirty="0"/>
              <a:t>Para hacer los llamados y modificaciones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7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Personas clave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Implementador:</a:t>
            </a:r>
          </a:p>
          <a:p>
            <a:pPr lvl="1"/>
            <a:r>
              <a:rPr lang="es-MX" sz="1800" dirty="0"/>
              <a:t>Construye el sistema</a:t>
            </a:r>
          </a:p>
          <a:p>
            <a:r>
              <a:rPr lang="es-MX" sz="1800" dirty="0"/>
              <a:t>Diseñador:</a:t>
            </a:r>
          </a:p>
          <a:p>
            <a:pPr lvl="1"/>
            <a:r>
              <a:rPr lang="es-MX" sz="1800" dirty="0"/>
              <a:t>Establece el esquema de la BD</a:t>
            </a:r>
          </a:p>
          <a:p>
            <a:r>
              <a:rPr lang="es-MX" sz="1800" dirty="0"/>
              <a:t>Desarrollador de aplicaciones de la base de datos</a:t>
            </a:r>
          </a:p>
          <a:p>
            <a:pPr lvl="1"/>
            <a:r>
              <a:rPr lang="es-MX" sz="1800" dirty="0"/>
              <a:t>Hace los programas que operan sobre la base de datos</a:t>
            </a:r>
          </a:p>
          <a:p>
            <a:r>
              <a:rPr lang="es-MX" sz="1800" dirty="0"/>
              <a:t>Administrador:</a:t>
            </a:r>
          </a:p>
          <a:p>
            <a:pPr lvl="1"/>
            <a:r>
              <a:rPr lang="es-MX" sz="1800" dirty="0"/>
              <a:t>Hace las cargas de los datos, hace que todo corra bien.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03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modelo relacional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Bases de Bases de Datos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2452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Es utilizado en la mayor parte de los sistemas de bases de datos.</a:t>
            </a:r>
          </a:p>
          <a:p>
            <a:r>
              <a:rPr lang="es-MX" sz="1800" dirty="0"/>
              <a:t>Es un modelo muy simple</a:t>
            </a:r>
          </a:p>
          <a:p>
            <a:r>
              <a:rPr lang="es-MX" sz="1800" dirty="0"/>
              <a:t>Se hacen las llamadas (</a:t>
            </a:r>
            <a:r>
              <a:rPr lang="es-MX" sz="1800" dirty="0" err="1"/>
              <a:t>query</a:t>
            </a:r>
            <a:r>
              <a:rPr lang="es-MX" sz="1800" dirty="0"/>
              <a:t>) con lenguajes de alto nivel: simple, pero expresivo.</a:t>
            </a:r>
          </a:p>
          <a:p>
            <a:pPr lvl="1"/>
            <a:r>
              <a:rPr lang="es-MX" sz="1800" dirty="0"/>
              <a:t>Preguntas acerca de los contenidos de la base de datos.</a:t>
            </a:r>
          </a:p>
          <a:p>
            <a:r>
              <a:rPr lang="es-MX" sz="1800" dirty="0"/>
              <a:t>Tiene implementaciones eficientes.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C906B5B-307F-4A6A-8481-F66856801677}"/>
                  </a:ext>
                </a:extLst>
              </p14:cNvPr>
              <p14:cNvContentPartPr/>
              <p14:nvPr/>
            </p14:nvContentPartPr>
            <p14:xfrm>
              <a:off x="1733760" y="2124000"/>
              <a:ext cx="4648680" cy="1997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906B5B-307F-4A6A-8481-F668568016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4400" y="2114640"/>
                <a:ext cx="4667400" cy="20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380446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7263</TotalTime>
  <Words>724</Words>
  <Application>Microsoft Office PowerPoint</Application>
  <PresentationFormat>On-screen Show (16:9)</PresentationFormat>
  <Paragraphs>197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Roboto Condensed Light</vt:lpstr>
      <vt:lpstr>Arvo</vt:lpstr>
      <vt:lpstr>Roboto Condensed</vt:lpstr>
      <vt:lpstr>Salerio template</vt:lpstr>
      <vt:lpstr>Introducción a las Bases de Datos</vt:lpstr>
      <vt:lpstr>Que se vio la clase pasada</vt:lpstr>
      <vt:lpstr>PowerPoint Presentation</vt:lpstr>
      <vt:lpstr>Introducción</vt:lpstr>
      <vt:lpstr>Introducción</vt:lpstr>
      <vt:lpstr>Conceptos clave</vt:lpstr>
      <vt:lpstr>Personas clave</vt:lpstr>
      <vt:lpstr>El modelo relacional</vt:lpstr>
      <vt:lpstr>Modelo relacional</vt:lpstr>
      <vt:lpstr>PowerPoint Presentation</vt:lpstr>
      <vt:lpstr>PowerPoint Presentation</vt:lpstr>
      <vt:lpstr>Modelo relacional</vt:lpstr>
      <vt:lpstr>Modelo relacional</vt:lpstr>
      <vt:lpstr>PowerPoint Presentation</vt:lpstr>
      <vt:lpstr>PowerPoint Presentation</vt:lpstr>
      <vt:lpstr>Schema</vt:lpstr>
      <vt:lpstr>PowerPoint Presentation</vt:lpstr>
      <vt:lpstr>PowerPoint Presentation</vt:lpstr>
      <vt:lpstr>PowerPoint Presentation</vt:lpstr>
      <vt:lpstr>Modelo relacional</vt:lpstr>
      <vt:lpstr>SQL</vt:lpstr>
      <vt:lpstr>Llamados a una base de datos</vt:lpstr>
      <vt:lpstr>Pasos para crear y usar una base de datos</vt:lpstr>
      <vt:lpstr>Pasos para crear y usar una base de datos</vt:lpstr>
      <vt:lpstr>PowerPoint Presentation</vt:lpstr>
      <vt:lpstr>PowerPoint Presentation</vt:lpstr>
      <vt:lpstr>Queries ad-hoc en lenguajes de alto nivel</vt:lpstr>
      <vt:lpstr>Queries</vt:lpstr>
      <vt:lpstr>Los query nos regresan relaciones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32</cp:revision>
  <dcterms:modified xsi:type="dcterms:W3CDTF">2020-08-06T17:33:08Z</dcterms:modified>
</cp:coreProperties>
</file>