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5.xml" ContentType="application/vnd.openxmlformats-officedocument.presentationml.notesSlide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54"/>
  </p:notesMasterIdLst>
  <p:sldIdLst>
    <p:sldId id="256" r:id="rId2"/>
    <p:sldId id="346" r:id="rId3"/>
    <p:sldId id="373" r:id="rId4"/>
    <p:sldId id="374" r:id="rId5"/>
    <p:sldId id="376" r:id="rId6"/>
    <p:sldId id="378" r:id="rId7"/>
    <p:sldId id="380" r:id="rId8"/>
    <p:sldId id="397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348" r:id="rId17"/>
    <p:sldId id="403" r:id="rId18"/>
    <p:sldId id="421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85" r:id="rId28"/>
    <p:sldId id="386" r:id="rId29"/>
    <p:sldId id="422" r:id="rId30"/>
    <p:sldId id="395" r:id="rId31"/>
    <p:sldId id="396" r:id="rId32"/>
    <p:sldId id="384" r:id="rId33"/>
    <p:sldId id="398" r:id="rId34"/>
    <p:sldId id="399" r:id="rId35"/>
    <p:sldId id="400" r:id="rId36"/>
    <p:sldId id="401" r:id="rId37"/>
    <p:sldId id="402" r:id="rId38"/>
    <p:sldId id="404" r:id="rId39"/>
    <p:sldId id="405" r:id="rId40"/>
    <p:sldId id="407" r:id="rId41"/>
    <p:sldId id="408" r:id="rId42"/>
    <p:sldId id="409" r:id="rId43"/>
    <p:sldId id="410" r:id="rId44"/>
    <p:sldId id="412" r:id="rId45"/>
    <p:sldId id="413" r:id="rId46"/>
    <p:sldId id="414" r:id="rId47"/>
    <p:sldId id="420" r:id="rId48"/>
    <p:sldId id="416" r:id="rId49"/>
    <p:sldId id="417" r:id="rId50"/>
    <p:sldId id="418" r:id="rId51"/>
    <p:sldId id="419" r:id="rId52"/>
    <p:sldId id="371" r:id="rId53"/>
  </p:sldIdLst>
  <p:sldSz cx="9144000" cy="5143500" type="screen16x9"/>
  <p:notesSz cx="6858000" cy="9144000"/>
  <p:embeddedFontLst>
    <p:embeddedFont>
      <p:font typeface="Arvo" panose="020B0604020202020204" charset="0"/>
      <p:regular r:id="rId55"/>
      <p:bold r:id="rId56"/>
      <p:italic r:id="rId57"/>
      <p:boldItalic r:id="rId58"/>
    </p:embeddedFont>
    <p:embeddedFont>
      <p:font typeface="Roboto Condensed" panose="020B0604020202020204" charset="0"/>
      <p:regular r:id="rId59"/>
      <p:bold r:id="rId60"/>
      <p:italic r:id="rId61"/>
      <p:boldItalic r:id="rId62"/>
    </p:embeddedFont>
    <p:embeddedFont>
      <p:font typeface="Roboto Condensed Light" panose="020B060402020202020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3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13T16:50:46.2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16337 3335 0,'0'0'0,"0"0"16,0 0-16,0 0 15,0 0-15,0 0 16,0 0-16,0 0 16,0 0-1,0 0-15,7 8 16,8 0-16,1-8 15,6 7 1,1-7-16,7 0 16,23 8-16,23-8 15,-8 7-15,0-7 16,-15 0 0,30-7-16,15 7 15,-7 0-15,-31-8 16,23 1-1,23-1-15,-15-7 16,-8 7-16,15 0 16,16 8-16,-31-7 15,-30-1 1,30 0-16,0 8 16,0 0-16,-15-7 15,-15-1 1,0 1-16,0 7 15,0 0-15,0 0 16,-8 7-16,-14-7 16,-1 0-1,-7 8-15,-8-8 16,0 0-16,-8 0 16,1 0-1,-8 0-15,0 0 16,0 0-16</inkml:trace>
  <inkml:trace contextRef="#ctx0" brushRef="#br0" timeOffset="1401.41">16359 3320 0,'0'0'0,"0"0"16,8 0-16,7 0 16,0-8-1,8-7-15,15 0 16,0 0-16,7-1 15,0-7-15,1 1 16,-1 6 0,0 1-16,-7 0 15,0-1-15,-8 9 16,0-1-16,-14 1 16,-1-1-1,-8 8-15,1 0 16,-8 0-16,0 0 15,0 0 1,0 0-16,0 0 16,0 0-16,-15 8 15,-23 7-15,-8 0 16,-14 8 0,0-8-16,-1 1 15,23-1-15,8 0 16,-8-7-1,8-1-15,0 1 16,7-8-16,8 0 16,0 0-1,7 0-15,1 0 16,7 0-16,0 0 16,0 0-16,0 0 15,0 0 1,0 0-16,0 0 15,0 0-15,7 0 16,1 0 0,7 8-16,8 7 15,14 8-15,1 0 16,8 7-16,6-7 16,1 0-1,-7 0-15,-8-8 16,-8 0-16,0 1 15,0-9-15,-7 9 16,0-9 0,-1 8-16,-7-7 15,1 0 1,-1-1-16,0 1 16,-8 0-16,1-8 15,-1 7-15,-7-7 16,0 0-16,0 0 15,0 0 1,0 0-16,0 0 16,0 0-1,0 0-15,0 0 16,0-7-16,0-1 16,0-7-16,0-1 15,0-6 1,0-1-16,0-8 15,0 1-15,0 7 16,0 0-16,0 8 16,0 7-1,0 0-15,0 1 16,0 7-16,0 0 16,-7-8-1,-23 0-15,-31-7 16,-52 7-16,-23 8 15,45 16-15,91-16 16</inkml:trace>
  <inkml:trace contextRef="#ctx0" brushRef="#br0" timeOffset="18112.78">15747 5526 0,'0'0'16,"0"0"-16,0 0 16,0 0-1,0 0-15,0 7 16,-7 1-16,-1 0 15,0-1 1,1 1-16,-1 0 16,1-1-16,-1 1 15,1-1-15,7-7 16,0 0 0,0 0-16,0 0 15,0 0-15,0 0 16,0 0-1,0 0-15,7-7 16,31-8-16,22-24 16,24-6-16,-9-9 15,1 8 1,-23 8-16,-15 8 16,-8-1-16,0-7 15,-30 38-15</inkml:trace>
  <inkml:trace contextRef="#ctx0" brushRef="#br0" timeOffset="19625.87">15672 8281 0,'0'0'0,"0"0"15,0 0 1,-8 8-16,-7-1 15,7 1-15,1-8 16,-1 0 0,8 0-16,0 0 15,8 0-15,14-8 16,46-22-16,84-31 16,-9-31-1,39-15-15,-46 16 16,0-1-16</inkml:trace>
  <inkml:trace contextRef="#ctx0" brushRef="#br0" timeOffset="23937.46">15717 10922 0,'0'0'0,"0"0"15,0 0-15,0 0 16,0 0-16,0 0 16,0 0-1,0 0-15,0 0 16,0 0-16,7-16 16,16-6-1,30-24-15,38-15 16,15-8-16,22-23 15,1 8-15,-46 16 16,-23 14 0,-7-14-16,0 7 15,-53 61-15</inkml:trace>
  <inkml:trace contextRef="#ctx0" brushRef="#br0" timeOffset="45078.42">15800 5510 0,'0'0'0,"0"0"16,0 0-16,-8 8 16,1 0-16,-1-1 15,1 1 1,-1 0-16,1-1 16,7-7-16,0 0 15,0 0 1,37-7-16,77-39 15,-23 0 1,22 0-16,-30 16 0,-22-1 16,-16 16-1,-15 0-15,-15 7 16,-15 8-16</inkml:trace>
  <inkml:trace contextRef="#ctx0" brushRef="#br0" timeOffset="45911.73">15687 8235 0,'0'0'16,"0"0"-16,0 0 15,0 0 1,0 0-16,0 0 15,0 0-15,7 0 16,1 0 0,22 0-16,30-15 15,39-16-15,-1-7 16,15-30-16,-14 6 16,-24 17-1,-14-1-15,-16 8 16,-15 7-16,-7 8 15,0 0-15,-8 16 16,-15 7 0</inkml:trace>
  <inkml:trace contextRef="#ctx0" brushRef="#br0" timeOffset="46780.53">15732 10784 0,'0'0'15,"0"0"-15,0 0 16,0 0-16,0 0 15,0 0-15,0 0 16,0 0 0,0 0-16,0 0 15,0 0-15,0 0 16,0 8 0,0-8-16,8 8 15,-1-1-15,1 1 16,7-8-16,7 0 15,16 0 1,8-15-16,-9-1 16,1 1-16,8-15 15,-1-9-15,0-14 16,8-8 0,0 7-16,0 9 15,0 6-15,-15 9 16,-8 15-1,-7-1-15,-8 9 16,-15 7-16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08.84354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0-08-13T17:20:01.9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19495 8255 0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13T17:22:55.2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2041 11670 0,'0'0'16,"0"0"-16,0 0 0,325 0 0,-242 7 15,-7 1 1,-16 0-16,-14-1 16,-16 1-16,8-1 15,7 1-15,8 0 16,0-1 0,-8-7-16,-7 0 15,0 0-15,-8 0 16,-7 0-1,0 0-15,-1 0 16,1-7-16,0-1 16,-8 8-16,0-8 15,0 1 1,0-1-16,0 1 16,0-1-16,0 0 15,-7 1-15,7-1 16,-7 0-1,-1 1-15,1-1 16,-1 8-16,-7 0 16,0 0-1,0 0-15,0 0 16,0 0-16,0 0 16,0 0-1,0 0-15,0 0 16,0-8-16,0 1 15,0-1-15,0 8 16,0-7 0,0-1-16,0 8 15,0-8-15,0 1 16,0-1-16,8 0 16,0 1-1,-1-1-15,-7 8 16,8 0-16,-1 0 15,-7 0-15,8 0 16,-8 0 0,0 0-16,0 0 15,0 0-15,7 8 16,-7-1 0,0 9-16,0 7 15,0-1-15,-7 1 16,-1-7-16,1 7 15,-1-8 1,1 0-16,-1 0 16,0 1-16,1-9 15,-1 1 1,1 0-16,-1-1 16,1 1-16,-1-1 15,8-7-15,-8 8 16,8-8-1,0 0-15,0 0 16,-7 0-16,7 0 16,-8 0-16,8 0 15,-7 0 1,7 0-16,-8 0 16,1 0-16,-1 0 15,1-8 1,-1-7-16,0 0 15,1-8-15,-1 0 16,8 0-16,0 0 16,0 8-1,0 0-15,0 7 16,0 8-16,0 0 16,0 0-16,0 0 15,0 0 1,0 0-16,0 0 15,0 0-15,0 0 16,0 8 0,0 7-16,8 0 15,-1 1-15,-7-1 16,8-8 0,0 9-16,-1-9 15,1 1-15,-1 0 16,1-1-16,7 1 15,0 0 1,8-1-16,-1 1 16,-6-1-16,-1-7 15,-8 0-15,1 0 16,-1 8 0,-7-8-16,0 0 15,0 0-15,0 8 16,0-1-16,-7 9 15,-8-1 1,0 8-16,-8 0 16,0 7-16,8-7 15,15-23 1</inkml:trace>
  <inkml:trace contextRef="#ctx0" brushRef="#br0" timeOffset="4004.21">12549 11563 0,'0'0'0,"0"0"16,0 0-1,0 0-15,0 0 16,0 0-16,0 0 16,0 0-16,0 0 15,-7 0-15,-1 0 16,1 0-1,-1 0-15,-7 15 16,-8 23-16,-7 23 16,7 16-1,1 14-15,7 24 16,-1-24-16,1-7 16,8 0-1,-1-8-15,1-30 16,-1-15-16,1-8 15,7-16-15,0 1 16,0-8 0,0 0-16,0 0 15,-8-15-15,0-16 16,8-7-16,0-15 16,0-8-1,8-23-15,0 7 16,-8 24-16,0 7 15,0 23 1,0 0-16,0 8 16,0 15-16,0 0 15,0 0-15,7 15 16,16 23 0,-1 23-16,1-15 15,0-8-15,-8-7 16,0-8-16,-7-8 15,-1 0 1,1-7-16,-1 0 16,8-1-16,1-7 15,6-7 1,8-1-16,-7-15 16,7-15-16,-15-8 15,1-7 1,-9-1-16,1 1 15,-8 7-15,0 8 16,0 7-16,7 16 16,1 8-1,-1-1-15,-7 8 16</inkml:trace>
  <inkml:trace contextRef="#ctx0" brushRef="#br0" timeOffset="4438.21">12995 11662 0,'0'0'0,"0"0"16,0 0-16,0 0 15,0 0-15,0 8 16,0 15 0,0 15-16,0 15 15,8 31-15,-8-15 16,7-1-16,1-22 16,0-8-1,-1-15-15,8 0 16,0-8-16,0-7 15,1 0-15,6-8 16,1-8 0,0-15-16,7-15 15,0-8-15,-7 0 16,-8 8 0,-8 8-16,1-1 15,-8 1-15,8-1 16,-8 31-1</inkml:trace>
  <inkml:trace contextRef="#ctx0" brushRef="#br0" timeOffset="4895.21">13600 11708 0,'0'0'0,"0"0"16,0 0-16,0 7 15,0 9-15,0 7 16,0 7-1,0 8-15,0 8 16,-7 0-16,-1-8 16,0-7-16,8-1 15,0-7 1,0-8-16,0-7 16,0 0-16,0-1 15,0 1-15,0-8 16,0 0-1,8 7-15,15 1 16,7 0-16,8-8 16,-8 0-1,-7 0-15,-8 0 16,-8 7-16,-7-7 16</inkml:trace>
  <inkml:trace contextRef="#ctx0" brushRef="#br0" timeOffset="5445.29">14182 11807 0,'0'0'15,"0"0"-15,0 0 16,0 0-16,0 0 16,0 0-1,0 0-15,0 0 16,0 0-16,0 0 15,0 0 1,0 8-16,-7 7 16,-8 8-16,-8 23 15,8-8-15,0 0 16,7-8 0,1-7-16,-1-7 15,8-1-15,0-7 16,8-1-16,7 1 15,7-1 1,9 1-16,-9-8 16,1 0-16,0 0 15,-1 0 1,8 0-16,1 0 16,-1 0-16,8 0 15,0-8-15,-8 1 16,-30 7-1</inkml:trace>
  <inkml:trace contextRef="#ctx0" brushRef="#br0" timeOffset="6590.72">16390 11593 0,'0'0'0,"0"0"16,0 0-16,0 0 15,0 0 1,0 0-16,-8 8 16,1 22-16,-9 16 15,1 0-15,0 8 16,-7 7-1,-1 0-15,0 7 16,8-14-16,7-8 16,1-8-1,-1 0-15,1-8 16,-1-7-16,1 0 16,7-8-1,0-7-15,0 0 16,0-8-16,0 0 15,0 0-15,0 0 16,7-16 0,8-14-16,0-39 15,8-22-15,-8 22 16,0 0-16,8-15 16,0 8-1,-1 23-15,-6 22 16,-9 0-16,1 16 15,-1 8 1,-7 7-16,8 38 16,-1 46-16,8 30 15,-7-22-15,0-24 16,-8-22 0,0-8-16,0-15 15,0-7-15,0-9 16,0-7-1,0 0-15,0 0 16,15-7-16,23-24 16,14-15-16,-6 0 15,-16 8 1,-7 0-16,-16 8 16,1-1-16,-8-7 15,0 15 1,0 0-16,0 8 15,7-8-15,-7 23 16</inkml:trace>
  <inkml:trace contextRef="#ctx0" brushRef="#br0" timeOffset="7216.43">17153 11517 0,'0'0'0,"0"0"16,0 0-16,0 0 15,0 0 1,0 0-16,0 0 15,0 0-15,-7 15 16,-8 23 0,-1 8-16,1 15 15,8-7-15,-1-1 16,1 1-16,7-9 16,7-6-16,1-1 15,7-8 1,0-7-16,0 0 15,0-8-15,8-7 16,22-8 0,8-8-16,8-22 15,-8-16-15,-8-7 16,-7-9 0,-8-6-16,-7-1 15,-8 23-15,0 8 16,-8 8-16,1 14 15,-8 9 1,0 7-16</inkml:trace>
  <inkml:trace contextRef="#ctx0" brushRef="#br0" timeOffset="7704.44">17864 11525 0,'0'0'0,"0"0"16,0 0-16,0 7 15,0 9 1,0 6-16,0 9 16,-15 15-16,-16 0 15,-6 7 1,-9-7-16,16-8 16,7-8-16,1-7 15,7 0-15,7 0 16,0-8-1,8 1-15,8-1 16,15 0-16,22 0 16,0 1-1,1-9-15,-1 1 16,-7 0-16,0-8 16,0 0-16,-8 0 15,-8 0 1,-6 0-16,-16 0 15,0 0 1</inkml:trace>
  <inkml:trace contextRef="#ctx0" brushRef="#br0" timeOffset="8263.52">18423 11341 0,'0'0'0,"0"0"16,0 0-1,0 0-15,0 8 16,0 0-16,0 7 15,0 0-15,-7 8 16,-1 0 0,1 0-16,-1 0 15,0 7-15,1 1 16,-1-8 0,1 0-16,-1 0 15,1-1-15,-1 1 16,1 8-16,-1-1 15,0 1 1,1-8-16,-1 0 16,1-8-16,7 0 15,0 1 1,0-9-16,0 1 16,7-1-16,1 1 15,7-8-15,0 0 16,8 0-1,7 0-15,-7 0 16,-1 0-16,-6 0 16,-9 0-1,1 0-15,-8 0 16,0 0-16</inkml:trace>
  <inkml:trace contextRef="#ctx0" brushRef="#br0" timeOffset="95531.18">14054 4434 0,'-8'8'0,"-7"7"0,-8 16 0,-67 114 0,188-168 16,30-23 0,1-53-16,67-46 15,24-69-15,7 16 16,-23-1 0,-99 100-16</inkml:trace>
  <inkml:trace contextRef="#ctx0" brushRef="#br0" timeOffset="95865.18">17425 4633 0,'0'0'0,"31"-23"15,67-69 1,121-91-16,-53-8 16,-67 77-16</inkml:trace>
  <inkml:trace contextRef="#ctx0" brushRef="#br0" timeOffset="101273.26">13199 6304 0,'0'0'0,"0"0"15,0 0 1,0 15-16,0 8 16,0 16-16,0 22 15,0 23-15,0-1 16,0-6 0,0 45-16,0 0 15,0-15-15,0 46 16,8-16-1,7 31-15,-7 15 16,7-7-16,-8 14 16,1-6-1,-1 22-15,-7 7 16,0-52-16,0 37 16,0-45-1,8 15-15,0-16 16,7-30-16,-8 16 15,8-31-15,1-8 16,-9 8-16,23-8 16,-15-23-1,1-15-15,-1-15 16,-8-8-16,-7-38 16</inkml:trace>
  <inkml:trace contextRef="#ctx0" brushRef="#br0" timeOffset="102542.46">13298 5991 0,'0'0'0,"0"0"16,22 0-16,31 8 16,15 0-1,-15-1-15,46-7 16,29 8-16,-15-8 15,61 7-15,-30-7 16,37 8 0,46 0-16,15-8 15,-60 0-15,112-8 16,-21 0 0,-77 1-16,106-8 15,-37-1-15,7 1 16,0-8-16,-22 8 15,45 7 1,-8 1-16,-113 7 16,75 0-16,-45 0 15,-30 0-15,0 7 16,0 8 0,-68-7-16,-15 7 15,-8-7-15,-23 7 16,-14 8-1,-16-8-15,0 16 16,0 7-16,-7 8 16,0 7-1,-8 8-15,0 23 16,-8 23-16,1 15 16,-8-7-16,8 45 15,-8-23 1,0 39-16,7 0 15,1 14-15,7 24 16,8 38-16,14-46 16,-6 31-1,21 7-15,-14-61 16,8 46 0,-16-53-16,0 14 15,8-29-15,0-1 16,0-46-16,-8-14 15,8 29 1,-8-45-16,-15-15 16,0-16-16,0 1 15,0-8-15,-7-1 16,-1-6 0,-7-9-16,-7-7 15,-8 0-15,-16 7 16,-21-7-16,-9 0 15,-45-8 1,-45-7-16,45 0 16,-30-8-16,-53 7 15,0-7 1,8 0-16,-31 8 16,-53 0-16,31 15 15,-15 7 1,-39 8-16,54-15 15,-136-8-15,29-7 16,-37 15-16,8-8 16,-8 8-1,30 0-15,-121 30 16,129-22-16,-295 30 16,363-23-1,128-23-15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13T17:25:18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18960 9174 0,'0'0'0,"8"-8"0,7-7 0,612-443 0,-589 428 16,-15 14-16,-23 16 15</inkml:trace>
  <inkml:trace contextRef="#ctx0" brushRef="#br0" timeOffset="27605.04">8543 9250 0,'0'0'0,"0"0"15,15-7 1,45-24-16,46-45 16,15-1-16,83-45 15,-91 31-15,-113 91 16</inkml:trace>
  <inkml:trace contextRef="#ctx0" brushRef="#br0" timeOffset="41795.17">16125 8899 0,'0'0'0,"0"0"16,0 0-1,0 0-15,0 0 16,0 0-16,0 0 15,0-7 1,0 7-16,0 0 16,0 0-16,0 0 15,0 0-15,-7 22 16,7 32 0,7 37-16,1-14 15,-1-16-15,1 0 16,-1 0-1,1 0-15,-8-8 16,-8-7-16,1-8 16,-1-7-16,8-31 15</inkml:trace>
  <inkml:trace contextRef="#ctx0" brushRef="#br0" timeOffset="42747.65">16027 8853 0,'0'0'15,"7"0"-15,16-7 16,30-1-16,30 0 16,15 1-1,-22-1-15,45-7 16,30-8 0,-7 0-16,67-15 0,-52 7 15,68 1 1,-15-1-16,-38 9 15,15 6-15,15 1 16,-8 7-16,-52 1 16,0 7-1,7 0-15,-45-8 16,-8 8-16,-23 0 16,-14 0-1,-23 8-15,-16-8 16,-6 0-16,-9 0 15,1 0-15,-1 7 16,-7-7 0,8 8-16,-8 7 15,0 16-15,-8 22 16,1 1 0,-1-1-16,-7-7 15,0 7-15,0 8 16,-8 0-1,8 0-15,7-7 16,1-8-16,-1-16 16,1 1-16,-1-1 15,1 1 1,-1-8-16,0 0 16,1-1-16,-1-6 15,1-1 1,7-7-16,0-1 15,-8 1-15,1 0 16,-1-1-16,-15 1 16,-22-1-1,-31 1-15,-7 0 16,15-1-16,-38 9 16,-37-1-16,22-8 15,-61 16 1,61-7-16,-52 7 15,-1-1-15,-8 1 16,16 0-16,53-8 16,-39-7-1,39 7-15,0 1 16,7-9-16,30 1 16,23-8-1,15 8-15,16-1 16,-1 1-16,23-8 15</inkml:trace>
  <inkml:trace contextRef="#ctx0" brushRef="#br0" timeOffset="43188.81">18590 8823 0,'0'0'0,"0"0"16,-16 0-16,-21 15 15,-39 8-15,-37 15 16,-46 16-16,30-1 16,-52 31-1,0 0-15,-24-15 16,54-16-16,-23 8 15,-7 15 1,37-7-16,-14-15 16,82-32-16,0-6 15,-14-9 1,90-7-16</inkml:trace>
  <inkml:trace contextRef="#ctx0" brushRef="#br0" timeOffset="43478.81">16790 8945 0,'0'0'0,"38"0"16,68 8-16,7 7 16,84 38-16,-16 8 15,1 0 1,-16 0-16,0-7 16,16 7-16,-23-8 15,15 39-15,-38-23 16</inkml:trace>
  <inkml:trace contextRef="#ctx0" brushRef="#br0" timeOffset="48266.61">4596 9372 0,'0'0'0,"0"0"16,15-7-16,16-9 15,14 1-15,23 0 16,-23 0 0,16-1-16,15 1 15,14-8-15,1 0 16,7 0-16,16 1 15,14-1 1,-22 7-16,38 1 16,-8 0-16,22 0 15,9-1 1,-61 9-16,52-1 16,-6 0-16,29-7 15,-30 8-15,-15-1 16,31 0-1,-1 8-15,30 8 16,-75-8-16,76 8 16,-23 7-1,53-8-15,-91 1 16,68 7-16,-38-7 16,46-8-16,-76 0 15,68-8 1,-38 16-16,61-8 15,-91 0-15,76-8 16,-31 1-16,31 7 16,-46-8-1,46 16-15,-8-8 16,-22 0-16,22 7 16,-8 1-1,31 0-15,-68-1 16,83 8-16,-46-7 15,16-8-15,-38 8 16,30-16 0,68 16-16,-113-8 15,128 7-15,-75 1 16,-31-16-16,129 16 16,-98 0-1,-16-16-15,107 8 16,-69 8-16,-7-8 15,75 7 1,-14 1-16,-99 0 16,98-8-16,-23 7 15,-52-14 1,83-1-16,-23 8 16,-22-8-16,14 1 15,-37-1-15,68 0 16,-83 1-1,-1-1-15,61 16 16,-75-1-16,37 9 16,-67-1-1,37-7-15,-38 7 16,-7-15-16,-76 0 16,23 0-16,0 0 15,-31-8 1,-22 1-16,-8 7 15,-14 0-15,-16 0 16,-15 0-16</inkml:trace>
  <inkml:trace contextRef="#ctx0" brushRef="#br0" timeOffset="65267.68">6758 5823 0,'0'0'0,"0"0"16,0 0-1,0 0-15,-7 16 16,-1-1-16,-7 8 16,8-8-16,-8 0 15,-1 1 1,1-1-16,0 0 16,8 0-16,-1-7 15,1 0-15,7-8 16,0 0-1,0 0-15,0 0 16,15-16-16,15-22 16,-7-15-1,7-1-15,0 9 16,0-1-16,1 0 16,-9 0-1,8 0-15,-7 16 16,-8 7-16,0 0 15,0 8-15,1 7 16,-9 8 0,8 0-16,0 8 15,1 7-15,-1 8 16,0 0-16,0 0 16,0 7-1,0 1-15,-7-1 16,-1-7-16,-7 15 15,0-7-15,0 7 16,0-38 0</inkml:trace>
  <inkml:trace contextRef="#ctx0" brushRef="#br0" timeOffset="65494.99">6872 5968 0,'0'0'0,"0"0"15,15 0-15,15 0 16,8 0 0,-8 0-16,8 0 15,0-7-15,0-9 16,-1 1-16,-37 15 15</inkml:trace>
  <inkml:trace contextRef="#ctx0" brushRef="#br0" timeOffset="65777.81">7507 5991 0,'0'0'16,"0"0"-16,0 0 16,0 0-16,-8-7 15,8-1-15,0-7 16,0-8 0,8-8-16,15-7 15,7 8-15,0-1 16,-7 8-1,-1 0-15,9 8 16,-9-8-16,-22 23 16</inkml:trace>
  <inkml:trace contextRef="#ctx0" brushRef="#br0" timeOffset="66094.59">8127 5388 0,'0'0'15,"0"0"-15,0 0 16,0 8-1,0 15-15,0 15 16,0 8-16,-8-8 16,1-7-1,-1 7-15,1-8 16,7 8-16,0 1 16,0-1-16,0-8 15,0-30 1</inkml:trace>
  <inkml:trace contextRef="#ctx0" brushRef="#br0" timeOffset="66366.98">7885 5747 0,'0'0'16,"0"0"-16,7 0 16,16 0-1,22-8-15,8 1 16,0-8-16,8-1 16,-1-7-16,16 0 15,7-7 1,-30 15-16,-53 15 15</inkml:trace>
  <inkml:trace contextRef="#ctx0" brushRef="#br0" timeOffset="66667.46">8890 5717 0,'0'0'0,"0"0"16,0 7-1,-7 31-15,-1 16 16,1-8-16,-1-8 15,1-8-15,7-7 16,0 0 0,0-8-16,0-7 15,0-8-15</inkml:trace>
  <inkml:trace contextRef="#ctx0" brushRef="#br0" timeOffset="67045.83">9185 5747 0,'-7'8'0,"-16"7"15,-15 15-15,8 9 16,0-9-16,15-7 15,7-8 1,8-7-16,0 0 16,8 7-16,14 0 15,16 8-15,0 0 16,0 0 0,-8 7-16,-7-7 15,-16 0-15,-7 15 16,0-7-1,-15 7-15,-23-7 16,0-9-16,8-6 16,0-9-16,15-14 15,15 7 1</inkml:trace>
  <inkml:trace contextRef="#ctx0" brushRef="#br0" timeOffset="67328.49">9745 5449 0,'0'0'16,"0"16"-16,0 22 15,0 15 1,0 1-16,-8 7 16,0-8-16,1-7 15,-1-16 1,1-7-16,-1-7 16,8-16-16</inkml:trace>
  <inkml:trace contextRef="#ctx0" brushRef="#br0" timeOffset="67485.8">9707 5694 0,'0'0'15,"15"0"-15,30-8 16,-45 8-16</inkml:trace>
  <inkml:trace contextRef="#ctx0" brushRef="#br0" timeOffset="67930.2">10145 5724 0,'-15'8'16,"-15"15"-16,0 7 15,-1 1-15,16-8 16,0-8 0,8 0-16,-1 0 15,1-7-15,7-8 16,0 0-16,0 0 15,15 0 1,30-8-16,8 1 16,-8 7-16,-14 7 15,-1 1-15,-8 7 16,1 8 0,-8 0-16,0 8 15,0-8 1,-7-1-16,0-6 15,-1-1-15,1 0 16,-1-7-16,8-8 16,8-8-16,0-7 15,-23 15 1</inkml:trace>
  <inkml:trace contextRef="#ctx0" brushRef="#br0" timeOffset="71551.58">17599 6152 0,'0'0'0,"8"-8"16,30-15-16,7 0 16,0-7-16,1-9 15,-1-6 1,0-16-16,1-8 15,14 0-15,16 8 16,-16 0-16,-14 8 16,-16 15-1,-7 7-15,-23 31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13T17:26:57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10803 6174 0,'0'0'16,"0"0"-16,0 0 16,0 0-16,0 0 15,0 0 1,0 0-16,0 0 16,8-7-16,14-1 15,24-7-15,14 7 16,31 8-1,45 0 1,-30 0-16,52 16 16,16-9-16,8-7 15,7 0-15,-38 0 16,30-7-16,16-1 16,-23-7-1,-38-1-15,53 1 16,-83 0-16,105 7 15,-105 1-15,0-1 16,15 0 0,-30 8-16,-23 0 15,-23-7-15,-7 7 16,-15 0-16,-8 0 16,0 0-1,-8 0-15,-7 0 16,0 0-1,0 0-15,0 0 16,0 0-16,0 0 16,0 0-16,0 0 15,0 0-15,0 0 16,0 0 0,0 0-16</inkml:trace>
  <inkml:trace contextRef="#ctx0" brushRef="#br0" timeOffset="1394.08">16443 7266 0,'0'0'16,"0"0"-16,0 0 15,0 0-15,0 0 16,0 0-16,0 0 16,0 0-1,0 0-15,0 0 16,0 0-1,0 0-15,0 0 16,0 0-16,0 0 16,7 7-16,8 1 15,0 0 1,16 7-16,6 0 16,16 1-16,0-1 15,8 0-15,-1 0 16,16 1-1,15-1-15,7 0 16,-38-7-16,31 7 16,15 0-16,0-7 15,0-8 1,14 8-16,-14-1 16,-38-7-16,38 0 15,0 8 1,0-8-16,-15 0 15,14 0-15,-6 7 16,-31-7-16,-23 0 16,8 0-1,15 0-15,-15 8 16,0 0-16,-15-8 16,-8 0-1,-7 0-15,-8 0 16,0 0-16,-8 0 15,1 0 1,-8 0-16,8 0 16,-8 0-16,0 0 15,0 0 1,0 0-16,0 0 16,0 0-16,0 0 15,0 0-15</inkml:trace>
  <inkml:trace contextRef="#ctx0" brushRef="#br0" timeOffset="3618.51">9382 8586 0,'0'0'0,"0"0"15,0 0 1,0 0-16,15 0 16,8 0-16,7 0 15,15 0 1,0-7-16,31 7 16,22 0-16,-14 0 15,-1 0 1,60 0-16,1 0 15,0-8-15,22 8 16,-60-8-16,45 8 16,8-7-16,-23-1 15,23 0 1,-54 1-16,16-1 16,31 1-16,-47-9 15,16 9 1,0-1-16,-38 0 15,-22 1-15,15-1 16,-8 8-16,-16 0 16,-6 0-1,-16 0-15,-7 0 16,-8 0-16,-8 0 16,1 0-1,0 0-15,-8 0 16,0 0-16,0 0 15,0 0-15,0 0 16,0 0 0,0 0-16,0 0 15,0 0-15,0 0 16,0 0-16,0 0 16,0 0-1,0 0-15,0 0 16,0 0-16,0 0 15,0 0 1,0 0-16,0 0 16,0 0-16,0 0 15,-16 15-15,-44 31 16,60-46 0</inkml:trace>
  <inkml:trace contextRef="#ctx0" brushRef="#br0" timeOffset="4465.85">4944 9693 0,'0'0'16,"0"0"0,0 0-16,0 0 15,0 0-15,0 0 16,0 0-16,0 0 16,0 0-1,8-8-15,14-7 16,39-8-16,14 8 15,24 0 1,29-1-16,8 9 16,-37-9-16,44 16 15,-7-7-15,15 7 16,16-8 0,-84 8-16,61 0 15,-1 0-15,-37 0 16,23 0-16,-8 8 15,-46-1 1,8 1-16,16 7 16,-1 1-16,-98-16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13T17:28:19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3016 8418 0,'15'-7'0,"61"-16"16,45-8-16,635-114 0,-680 138 16,-23 7-16,-1 0 15,-6 0 1,-8 0-16,-16 0 16,1 0-16,-8 0 15,-7 0-15,-1 0 16,-7 0-1,0 0-15,0 0 16,0 0-16,-15 0 16,-8-8-16,-14 0 15,-31 1 1,-8-9-16,-15 1 16,16 8-16,-16-1 15,8 0 1,0 1-16,22-1 15,16 0-15,7 1 16,0 7-16,0-8 16,1 8-1,6 0-15,9 0 16,7 0-16,-1 0 16,9 0-16,7 0 15,0 0 1,7 8-16,16-1 15,0 9-15,22-1 16,31 8 0,22 0-16,-15-16 15,-15 1-15,8-8 16,-16 0-16,-14 0 16,-9 0-1,-14 0-15,-8 0 16,-15 0-16,0 0 15,0 0 1,-7 0-16,-24 8 16,-37 22-16,-90 46 15,14-7-15</inkml:trace>
  <inkml:trace contextRef="#ctx0" brushRef="#br0" timeOffset="2643.83">19618 4465 0,'0'0'0,"0"0"15,0 0-15,0 7 16,-8 16-16,1 0 15,-1 23-15,-7 23 16,0 22 0,0 16-16,-8 23 15,-7 45-15,7 1 16,-7 61 0,-8 37-16,15 16 15,1 39-15,-1 22 16,0 30-16,8 16 15,0 61 1,8-76-16,-1 30 16,0-31-16,8 39 15,0-23-15,-7 0 16,-1-54 0,-22 8-16,-15-83 15,-8-9-15,0-22 16,23-54-1,-1 8-15,9-84 16,-1-16-16,8-37 16,0-9-1,7-14-15,1-8 16,-1-8-16,1 0 16,-1-7-16,8 0 15,0-8 1,0 7-16,-8 1 15,1-1-15,-8-7 16,-8 0 0,-7-15-16,0-8 15,-1-7-15,1-8 16,0-8-16,0-8 16,7 9-1,-7-1-15,7 8 16,8 7-16,7 8 15,1 8 1,7 0-16,0-1 16,7 9-16,8-8 15,8 7-15,38 0 16,44 8 0,-105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13T17:33:48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5942 9494 0,'0'0'0,"0"0"0,0 0 16,53 8-16,-23 0 15,0-1-15,1 1 16,6 0-16,1-8 16,-8 0-1,1 0-15,-1 0 16,-7 0-16,-1 0 16,1 0-16,7 0 15,8 7 1,7 1-16,1-8 15,-1 8-15,0-1 16,1 1 0,-8-1-16,-1 1 15,9 0-15,-1-1 16,1 1-16,6 0 16,-6 7-1,-8-8-15,-8 1 16,0 0-16,8-1 15,0 1-15,7 0 16,0 7 0,1-7-16,-1-1 15,0 1-15,1-1 16,7 1 0,15 0-16,-8-8 15,1 0-15,-8 0 16,-8 0-16,0 0 15,16 0 1,-1 0-16,8 0 16,0-8-16,0 0 15,0 8-15,8-7 16,0 7 0,-8-8-16,-23 1 15,8 7-15,23 0 16,-8 0-16,0-8 15,0 0 1,-8 1-16,1 7 16,7 0-16,-8 0 15,1 0 1,-8 0-16,-23 0 16,0 0-16,8 7 15,7 1 1,8 0-16,0-1 15,-8 1-15,1-1 16,-1 1-16,0 0 16,1-1-1,-1 1-15,8 0 16,-8-1-16,1 1 16,-1-8-16,-7 0 15,0 0 1,0 7-16,7-7 15,8 0-15,0 0 16,-8 0 0,8 0-16,0 0 15,-8 0-15,8 0 16,0 0-16,0 0 16,0 0-1,0 0-15,-8-7 16,1 7-16,7 0 15,7 0-15,1 0 16,-1 0 0,0 0-16,-7 0 15,8 7 1,7-7-16,-8 0 16,1 0-16,-8 0 15,-8 0-15,8 8 16,15-8-16,-7 0 15,-1 0 1,-7 0-16,0 0 16,0 8-16,0-1 15,0-7-15,0 8 16,0-8 0,-8 0-16,0 0 15,-7 0-15,7 0 16,1 0-1,7-8-15,0 8 16,0 0-16,-8-7 16,0 7-1,1-8-15,-1 0 16,8 1-16,-8 7 16,1-8-16,-1 1 15,-7-1 1,-8 8-16,0-8 15,8 1-15,7-1 16,23 8 0,-22-8-16,-8 8 15,-8 0-15,0-7 16,-7-1-16,-1 8 16,-6 0-1,-1 0-15,0 0 16,0 0-16,-8 0 15,1 0-15,0 0 16,-1 0 0,1 0-16,-8 0 15,0 0-15</inkml:trace>
  <inkml:trace contextRef="#ctx0" brushRef="#br0" timeOffset="6565.67">15407 7777 0,'0'0'15,"0"0"-15,0 0 16,0 0-1,0 0-15,0 0 16,0 0-16,0 0 16,0 0-16,0 0 15,0 0 1,0 8-16,7 7 16,1 23-16,0 16 15,7 14-15,0 1 16,0-8-1,0 8-15,-7 7 16,7 16-16,-8-24 16,1-22-1,-1-8-15,1 1 16,0-9-16,-1 1 16,1-8-16,-1-1 15,1-6 1,-1-9-16,-7-7 15</inkml:trace>
  <inkml:trace contextRef="#ctx0" brushRef="#br0" timeOffset="7287.29">15528 7785 0,'0'0'16,"0"0"-16,0 0 15,7 7-15,9 9 16,6-1-16,8 0 16,-7 8-1,7 8-15,-7-8 16,-8 7-16,0-7 16,0 0-1,1 0-15,-1-8 16,0-7-16,0-1 15,8-7 1,-1-7-16,1-9 16,7-6-16,0-9 15,1 1 1,-1-9-16,0-6 16,0-9-16,-7 1 15,-8 7-15,0 8 16,-7 15-16,-1 0 15,1 8 1,-8 7-16,0 8 16,0 0-16,0 0 15,0 0 1,0 0-16,0 0 16,0 15-16,8 23 15,-1 8-15,1 0 16,-1 0-1,1 0-15,-1-1 16,1-6-16,-1-1 16,-7-8-1,0 1-15,8-1 16,0 1-16,-1 7 16,-7-38-16</inkml:trace>
  <inkml:trace contextRef="#ctx0" brushRef="#br0" timeOffset="7813.3">16518 7960 0,'0'0'0,"0"0"16,0 8-16,0 7 15,0 8 1,0 0-16,8 0 15,-1 0-15,8 0 16,1-8 0,6 8-16,1-8 15,0 0-15,-1-7 16,1 0-16,7-8 16,0-8-1,1-15-15,6-30 16,-6-16-16,-9 8 15,1 8 1,-8-1-16,0 1 16,-7 7-16,-1 15 15,1 16-15,-8 8 16,0-1 0,0 8-16,0 0 15,8 0-15,-1 0 16,-7 0-1</inkml:trace>
  <inkml:trace contextRef="#ctx0" brushRef="#br0" timeOffset="8242.33">17599 7403 0,'0'0'0,"0"0"15,0 0-15,-7 8 16,-8 7-16,-23 16 16,-23 14-1,1 1-15,7 0 16,15-15-16,15-9 16,8 1-16,8-7 15,7 7 1,7-8-16,24 15 15,6 1-15,1-1 16,0-7-16,-8 0 16,-7 0-1,-8-8-15,-7 1 16,-1-1-16,-7 0 16,0 0-1,-7 8-15,-9 8 16,1-1-16,0-7 15,8-7 1,-1-9-16,8-7 16,0 0-16,0 0 15</inkml:trace>
  <inkml:trace contextRef="#ctx0" brushRef="#br0" timeOffset="8610.04">17955 6900 0,'0'0'0,"0"0"16,0 0-1,0 0-15,7 22 16,-7 24-16,0 8 15,0 30 1,0 30-16,0-15 16,0-15-16,0 0 15,0 0 1,0-15-16,0-16 16,0-15-16,0 1 15,0-9-15,0 1 16,0-8-1,0-8-15,0-8 16,0-7-16,0 0 16,0 0-16</inkml:trace>
  <inkml:trace contextRef="#ctx0" brushRef="#br0" timeOffset="8870.85">17818 7586 0,'0'0'0,"0"0"16,0 0-16,0 0 16,16 0-16,-1 0 15,15 0 1,15 0-16,8-7 15,8-1-15,-8 1 16,-16-1 0,-6 0-16,-31 8 15</inkml:trace>
  <inkml:trace contextRef="#ctx0" brushRef="#br0" timeOffset="9276.85">18695 6816 0,'0'0'0,"0"0"16,0 0-1,0 15-15,0 38 16,-7 16-16,7-16 16,0 16-16,0 7 15,0 1 1,0-16-16,0-15 15,0-1-15,0 1 16,0 0 0,0 0-16,0-8 15,0-8-15,0 1 16,7-1 0,-7-30-16</inkml:trace>
  <inkml:trace contextRef="#ctx0" brushRef="#br0" timeOffset="9491.48">19013 8304 0,'0'0'16,"0"0"-16,0 0 15</inkml:trace>
  <inkml:trace contextRef="#ctx0" brushRef="#br0" timeOffset="16806.84">5095 12150 0,'0'0'15,"0"0"-15,0 0 16,0 0-16,0 0 16,0 0-1,0 0-15,0 0 16,0 0-16,0 0 16,0 0-16,0 0 15,0 0 1,0 0-16,8 0 15,7 0-15,8 0 16,-1 0-16,1 0 16,-8 0-1,8 0-15,0 0 16,-1 0-16,8 0 16,1 0-16,6 0 15,9 0 1,-1 0-16,-7 0 15,-8 0-15,-7 0 16,7 0 0,8 0-16,7 0 15,1-7-15,7-1 16,0 8-16,-8 0 16,0-7-1,1-1-15,-1 0 16,8 1-16,0-1 15,0 0 1,0 1-16,-16 7 16,-6 0-16,6 0 15,16 0-15,0 0 16,0 0 0,0 0-16,0 0 15,-8 7-15,1 1 16,-1-8-1,8 8-15,-8-1 16,8 1-16,-7 0 16,-1-1-16,-15-7 15,1 0 1,6 0-16,1 8 16,7-1-16,1-7 15,-1 0-15,1 0 16,-1 8-1,0-8-15,1 0 16,-1 0-16,8 0 16,15 0-1,-15 0-15,-8 0 16,-7 0-16,7 0 16,8 0-16,0 0 15,15 0 1,-15 0-16,8 0 15,-8 0-15,15 0 16,-8 8 0,8-8-16,0 7 15,-22 1-15,-1-8 16,8 0-16,7 8 16,-7-1-16,8-7 15,-8 0 1,0 8-16,-8-8 15,8 0 1,0 0-16,7 8 16,1-8-16,-8 0 15,-16 0-15,1 7 16,8-7-16,6 8 16,1-1-1,-7-7-15,-1 0 16,-7 8-16,0-8 15,-1 0 1,-6 0-16,-1 0 16,0 0-16,0 0 15,1 8 1,-1-8-16,0 0 16,0 0-16,-7 0 15,0 0 1,-1 0-16,-6 0 15,-1 0-15,0 0 16,-8 0-16,1 0 16,-1 0-16,1 0 15,-8 0 1,0 0-16,0 0 16,0 0-16,0 0 15,0 0-15,0 0 16,0 0-1,0 0-15,0 0 16,0 0-16,0 0 16,0 0-1,0 0-15,0 0 16,0 0-16,0 0 16,0 0-1,8 0-15,-1 0 16,-7 0-16</inkml:trace>
  <inkml:trace contextRef="#ctx0" brushRef="#br0" timeOffset="33078.48">11929 6251 0,'0'0'0,"0"0"15,0 0-15,0 0 16,0 0-16,0 0 15,0 0 1,0 0-16,0 0 16,-7 7-16,-8 1 15,0 0 1,-1 7-16,-6 8 16,-8 7-16,-1 1 15,1-8-15,0 7 16,7-14-1,8-1-15,7-8 16,8-7-16,0 0 16,16-7-16,59-24 15,76-45 1,-22-8-16,45-15 16,-23 23-16,8-1 15,-16 1-15,-59 22 16,-9 9-1,-75 45-15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13T16:51:41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10047 4007 0,'0'0'16,"0"0"-16,0 0 15,0 0 1,0 0-16,0 0 15,0 0-15,0 0 16,0 0-16,15-15 16,23-16-1,38-38-15,7-30 16,15-23 0,15 8-16,-7-9 15,-53 32-15,-23 37 16,-7 32-16,-23 22 15</inkml:trace>
  <inkml:trace contextRef="#ctx0" brushRef="#br0" timeOffset="5619.02">16942 6342 0,'0'0'16,"0"0"-16,0 0 15,0 0-15,0 0 16,0 0-16,0 0 15,0 0 1,0 0-16,0 0 16,0 0-16,0 0 15,7 0 1,1 0-16,7 0 16,7-7-16,16-9 15,8-6-15,-9-9 16,24-15-1,15 0-15,7-7 16,0 0-16,-8-8 16,1-1-1,-8 17-15,-15 7 16,-8 7-16,-7 8 16,-15 8-16,-8 0 15,0-1 1,-7 9-16,-1-1 15,1 8-15,-8 0 16,0 0 0,0 0-16,0 0 15,0 0-15,0 0 16,0 0-16,0 0 16,0 0-1,0 0-15,0 0 16,0 0-16,0 0 15,0 0 1,0 0-16,0 0 16,0 0-16,0 0 15,0 0-15,0 0 16,0 0 0,0 0-16,0 0 15,0 0-15,0 0 16,0 0-16,0 0 15,0 0 1,0 0-16,0 0 16,0 0-16,0 0 15,0 0 1,0 0-16,0 0 16,0 0-16,0 0 15,0 0 1,0 0-16,0 0 15</inkml:trace>
  <inkml:trace contextRef="#ctx0" brushRef="#br0" timeOffset="7669.24">15331 9319 0,'0'0'0,"8"-8"16,7-7-16,8 0 15,14-8 1,9 0-16,14-15 16,1 0-16,-16 7 15,-7 1 1,-8 7-16,8-8 15,-8 8-15,0 0 16,1 8 0,-9 0-16,1 0 15,-8 7-15,0 0 16,-7 1-16,-8 7 16,7 0-1,-7 0-15,0 0 16,0 0-16,0 0 15,0 0 1,0 0-16,0 0 16,0 0-16,0 0 15</inkml:trace>
  <inkml:trace contextRef="#ctx0" brushRef="#br0" timeOffset="13133.31">19172 8014 0,'0'0'0,"0"0"15,0 0 1,0 0-16,0 0 16,0 0-16,0 0 15,0 0-15,0 0 16,0 0-16,0 0 15,0 0 1,0 0-16,0 0 16,0 0-16,0 0 15,0 0 1,0 0-16,0 0 16,0 0-16,0 0 15,7-8-15,1 1 16,7-1-1,0 0-15,0 1 16,0-9-16,8-6 16,7-9-1,31-7-15,67-16 16,-14-14-16,22-9 16,-8 9-1,-45 14-15,-30 8 16,-22 16-16,-16-1 15,-15 31-15</inkml:trace>
  <inkml:trace contextRef="#ctx0" brushRef="#br0" timeOffset="14595.67">18212 10235 0,'0'0'16,"0"0"-16,0 0 16,0 0-16,0 0 15,0 0-15,7 0 16,1-8 0,7 1-16,8-1 15,14 0-15,31-15 16,8 0-1,-16-7-15,1-1 16,30-14-16,22-1 16,-22 8-16,-23 0 15,0-8 1,0 15-16,0 1 16,-30 14-16,-38 16 15</inkml:trace>
  <inkml:trace contextRef="#ctx0" brushRef="#br0" timeOffset="16585.45">15694 8067 0,'0'0'16,"0"0"-16,0 0 16,0 0-1,0 0-15,0 0 16,0 0-16,0 0 16,0 0-16,0 0 15,8 0 1,-1 0-16,16 0 15,15 0-15,30 0 16,0-7 0,0-1-16,0 0 15,30 1-15,23-1 16,-45 0 0,7 1-16,38-8 15,0-1-15,-23 9 16,23-9-16,-8 9 15,-29-1 1,6 1-16,9-1 16,-16 0-16,0 8 15,-7 0 1,7 0-16,-15 0 16,-8 0-16,-14 0 15,-16 0 1,-8 0-16,1 0 15,-8 0-15,0 0 16,1 0-16,-9 0 16,1 0-1,-8 0-15,0 0 16,7 8-16,1 0 16,-8-8-16</inkml:trace>
  <inkml:trace contextRef="#ctx0" brushRef="#br0" timeOffset="17525.75">15112 10693 0,'0'0'0,"0"0"16,8 0-16,14 0 16,16 0-16,0-8 15,0 8 1,0-8-16,-1 1 16,31-1-16,23 1 15,0-1 1,-31 0-16,39 1 15,44-1-15,-29 0 16,37 8 0,-8 0-16,-52 0 15,53 0-15,-16 0 16,-22 0-16,45 0 16,-37 0-1,-46 0-15,30 0 16,8 0-16,-15 0 15,-23 0 1,15 0-16,-83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13T16:52:11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19194 9754 0,'0'0'0,"0"0"16,0 0 0,0 0-16,0 0 15,0 0-15,0 0 16,0 0-1,0 0-15,0 0 16,0 0-16,16-8 16,14-15-16,15-7 15,53-39 1,38-7-16,-45 15 16,23-8-16,-9 16 15,-6-1 1,-31-7-16,0-15 15,7 0-15,-14 7 16,-61 69-16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13T16:52:43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8822 11181 0,'0'0'0,"0"0"16,0 0-16,0 0 15,0 0 1,0 0-16,0 0 16,0 0-16,0 0 15,0 0 1,0 0-16,0 0 16,0 0-16,8 0 15,-1 0-15,1-7 16,0 7-1,7-8-15,0 8 16,0-8-16,0 8 16,8-7-1,-1 7-15,1 0 16,7 0-16,1 0 16,-1 0-1,0 0-15,0 0 16,-7 0-16,-8 0 15,0 0-15,8 0 16,0 0 0,7 0-16,0 0 15,0 0-15,0 0 16,8 0-16,-7 0 16,-1 0-16,8 0 15,-8 0 1,0 0-16,0 0 15,1 0-15,-1 0 16,0 0 0,0 0-16,0 0 15,-7 0-15,7 0 16,1 0-16,-9 0 16,1 0-1,0-8-15,-8 8 16,0 0-16,0 0 15,8-8-15,-1 8 16,1-7 0,0 7-16,-1 0 15,1 0-15,0 0 16,-8 0 0,0 0-16,0 0 15,0 0-15,0 0 16,1 0-16,-1 0 15,-8 0 1,1 0-16,-1 0 16,-7 0-16,0 0 15,0 0 1,8 0-16,-8 0 16,0 0-16,0 0 15,0 0-15,0 0 16,0 0-1,0 0-15,7 0 16,-7 0-16</inkml:trace>
  <inkml:trace contextRef="#ctx0" brushRef="#br0" timeOffset="3208.61">10969 11151 0,'0'0'0,"0"0"16,0 0-16,0 0 16,0 0-16,0 0 15,0 0 1,0 0-16,8 0 16,-1 0-16,1 0 15,7 7 1,0 1-16,0 0 15,16-1-15,-1-7 16,8 8-16,7-1 16,0 1-1,-7-8-15,-8 0 16,1 0-16,-1 0 16,8 0-1,7 0-15,8 0 16,-8 0-16,8 0 15,-7 0-15,-1-8 16,8 1 0,15 7-16,-8-8 15,8 8-15,-15-7 16,-15 7 0,0 0-16,15 0 15,7 0-15,-7 0 16,8-8-16,-8 8 15,0-8 1,-8 1-16,8 7 16,0 0-16,-8 0 15,0 0-15,1 0 16,-8 0 0,-8 0-16,-7 0 15,7 0-15,0 0 16,15 7-16,23-7 15,-22 0 1,-8 0-16,-1 0 16,-6 0-16,-1 0 15,-7 0 1,7 0-16,0 0 16,0 8-16,31 0 15,-16-1 1,-7 1-16,0-8 15,-1 0-15,-14 0 16,7 7-16,8-7 16,0 8-1,7 0-15,8-8 16,-7 0-16,-1 7 16,0-7-16,1 0 15,-1 8 1,8 0-16,0-8 15,7 7 1,-7 1-16,-7-8 16,-16 0-16,8 8 15,15-1-15,7 1 16,8-1 0,-15 1-16,0-8 15,0 8-15,0-8 16,7 0-16,8 0 15,0 7 1,-15-7-16,-15 0 16,0 0-16,7 0 15,8 0 1,8 0-16,-1 0 16,-7 0-16,0 0 15,-8 0 1,8 0-16,8 0 15,7-7-15,-8 7 16,-7 0-16,-15 0 16,7-8-1,8 0-15,15 8 16,0-7-16,-15 7 16,0-8-1,0 8-15,8-7 16,7 7-16,0 0 15,-15 0-15,-8 0 16,0 0 0,8 0-16,15 0 15,0 0-15,0 0 16,-7 0-16,-1 0 16,16 0-1,7 0-15,-7 0 16,-23 0-16,-8 0 15,15-8 1,16 8-16,7 0 16,-7-8-16,-8 1 15,7-1-15,8 0 16,1 1 0,-24-1-16,-7 8 15,8-8-15,7 8 16,0-7-1,0-1-15,-8 8 16,-7-7-16,0 7 16,0 0-16,-8 0 15,1 0 1,-9 0-16,-6 0 16,-1 0-16,-7 0 15,-8 0 1,0 0-16,-8 0 15,1 0-15,-1 0 16,-7 0-16,0 0 16,0 0-1,0 0-15,0 0 16,0 0-16,0 0 16,0 0-1,0 0-15,0 0 16</inkml:trace>
  <inkml:trace contextRef="#ctx0" brushRef="#br0" timeOffset="8681.79">19406 9876 0,'0'0'0,"0"0"16,0 0-16,0 0 16,0 0-1,0-8-15,0 1 16,0-1-16,8 1 15,-8-1-15,0-7 16,0-1 0,0 1-16,0 0 15,-8 0-15,0 7 16,1 0 0,-1 1-16,-7-1 15,0 8-15,-8 0 16,-7 8-1,0-1-15,0 9 16,0 6-16,7 1 16,0 0-16,8 0 15,0 0 1,7-8-16,8 1 16,0-1-16,0 0 15,8 0-15,7 8 16,8 8-1,7-1-15,-7-7 16,7 8-16,-7-16 16,-8 0-1,0 1-15,0-9 16,-8 1-16,-7-8 16</inkml:trace>
  <inkml:trace contextRef="#ctx0" brushRef="#br0" timeOffset="9333.65">19829 10082 0,'0'0'15,"0"0"-15,0 0 16,0 0 0,0-7-16,0-1 15,0 0-15,0-7 16,-7 0-16,-1-1 16,1 9-1,-1-1-15,1 1 16,-1-1-16,0 8 15,-7 0 1,0 0-16,-7 8 16,6-1-16,1 1 15,8-1-15,7-7 16,0 0 0,0 0-16,0 0 15,0 0-15,0 0 16,0 0-1,7 0-15,1 0 16,-1 0-16,1 0 16,0 0-16,-1 0 15,-7 0 1,0 0-16,0 0 16,0 0-16,0 0 15,0 0 1,8 8-16,-1 0 15,1-1-15,-1 9 16,8-1-16,1 0 16,-1 0-1,0 1-15,8 7 16,-1-8-16,-7-8 16,0 1-1,1-8-15,-16 0 16</inkml:trace>
  <inkml:trace contextRef="#ctx0" brushRef="#br0" timeOffset="9676.16">20139 10311 0,'0'0'15,"0"0"-15,0 0 16,0 0 0,-7-15-16,-1-16 15,1-14-15,-1-9 16,8 16-16,0 7 16,0 9-1,0-1-15,8 0 16,-1 7-16,1 9 15,-1-1 1,1 1-16,7 7 16,0 0-16,0 0 15,8-8 1,0 0-16,-23 8 16</inkml:trace>
  <inkml:trace contextRef="#ctx0" brushRef="#br0" timeOffset="10348.19">20767 9288 0,'0'0'15,"0"0"1,0 0-16,0 0 16,0 0-16,0 0 15,0 8 1,-8 0-16,1 7 16,-1 8-16,1 7 15,-1 16-15,8-8 16,-8 8-1,8-8-15,0 0 16,0-7-16,0-1 16,0 1-1,0-8-15,0 0 16,0-8-16,0-7 16,0-1-16,0-7 15,0 0 1,0 0-16,0 0 15,0 0-15,-7 8 16,-8 0 0,-8-1-16,0 1 15,-7 7-15,0 0 16,7 8 0,1 0-16,6 0 15,1 0-15,8 0 16,-1 0-16,8-8 15,0 0 1,8 1-16,7-1 16,0-8-16,8 1 15,-1 0-15,1-8 16,0 0 0,-1 0-16,1-8 15,-8 0-15,0 1 16,-15 7-1</inkml:trace>
  <inkml:trace contextRef="#ctx0" brushRef="#br0" timeOffset="10654.21">20986 9937 0,'0'0'0,"0"0"16,0 0-16,0 0 15,0 0 1,0 8-16,0 7 16,8 0-16,-1 8 15,1 0-15,-1 0 16,1 0-1,-1-8-15,1 0 16,0-7-16,-1 0 16,1-1-1,-8-7-15</inkml:trace>
  <inkml:trace contextRef="#ctx0" brushRef="#br0" timeOffset="11035.42">21243 10158 0,'0'0'0,"0"0"16,0 0-16,0 0 16,-7-7-16,-1-1 15,0 1 1,8-9-16,0-7 15,0 1-15,8-9 16,0 0 0,7 9-16,0-1 15,0 7-15,0 9 16,0-1 0,0 16-16,8 7 15,0 23-15,-1 16 16,1 14-16,-15-14 15,-1-16 1,1-8-16,-8-14 16,0-9-16,0-7 15,0 0-15</inkml:trace>
  <inkml:trace contextRef="#ctx0" brushRef="#br0" timeOffset="11809.04">21984 10029 0,'0'0'16,"0"0"-16,-8 0 15,-7-8 1,0 0-16,-8 1 16,-7-1-16,-8 1 15,-7 7-15,0 7 16,-1 1-1,9 7-15,6 0 16,9 1-16,7 7 16,7-1-16,0 1 15,16 0 1,0-8-16,7 1 16,15-1-16,0-7 15,0-8 1,1-8-16,-1-7 15,-7-8-15,7-8 16,-15 1-16,0 7 16,-7 8-1,-1 7-15,1 0 16,-8 8-16,0 0 16,0 0-1,7 23-15,1 31 16,-8 14-16,0-14 15,7-8-15,-7-8 16,8-8 0,-8-7-16,0-8 15,0-7-15,0-8 16,0 0 0,0 0-16</inkml:trace>
  <inkml:trace contextRef="#ctx0" brushRef="#br0" timeOffset="13210.28">22211 9342 0,'0'0'0,"0"0"16,0 0-16,0 0 15,0 0 1,0 0-16,0 0 15,0 0-15,0 15 16,0 8-16,0 8 16,7 14-1,1 1-15,-8 0 16,7-8-16,-7 15 16,0 9-16,8 14 15,-8-7 1,0-24-16,0-6 15,0-17 1,0 9-16,0-8 16,0 0-16,0 0 15,0-8-15,0 8 16,0 0 0,0 7-16,0 1 15,-8-8-15,8-23 16</inkml:trace>
  <inkml:trace contextRef="#ctx0" brushRef="#br0" timeOffset="13518.47">22649 10052 0,'0'0'0,"0"0"16,0 0-16,0 0 15,0 7-15,0 9 16,8 14 0,-1 8-16,-7 8 15,0-15-15,8-1 16,-1 1-1,1-9-15,7 1 16,0-7-16,8-9 16,-23-7-16</inkml:trace>
  <inkml:trace contextRef="#ctx0" brushRef="#br0" timeOffset="14142.19">23405 9380 0,'0'0'0,"0"0"15,0 8-15,0 15 16,0 22-16,0 9 16,-7-1-1,-1 16-15,1 0 16,-1-8-16,8-8 16,0-15-1,0-7-15,0-8 16,0 0-16,0-8 15,0 0-15,0 0 16,0-7 0,0 0-16,-8-1 15,1-7-15,-8 0 16,-16 0 0,-6 0-16,-9 0 15,1 0-15,0 8 16,7-1-16,8 1 15,7 7 1,0 1-16,8 7 16,8-1-16,-1 1 15,8 0 1,0 0-16,0-8 16,8 1-16,7-1 15,7 0-15,1-7 16,-8-1-1,0-7-15,0 0 16,0 0-16,1 0 16,-16 0-1</inkml:trace>
  <inkml:trace contextRef="#ctx0" brushRef="#br0" timeOffset="14649.54">23798 10120 0,'0'0'0,"0"0"15,0 0 1,0 0-16,0 0 16,-15 0-16,-7 8 15,-16 7 1,-23 8-16,1 0 15,14 0-15,9-8 16,14 0-16,8-7 16,7 0-1,8-1-15,0-7 16,15 8-16,16-8 16,-1-8-1,0-7-15,-7 0 16,-1-8-16,-6 8 15,-1-1-15,-8 9 16,1-1 0,-8 8-16,0 0 15,7 15-15,1 16 16,-1 7 0,9 0-16,-9-7 15,1-1-15,7-7 16,-8-8-16,1 1 15,0-1 1,-1-7-16,1-1 16,7 1-16,-15-8 15</inkml:trace>
  <inkml:trace contextRef="#ctx0" brushRef="#br0" timeOffset="15174.27">24448 9403 0,'0'0'16,"0"0"-16,0 0 15,0 0-15,0 8 16,-7 22-1,-1 23-15,1 1 16,-8 7-16,7 8 16,1-1-1,-1-7-15,0-15 16,8-15-16,0-1 16,0-7-16,0-8 15,0 1 1,0-1-16,0-7 15,0-8-15,-7 7 16,-8-7 0,-16 0-16,-6 0 15,-1-7-15,8 7 16,7 0-16,0 0 16,1 7-1,7 1-15,-1 7 16,9 0-16,-1 1 15,8 7 1,8-1-16,7-6 16,8-1-16,-1 0 15,16-15-15,-15-7 16,-23 7 0</inkml:trace>
  <inkml:trace contextRef="#ctx0" brushRef="#br0" timeOffset="15338.27">24479 10487 0,'0'0'0,"0"0"0,0 0 15,0 0-15,0 0 16</inkml:trace>
  <inkml:trace contextRef="#ctx0" brushRef="#br0" timeOffset="58314.32">3871 11158 0,'0'0'0,"0"0"0,15 0 15,348 0-15,-280 0 16,-8 0-16,1 0 15,7 0-15,0-7 16,0 7 0,-22-8-16,22 0 15,23 8-15,-8-7 16,-7-1-16,15 8 16,0-8-1,-1 1-15,-29-1 16,30 1-16,7-1 15,-7 8 1,0-8-16,15 8 16,-23 0-16,-30 0 15,38 0-15,0 0 16,-8 0 0,-7 0-16,15 8 15,-8-8-15,-30 8 16,8-1-16,29 1 15,1-1 1,-15 1-16,7 0 16,1-1-16,-16 1 15,-15 0 1,0-8-16,15 0 16,8 7-16,-1-7 15,1 8-15,15 0 16,-15-1-1,-16 1-15,-7-1 16,8 1-16,7 0 16,0-1-1,0 1-15,1-8 16,21 8-16,1-1 16,-38 1-16,0 0 15,15-1 1,8 8-16,-23-7 15,-15 0-15,-8-1 16,1 1-16,-16-8 16,-7 0-1,-1 0-15,-6 0 16,-9 0-16,8 0 16,-15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13T16:54:29.7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320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08.84354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1" timeString="2020-08-13T16:54:50.030"/>
    </inkml:context>
  </inkml:definitions>
  <inkml:trace contextRef="#ctx0" brushRef="#br0">7477 1351 0,'0'0'0,"0"0"15,0 0-15,0 0 0,0 0 16,0-8-16,7 1 16,16-9-16,7 1 15,23-8 1,8 8-16,-16 0 16,-7 7-16,7 0 15,0 8 1,-7 0-16,-8 8 15,8 7-15,0 8 16,0 8 0,0 15-16,-1 15 15,-6 30-15,-16-7 16,0 23-16,8 23 16,-8-16-1,0 39-15,0-16 16,-7 8-16,-1 23 15,-7-38-15,8 45 16,-8-22 0,15 30-16,0-15 15,-8 23-15,1 0 16,-8 45-16,0-52 16,0 60-1,0-38-15,8 8 16,-8 15-1,0-46-15,0 53 16,0-45-16,0 23 16,0 22-16,7-30 15,-7 62-15,-7-24 16,7-30 0,0 76-16,-8-61 15,0 15-15,16 0 16,-16 0-1,1-53-15,-1 53 16,-7-61-16,8 31 16,-1-15-16,1-16 15,-1 8 1,8-24-16,-8 24 16,8-38-16,0-16 15,0 16-15,0-46 16,8 0-1,0 30-15,7-15 16,-8 8-16,8 0 16,0-31-1,-7-15-15,-8 15 16,8-15-16,-1-23 16,1-15-16,-1-8 15,-7-7 1,0-9-16,0 1 15,0 0-15,0-8 16,-7 1-16,-1-1 16,1 0-1,-1-7-15,0 0 16,-7-1-16,-7 1 16,-1-1-1,-22 1-15,-23-8 16,0 8-16,7-1 15,16 1 1,-8 0-16,-30-8 16,-16 7-16,24 1 15,-1-1-15,1-7 16,7 0-16,-1 8 16,24-8-1,7 0-15,16 0 16,7 0-16,7 0 15,8 0 1</inkml:trace>
  <inkml:trace contextRef="#ctx0" brushRef="#br0" timeOffset="1389.7">11249 1626 0,'0'0'0,"0"0"16,0 7-1,8 16-15,7 23 16,0 15-16,7 0 16,-6-7-16,-1-9 15,-8 1 1,1 8-16,-1 14 15,-7 1-15,0-16 16,0-53-16</inkml:trace>
  <inkml:trace contextRef="#ctx0" brushRef="#br0" timeOffset="2678.22">11249 1618 0,'0'0'15,"0"0"-15,0 0 16,8 0-16,7 0 16,7 0-1,1-8-15,15 1 16,7-1-16,16 1 16,14-1-16,8 0 15,16 1 1,7 7-16,7 0 15,-15 0-15,31 0 16,7 0 0,15 0-16,0 0 15,-15 0-15,76-8 16,-99 8-16,16-8 16,98 1-1,-53 14-15,30-14 16,7-1-16,-29 0 15,22 1-15,0-8 16,23-1 0,-61 1-16,76 0 15,-30-1-15,-23 1 16,37 8-16,-21-9 16,37 1-1,-76 7-15,61-7 16,-31 8-16,-22-1 15,30 0 1,-15-7-16,38 7 16,-91 1-16,91-1 15,-46-7 1,46 7-16,-91 8 16,61 0-16,-31-7 15,15 14-15,-67-7 16,60 0-1,-8 8-15,-15-8 16,8 0-16,-53 0 16,37 0-1,-22 0-15,-22 0 16,-16 7-16,8 1 16,-16 0-16,-22-1 15,-8 9 1,8 7-16,0-1 15,-7 1-15,-9 8 16,1-1 0,-8 1-16,1-1 15,-1 1-15,-7 0 16,-1-1-16,1 8 16,0 0-1,-1 8-15,1 8 16,0-1-16,-8-7 15,0 7 1,0 8-16,8 0 16,-8 8-1,0 0-15,0-16 0,-7 1 16,7 7 0,-8 0-16,1 0 15,-1-8-15,1-15 16,0 0-1,-1-7-15,1 0 16,-1-1-16,1 1 16,-1-9-16,1 1 15,0-7 1,-1-1-16,1-7 16,-1-1-16,1 1 15,-8-8 1,7 7-16,-7-7 15,0 0-15,0 0 16,8 0-16,-1 0 16,-7 0-1,8 8-15,-8-8 16</inkml:trace>
  <inkml:trace contextRef="#ctx0" brushRef="#br0" timeOffset="5099.93">9344 6793 0,'0'0'0,"0"0"16,0 0 0,0 0-16,0 0 15,-8-8-15,1 8 16,-8-8 0,0 1-16,-8-1 15,-15 1-15,-15 7 16,0 0-16,8 0 15,0 0 1,7 7-16,0-7 16,8 8-16,-1-1 15,1 1-15,8 0 16,6-1 0,1-7-16,0 8 15,0 0-15,8-1 16,-1 1-1,-7 7-15,7 8 16,-7 15-16,8 8 16,-1 7-16,0 16 15,1 38 1,7-8-16,-8-7 16,8 15-16,0 15 15,-7-15-15,7 15 16,-8 15-1,-7-22-15,8 22 16,-1 16-16,-7-31 16,7 30-1,-7-30-15,8 16 16,-1 14-16,-7-37 16,7 22-1,-7 16-15,8-46 16,-1 7-16,1 16 15,-1-38-15,0-1 16,8 16 0,0-23-16,0-23 15,0-8-15,8-7 16,0-8-16,-1 1 16,1-9-1,-1-7-15,1 0 16,-1-8-16,1 0 15,0 1-15,-1-9 16,1 1 0,-8-8-16,0 0 15,7 0-15,8 0 16,8 0 0,7 0-16,16-8 15,-1-7-15,8 7 16,22-7-1,9-8-15,6 8 16,-22 0-16,16 7 16,6-7-16,-7 7 15,1 1-15,-1 7 16,0 0 0,0 0-16,-7 0 15,-8 15-15,-68-15 16</inkml:trace>
  <inkml:trace contextRef="#ctx1" brushRef="#br0">9883 10446 0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13T16:55:14.4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11551 1923 0,'0'0'16,"0"0"-16,-7 0 0,-107 8 0,99 0 15,0-1-15,0 8 16,-8 1 0,1-1-16,-1 8 15,-7 0-15,7 0 16,0 0-16,8-1 16,0 1-1,0 0-15,0-7 16,0 6-1,7-6-15,1 7 16,-1 0-16,1-1 16,-1-6-16,0 7 15,1-1 1,-1 1-16,1 0 16,7-7-16,0-1 15,0 0-15,0 0 16,0 1-1,0-1-15,0-8 16,0 1-16,0 7 16,7 1-16,1-9 15,-1 1 1,9 7-16,-1-7 16,0 7-16,0 0 15,0-7 1,0 0-16,0-1 15,0 1-15,8-1 16,0 1-16,-1 0 16,-6-8-1,-1 0-15,0 0 16,-8 0-16,9 0 16,-1 0-16,0 0 15,7 0 1,1 0-16,7 0 15,1-8-15,6 0 16,-6 1-16,-1-1 16,-7-7-1,-1 0-15,-7-1 16,0 1-16,1 0 16,-9 0-1,1-1-15,-1 1 16,1 0-16,-1 0 15,-7-1-15,0 1 16,0-8 0,0 0-16,0 0 15,0 8-15,0 0 16,-7-8 0,-8 0-16,-16-7 15,31 30-15</inkml:trace>
  <inkml:trace contextRef="#ctx0" brushRef="#br0" timeOffset="1440.69">10743 2595 0,'0'0'0,"0"0"16,0 0-1,-8-8-15,-7 1 16,-8-9-16,-7 1 16,-8 0-1,0-8-15,1 0 16,6 0-16,-7 0 15,1 0-15,-1 1 16,-15-9 0,-8 0-16,-7 1 15,0 7-15,15 0 16,8 8-16,-23-8 16,-23 0-1,1 8-15,14 7 16,0 8-16,-29 0 15,14 0 1,23 8-16,22-1 16,-14 16-16,-8 0 15,0 0-15,15 0 16,8 0 0,14 0-16,1 0 15,8 0-15,-1 0 16,8-1-1,7 1-15,1 15 16,7 1-16,7-1 16,1-8-16,14 8 15,1-7 1,7 0-16,8-1 16,7 1-16,1-1 15,-8 8 1,-1 0-16,16 16 15,8-8-15,14-1 16,-7-14-16,0-8 16,16 0-1,14-8-15,-7 0 16,-38-15-16,22 0 16,23 0-16,8-7 15,-23-9-15,8-6 16,0-9-1,0-7-15,-23 0 16,-8-8-16,-7 8 16,-8 0-1,-7 7-15,-8-7 16,-7-8-16,-8 0 16,-7 0-1,-16 1-15,-7-1 16,-15 8-16,-15-8 15,-61 0-15,-30 8 16,-16 0 0,1 0-16</inkml:trace>
  <inkml:trace contextRef="#ctx0" brushRef="#br0" timeOffset="2487.76">8535 2381 0,'0'0'16,"0"0"-16,0 0 15,-8 0-15,-7-7 16,-7-1-16,-1 8 16,-7 0-1,0-8-15,-1 8 16,1 0-16,0-7 15,0 7-15,-1 0 16,-6 0 0,-1 0-16,0 7 15,-7 1-15,7 0 16,8-1 0,-8 9-16,7-1 15,1 0-15,8 8 16,6 7-16,1 1 15,0 7-15,0 0 16,8-7 0,-1-8-16,8 0 15,0 0-15,0 7 16,8 1 0,-1-1-16,8 1 15,8-1-15,0-7 16,-1 0-16,8-8 15,1-7 1,-1 0-16,0-8 16,-7 0-16,7-8 15,0-7 1,1-8-16,-1-8 16,8 1-16,-1-9 15,1-14-15,0-8 16,0 0-1,-15 15-15,-1 8 16,-7 7-16,-7 9 16,-8-9-1,0 1-15,-15-1 16,-23 0-16,-15 1 16,53 30-16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13T16:55:47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15014 4335 0,'0'0'0,"0"0"15,0 0-15,-8 8 16,1 7 0,-1-7-16,1-1 15,-1 1-15,0 0 16,8-8 0,0 0-16,0 0 15,0 0-15,0 0 16,0 0-16,8-8 15,0-7 1,-1-1-16,1 1 16,-1 0-16,1 0 15,-1-1 1,-7 1-16,0 7 16,0 1-16,0 7 15,0 0-15,0 0 16,0 0-1,0 0-15,0 0 16,0 0-16,8 7 16,-1 1-1,9 7-15,-1 1 16,0-9-16,-8 1 16,1-1-16,0 1 15,-8-8 1,0 0-16,0 0 15,0 0-15,0 0 16,0 0 0,-8 8-16,-7 7 15,-23 16-15,-30 7 16,-45 15-16,113-53 16</inkml:trace>
  <inkml:trace contextRef="#ctx0" brushRef="#br0" timeOffset="1313.46">12330 7296 0,'0'0'16,"0"0"-16,0 0 15,0 0 1,0 0-16,0 0 16,0 0-16,0 0 15,-7-7 1,-1-1-16,-7-15 15,-8-7-15,8-1 16,-8-7-16,1 0 16,-1-8-1,8 8-15,0 0 16,0 0-16,0 15 16,-1 0-16,1 8 15,8 7 1,-1 0-16,8 8 15,0 0-15,0 0 16,0 0 0,0 0-16,0 0 15,0 8-15,8 15 16,-1 0-16,1 7 16,-1 1-1,1-1-15,0-7 16,-1 0-16,1-8 15,7 1-15,0-9 16,0 1 0,8-8-16,-1 0 15,9-8-15,6-7 16,1-16-16,-8 1 16,-7-1-1,-8 8-15,0 1 16,-15 14-16,-7 0 15,-39 1 1,46 7-16</inkml:trace>
  <inkml:trace contextRef="#ctx0" brushRef="#br0" timeOffset="11789.64">13502 7388 0,'0'0'16,"0"0"-1,0 0-15,0 0 16,-8 0-16,1-8 16,-1 1-16,-22-16 15,7 0 1,8 0-16,0-8 15,7 1-15,1-1 16,-8-14 0,0-24-16,7-7 15,8 15-15,0 7 16,-7 8 0,7 8-16,-8 0 15,0 0-15,1 0 16,-1 0-16,1-8 15,7 8 1,0-1-16,0 9 16,0-1-16,0 1 15,0 7 1,0 0-16,0-7 16,0 7-16,7 0 15,1 0-15,-1 0 16,1-8-1,30 1-15,-8-1 16,0 8-16,-7 8 16,0 0-16,-1 0 15,-7 7 1,1 0-16,-1 1 16,7-1-16,16 1 15,0 7 1,0 0-16,0 0 15,-1 0-15,1 0 16,0 0-16,-8 7 16,8 1-1,7-1-15,1-7 16,7 8-16,15 0 16,-23-8-1,-7 7-15,7 1 16,16 0-16,22-1 15,0 1-15,-15-1 16,0 1 0,15 0-16,23-1 15,-23-7 1,-30 0-16,15 0 16,23 0-16,0-7 15,-8-1-15,0 0 16,0 1-1,0-1-15,-15 1 16,-15-9-16,-15 9 16,0-1-16,0 0 15,-8-7 1,8 0-16,-8 0 16,0-1-16,8 1 15,-8-8-15,0-7 16,1-1-1,-9-7-15,1-8 16,0 8-16,-8 0 16,0 7-1,0-7-15,-7-8 16,-1-7-16,8-8 16,-7 7-1,-1 9-15,1-1 16,-1-8-16,1 1 15,7-16-15,-7 8 16,-1 0 0,1 8-16,-1 7 15,1-7-15,-1-8 16,1-1-16,0 9 16,-1 7-1,1 8-15,-1 0 16,1 7-16,-8 1 15,7 7 1,-7 0-16,0 0 16,0 8-16,0 7 15,0 1-15,0 7 16,0 0 0,0 0-16,0 0 15,0 0-15,0 0 16,-7 7-1,-8 9-15,-8 6 16,0 1-16,1 0 16,-1 0-1,0 0-15,8-8 16,0 1-16,8-9 16,-1 1-16,8-8 15,0 0 1,0 0-16,0-8 15,0-7-15,8-8 16,-1 0-16,8 0 16,0 0-1,0 0-15,8 1 16,0-1-16,-1 7 16,1 9-1,0-1-15,0 8 16,-1 0-16,1 8 15,0 7 1,-8 0-16,0 1 16,0-1-16,0 0 15,-7 0-15,-1 1 16,1-1 0,-1 0-16,-7-7 15,0-8-15,0 0 16,0 0-16,0 0 15,0 0 1,0 0-16,0 0 16,-7 0-1,-16 0-15,-7-8 16,-8 8-16,-7 0 16,45 0-16</inkml:trace>
  <inkml:trace contextRef="#ctx0" brushRef="#br0" timeOffset="14633.47">14235 4259 0,'0'0'0,"0"0"15,0 0-15,0 0 16,0 0-16,0 0 15,0 0-15,0 0 16,0 0 0,0 0-16,0 7 15,-7 9-15,-1 7 16,0 15 0,1 8-16,7-8 15,0 7-15,0 1 16,0 8-1,0-1-15,0 1 16,0-1-16,0-7 16,0-16-16,0 1 15,0-8 1,0 0-16,0-8 16,0 0-16,-8 0 15,1 1-15,-8 7 16,0-1-1,-8 1-15,-7 0 16,-1 0-16,1-8 16,0 1-1,-15-9-15,-1 1 16,1-8-16,-8 0 16,8-8-16,-1 1 15,1-1 1,-1-7-16,-6 7 15,-32-15 1,24 8-16,7 7 16,8-7-16,-1 7 15,1 1-15,-46-8 16,16 7-16,-1 0 16,23 1-1,-15-9-15,0 9 16,-8-1-16,1 1 15,-1 7 1,8-8-16,0 8 16,-7 0-16,7 0 15,15 0-15,0 0 16,0 0 0,-15 0-16,0 0 15,15 8-15,-8-8 16,8 0-1,8 0-15,7 0 16,0 0-16,8 0 16,0 0-16,0 0 15,7 0 1,0 7-16,1-7 16,7 0-16,-1 8 15,1-8-15,8 7 16,-1 1-1,1 0-15,-1-1 16,0 1-16,1 0 16,-1 7-1,1 8-15,-1 15 16,-7 8-16,8-1 16,-1 1-16,0-8 15,1 1 1,-1 14-16,-7 16 15,8-1-15,-1-7 16,1-7 0,-1 7-16,-7 8 15,0-1-15,7 1 16,1-16-16,-1 1 16,0-1-1,1 1-15,-1-1 16,1 1-16,-1-1 15,1-7-15,-1-8 16,1 0 0,-1 0-16,0 8 15,1 0-15,7 0 16,0-1 0,0-6-16,0-9 15,0-7-15,0 0 16,0 0-1,0 0-15,0 0 16,0-8-16,0 0 16,0 0-16,0 1 15,0-1-15,0 0 16,0 0 0,0 1-16,0-1 15,0-7-15,0-1 16,0 1-16,0 0 15,0-1 1,0-7-16,0 8 16,0-8-16,0 0 15,0 0 1,0 0-16,0 0 16,0 0-16,0 0 15,0 0-15,0 0 16,0 0-1,-8 0-15,1 0 16,-8-8-16,0-7 16,-8 0-1,8-1-15,0 1 16,-1 0-16,1 0 31,0 7-31,8 0 0,-1 1 16,1-1-16,-1 0 15,8 8-15,0 0 16,0 0-16,0 0 16,0 0-1,0 0-15,8 8 16,-1 0-16,1 7 16,-1 0-1,1 0-15,-1 1 16,1-1-16,-1 0 15,1-7-15,0 0 16,-1-1 0,1 1-16,-1-8 15,8 0-15,1 0 16,6-8 0,1-7-16,0 0 15,7-8-15,-8 0 16,-6 0-16,-1 0 15,0 8 1,0 0-16,-7-1 16,-1 1-16,1 7 15,-1 1 1,-7 7-16,0 0 16,0 0-16,0-8 15,0 0-15,-7 1 16,-16-8-16,-7-1 15,-1 9 1,-6-1-16,-1 0 16,8 1-1,7 7-15,0 0 16,8 0-16,15 0 16</inkml:trace>
  <inkml:trace contextRef="#ctx0" brushRef="#br0" timeOffset="52532.34">7998 4289 0,'0'0'0,"0"0"16,0 0-16,182 0 0,-122 0 15,-7 0-15,0 0 16,-8 0 0,-14 0-16,6 0 15,9 0-15,14 0 16,-7 0-16,8 0 15,-8 0 1,-8-7-16,-7 7 16,7-8-16,0 0 15,-7 8-15,0 0 16,7-7 0,-7-1-16,0 1 15,-8 7-15,-7-8 16,0 0-1,-8 8-15,7-7 16,-6 7-16,-1 0 16,0 0-16,0 0 15,-8 0 1,1 0-16,0 0 16,-1 0-16,1 0 15,-8 0 1,0 0-16,0 0 15,0 0-15,0 0 16,0 0-16,0 0 16,0 0-1,0 0-15,0 0 16,7 7-16,-7 1 16,0 7-16,8 8 15,-8 8 1,0 14-16,0 1 15,-8-8-15,1 0 16,7 1-16,0-1 16,0 8-1,-8 15-15,8 0 16,-7-8-16,7-7 16,0 0-1,0 0-15,0 7 16,0 0-16,0 8 15,0 0-15,0-15 16,0 8 0,7-9-16,-7 17 15,0 6-15,0 1 16,0-16-16,8 1 16,-1 14-1,1 1-15,-8 0 16,0 0-16,7-16 15,1 0 1,-1 8-16,1 16 16,-8-9-16,0-14 15,8-1-15,-1 1 16,1 14 0,-1-7-16,1-7 15,-1-8-15,1-1 16,0-6-1,-1-9-15,1 1 16,-1 7-16,1-8 16,-1-7-16,1 8 15,-1-8 1,1 7-16,0-7 16,-1 0-16,1-8 15,-8 1-15,7-1 16,-7 0-1,0 0-15,0-7 16,0 0-16,0-1 16,0 1-16,0 0 15,0-1 1,0-7-16,0 0 16,0 0-16,0 0 15,0 0 1,0 0-16,0 0 15,0 0-15,0 0 16,0 0-16,0 0 16,0 0-1,0 0-15,0 0 16,0 0-16,0 0 16,0 0-1,0 0-15,0 0 16,-7 0-16,-1 0 15,1 0-15,-1-7 16,0-1 0,1 0-16,-8 1 15,7-1-15,-7 0 16,0-7 0,7 7-16,-7 1 15,8-1-15,-1 1 16,1-1-16,-1 0 15,8 8 1,0 0-16,0 0 16,0 0-16,0 0 15,0 0-15,0 0 16,0 0 0,0 0-16,0 0 15,0 0-15,0 0 16,0 0-16,0 0 15,8 8 1,-8-8-16,7 8 16,1-1-16,-1 1 15,1-8 1,-1 0-16,9 0 16,6-8-16,1 1 15,0-9 1,-1 1-16,1 0 15,0 0-15,-8-1 16,0 1-16,0 7 16,0 1-1,-7-1-15,-1 0 16,1 1-16,-1-1 16,1 1-16,-8 7 15,0 0 1,0 0-16,0 0 15,0 0-15,0 0 16,0 0-16,0 0 16,-15-8-1,0 8-15,-16 0 16,1 0-16,0 0 16,0 0-1,-8 0-15,0 0 16,38 0-16</inkml:trace>
  <inkml:trace contextRef="#ctx0" brushRef="#br0" timeOffset="64896.03">7862 4160 0,'0'0'0,"0"0"16,0 0 0,0 0-16,0 0 15,0 0-15,0 0 16,0 0-1,0 0-15,0 0 16,0 0-16,8-8 16,-1 0-16,8-7 15,8 0-15,0-1 16,-1-6 0,1 6-16,0 1 15,0 0-15,-1 0 16,1-1-1,0 1-15,-8 7 16,0 1-16,-8-1 16,1 0-16,-8 8 15,0 0 1,0 0-16,0 0 16,0 0-16,-8 8 15,-22 15 1,-15 8-16,-8-1 15,0 1-15,15-1 16,8-7-16,7-8 16,1 1-1,-1-1-15,8 0 16,0-7-16,-1-1 16,9 1-16,-1 0 15,8-8 1,0 0-16,0 0 15,0 0-15,0 0 16,0 0-16,0 0 16,8 7-1,-1-7-15,1 8 16,7 0-16,8 7 16,0 0-1,-1 0-15,-7-7 16,0 0-16,1-1 15,-1 8 1,0-7-16,-8 0 16,8-1-16,-7 1 15,0 0-15,-1-1 16,1 1-16,-1 0 16,-7-1-1,8 1-15,-1-1 16,1 1-16,0 0 15,-1-8 1,1 0-16,-1 0 16,8-8-16,0 0 15,1-7 1,-1 0-16,0-8 16,0 0-16,-8 8 15,1 0-15,0 7 16,-8 0-1,0 1-15,-8-1 16,-7-7-16,-15 7 16,-8 1-16,-7-1 15,-8 0 1,15 1-16,15 7 16,0 0-16,-7 0 15,30 0-15</inkml:trace>
  <inkml:trace contextRef="#ctx0" brushRef="#br0" timeOffset="66093.02">8248 4030 0,'0'0'16,"0"0"-16,0 0 15,0 0-15,0 0 16,0 0-1,0 0-15,0 0 16,0-8-16,0 1 16,0-1-16,0 0 15,0 8 1,0 0-16,0 0 16,0 0-16,0 0 15,0 0 1,0 8-16,0 0 15,0-1-15,0 1 16,0-1-16,0-7 16,0 0-16,0 0 15,0 0 1,0 0-16,0 0 16,0 0-16,0 0 15,0 0 1,0 0-16,0-7 15,0-8-15,0-1 16,0 1 0,0 0-16,0-8 15,0 8-15,0-1 16,7 1-16,1 7 16,-1-7-1,1 0-15,0 7 16,-1 1-16,1-1 15,7 0 1,-8 1-16,1-1 16,7 8-16,0 0 15,0 0-15,0 0 16,1 0-16,-1 8 16,0-1-1,0 1-15,-8 0 16,1-8-16,0 7 15,-1 1 1,1 0-16,-1-1 16,1 1-16,-1-1 15,1 1-15,-8 7 16,0 1 0,0-1-16,0-8 15,0 1-15,0 0 16,0-1-1,0 1-15,0 7 16,0 1-16,7 6 16,1 1-16,-8-23 15</inkml:trace>
  <inkml:trace contextRef="#ctx0" brushRef="#br0" timeOffset="91109.28">9934 6457 0,'0'0'15,"0"0"1,0 0-16,0 0 15,0 0-15,-8 7 16,8-7-16,0 0 16,0 0-1,0 0-15,-8-7 16,1-1-16,-1-7 16,1 0-1,-1-1-15,1 1 16,7 8-16,0 7 15,0 0-15,0 0 16,0 0 0,0 0-16,0 0 15,0 0-15,0 0 16,7 7-16,-7-7 16,8 8-1,-8-8-15,0 7 16,0-7-16,0 0 15,0 0 1,0 0-16,0 0 16,0 0-16,0 0 15,0 0-15,7-7 16,1-1 0,-1-15-16,1 0 15,7-7-15,0-1 16,0 8-16,1 1 15,6 6 1,1 1-16,7 7 16,8 8-16,0 0 15,7 0 1,-7 0-16,-8 0 16,-7 0-16,-1 8 15,1 0-15,0-1 16,0 1-1,-8 0-15,0-1 16,-8 1-16,1-1 16,-1 1-1,1 0-15,-8-8 16,0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13T17:16:04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17955 7754 0,'0'0'0,"0"0"16,0 0-16,0 0 0,0 0 15,0 0-15,7 8 16,8 0 0,0-1-16,8 8 15,0-7-15,7 7 16,0-7-16,8 0 16,0-1-1,0 1-15,-1 0 16,16-8-16,0 0 15,8 0 1,-1 0-16,-14 0 16,-9 0-16,16 0 15,8 0 1,7 0-16,0 0 16,0 0-16,-8 0 15,8 0-15,0 0 16,0 0-1,1 0-15,-24 0 16,0 0-16,23 0 16,0 7-16,0 1 15,0-8 1,-15 7-16,8 1 16,-1 0-16,1-1 15,-8 1 1,0 0-16,-16-8 15,-6 0-15,6 0 16,9 0 0,14 7-16,-7-7 15,8 8-15,-16-8 16,0 0-16,-7 0 16,0 0-1,0 0-15,0 0 16,-8 0-16,0 0 15,0 0-15,-7 0 16,0 0 0,-1 0-16,1 0 15,-8 0-15,0 0 16,-7 0 0,-1 0-16,1 0 15,-8 0-15,0 0 16,0 0-1,0 0-15,0 0 16,0 0-16,0 0 16,0 0-16</inkml:trace>
  <inkml:trace contextRef="#ctx0" brushRef="#br0" timeOffset="3406.07">18423 12021 0,'0'0'0,"0"0"15,0 0-15,0 0 16,0 0 0,0 0-16,0 0 15,0 0-15,0 0 16,0 0-16,0 0 16,8 0-1,-1 0-15,9-8 16,-1 8-16,0 0 15,0 0 1,0 0-16,0 0 16,0 0-16,0 0 15,0 0-15,1 0 16,-1 0 0,7 8-16,9-8 15,14 7-15,0 1 16,8 0-1,-7-1-15,-1-7 16,-7 0-16,0 0 16,15 0-1,7 8-15,0-8 16,-7 0-16,-7 0 16,-8 0-16,7 0 15,23 0-15,8 0 16,-8 0-1,0 0-15,-15 0 16,15 8-16,0-1 16,0 1-1,-15-1-15,-8 1 16,-15 0-16,8-1 16,0 1-1,7 0-15,-7-1 16,7 1-16,1-1 15,-9-7-15,-6 0 16,-1 0 0,-7 0-16,-1 0 15,1 0-15,0 0 16,-8 0-16,0 0 16,-8 0-1,1 0-15,0 0 16,-1 0-16,-7 0 15,0 0 1,0 0-16,0 0 16,0 0-16,8 0 15,-1 0-15,-7 0 16</inkml:trace>
  <inkml:trace contextRef="#ctx0" brushRef="#br0" timeOffset="78248.78">3349 7579 0,'0'0'0,"0"0"0,0 0 0,-23-15 16,8 15-16,0 0 15,-8 0 1,8 0-16,-7 7 15,-1 1-15,0-1 16,1 9-16,-1-1 16,-7 8-1,-1 0-15,1 0 16,0 0-16,0-1 16,-1 1-16,1 0 15,0 0 1,0 8-16,-1-1 15,1 8-15,8 1 16,-1-1 0,0 7-16,1-6 15,-1-1-15,0 0 16,0 0-16,1 0 16,-8 0-1,7 8-15,-7 8 16,7-1-16,0-7 15,1-8 1,-1 0-16,8 8 16,-8 7-16,0 1 15,1 7-15,-1-15 16,0-1 0,8-6-16,0 6 15,0 16-15,-8 1 16,8-9-16,0 0 15,8-7 1,-1 0-16,0 0 16,1 7-16,7 8 15,0 0-15,0-7 16,7-8 0,1-1-16,7 9 15,0 22-15,0-7 16,1-8-1,-1-8-15,7 8 16,-7 8-16,8 7 16,-8-15-1,0-15-15,8 0 16,0 0-16,-1 7 16,1 8-16,7 8 15,1 0 1,-1-16-16,0 8 15,8 8-15,0-1 16,-8 9-16,-7-24 16,-1-7-1,1 7-15,0 8 16,7 8-16,8 0 16,-8-16-1,0-7-15,0 0 16,8 7-16,-8-7 15,1 0-15,-1 0 16,0-8 0,0 0-16,8 0 15,0-7-15,0-1 16,0 1-16,-1-8 16,-6 0-1,-9-8-15,1 0 16,0-7-16,-1-1 15,-7 1-15,1 0 16,-1-1 0,0-7-16,0 0 15,-8 0-15,1 0 16,0 0 0,-1 0-16,1 0 15,-1 0-15,-7 0 16,0 0-16,0 0 15,0 0 1,0 0-16,0 0 16,0 0-16,0 0 15,0 0 1,0 0-16,0 0 16,0 0-16,0-7 15,-7-1-15,-1 0 16,1-7-1,-1 7-15,0 1 16,1-1-16,-1 1 16,1-1-1,-1 0-15,8 8 16,0-7-16,0 7 16,0 0-16,0 0 15,0-8 1,8 0-16,7 1 15,15-1-15,15-7 16,8 0 0,-7-1-16,-1 9 15,-7-1-15,0 0 16,0 1-16,-8-1 16,0 1-1,-7-1-15,-8 0 16,-8 8-16,1 0 15,-8 0-15,0 0 16,0 0 0,0 0-16,0 0 15,0 0-15,0 0 16,0 0 0,-8 8-16,1 0 15,-1 7-15,1 0 16,-1 0-16,1 1 15,-1-9 1,0 9-16,1-1 16,7-15-16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8-13T17:17:39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17614 11418 0,'0'0'0,"0"0"16,0 0-1,0 0-15,0 0 16,0 0-16,0 0 16,0 0-16,0 0 15,0 0 1,0 0-16,0 0 16,0 0-16,0 0 15,0 0-15,0 0 16,0 0-1,0 0-15,0 0 16,8 7-16,-1 9 16,1-1-1,0 0-15,-1 8 16,1 0-16,-1 8 16,1-9-16,-1 9 15,1 7 1,0 0-16,-1 0 15,1-7-15,-8 7 16,0-7 0,0 7-16,-8 0 15,1 0-15,-1 0 16,8-7 0,0-8-16,0 0 15,0 0-15,0-8 16,0 0-16,0 0 15,0 1 1,0-1-16,0 0 16,-8 0-16,1 1 15,7-16 1</inkml:trace>
  <inkml:trace contextRef="#ctx0" brushRef="#br0" timeOffset="2187.64">17509 11319 0,'0'0'0,"0"0"16,0 0-16,0 0 15,0 0 1,0 0-16,0 0 16,0 0-16,0 0 15,0 0-15,7 0 16,1 0 0,7 0-16,7 0 15,9 0-15,6 7 16,16-7-1,0 0-15,0 0 16,-15 0-16,15-7 16,15 7-1,15-8-15,-15 0 16,0 1-16,8-1 16,15 0-16,-1 1 15,-22-1 1,-15 1-16,15-9 15,15 9-15,1-9 16,-16 9-16,0-9 16,7 1-1,8 8-15,-7-9 16,-8 1-16,-30 7 16,7 1-1,16-1-15,7 0 16,0 8-16,-8 0 15,-7 0-15,0 0 16,0 0 0,7 8-16,1 0 15,-8-1-15,0 1 16,-23-8 0,0 0-16,1 8 15,6-1-15,9 9 16,-1-9-16,0 8 15,1 1 1,-1-1-16,-7 0 16,-8 1-16,0-1 15,1 0 1,-1-7-16,0-1 16,-7 1-16,-1 0 15,-6-1-15,6-7 16,1 0-1,-8 0-15,0 0 16,0 0-16,0 0 16,1 0-1,-1 0-15,-8 0 16,1 0-16,-1 0 16,1 0-16,-1 0 15,1 0 1,0 0-16,-8 0 15,7 8-15,1-1 16,-8-7 0,0 0-16,0 0 15,7 8-15,-7-8 16,8 8-16,-1-1 16,1 1-1,-8 7-15,0 1 16,0 6-16,0 1 15,0 8 1,0-1-16,0 1 16,8 7-16,-8-7 15,0-1 1,0 1-16,0-1 16,0 1-16,0-1 15,-8-7-15,8 8 16,-8-1-16,1 1 15,7-8 1,-8 0-16,1-1 16,7 1-16,0-7 15,0-1 1,0-8-16,0 1 16,0 0-16,0-1 15,0-7 1,0 0-16,0 8 15,0 0-15,0-8 16,0 0-16,0 0 16,0 0-1,0 0-15,-8 7 16,1 1-16,-9 0 16,1-1-1,-7 1-15,-9-1 16,1 1-16,-8 0 15,8-1-15,-15 1 16,-1 0 0,-22 7-16,0-8 15,0 1-15,23 0 16,-16 7 0,-14-7-16,-8-1 15,7 1-15,1 0 16,-1-1-16,-15 1 15,0-8 1,16 0-16,22 0 16,-38 0-16,-7 0 15,7 0 1,16-8-16,-8 8 16,-8 0-16,0-7 15,31 7 1,7-8-16,-23 8 15,0 0-15,1 0 16,14 0-16,16 0 16,0 0-1,7 0-15,0 0 16,8 0-16,0 0 16,-1 0-16,1 0 15,7 0 1,1 0-16,-1 0 15,8 0-15,0 0 16,0 0 0,7 0-16,-7 0 15,7 0-15,1 0 16,-1 0-16,1-8 16,-8 1-1,-16-1-15,-21 0 16,52 8-16</inkml:trace>
  <inkml:trace contextRef="#ctx0" brushRef="#br0" timeOffset="18653.78">1996 11807 0,'0'0'0,"0"0"16,0 0 0,0 0-16,0 0 15,0 0-15,0 0 16,0 0 0,0 0-16,7-8 15,1 1-15,-1-1 16,9 1-16,-1-1 15,0 0 1,8 1-16,7 7 16,0-8-16,0 0 15,8 1-15,-8-1 16,1 0 0,-1 1-16,0-1 15,8 8-15,7-7 16,1 7-1,6 0-15,-6 0 16,-1 0-16,-15 0 16,-7 0-1,0 0-15,-1 0 16,9 0-16,-1 0 16,0 0-16,0 0 15,1 0 1,-1 0-16,-7 0 15,-1 0-15,1 0 16,-8 0-16,0 0 16,-7 0-1,-1 0-15,1 0 16,-8 0-16,0 0 16,0 0-1,0 0-15,0 0 16,0 0-16,0 0 15,0 0-15,0 0 16,0 0 0,0 0-16,0 0 15,0 0-15,0 0 16,0 0-16,0 0 16,0 0-1,0 0-15,0 0 16,-8-8-16,1 0 15,-8-7-15,-1 0 16,-6-8 0,-1 0-16,-7 8 15,0-8-15,7 8 16,8-1 0,0 1-16,0 0 15,-1-1-15,-6 1 16,-1 0-16,0 0 15,8-1 1,-7 1-16,6 8 16,1-1-16,0 0 15,8 8 1,-1 0-16,1 0 16,7 0-16,0 0 15,0 0-15,0 0 16,0 0-1,0 0-15,0 0 16,0 0-16,0 0 16,0 0-16,0 0 15,0 0 1,7 8-16,8 7 16,8 0-16,0 1 15,-8-1 1,15 8-16,8 0 15,7 0-15,8 0 16,-8 7-16,1-7 16,-8 0-1,-8-8-15,0 0 16,0 1-16,-7-1 16,0 0-1,-8 0-15,7 1 16,-6-1-16,-1-7 15,0-1-15,-8 1 16,1 0 0,-1-1-16,-7-7 15,8 8-15,-8-8 16,0 0-16,0 0 16,0 0-1,0 0-15,0 0 16,0 0-16,0 0 15,0 0 1,0 0-16,0 0 16,0 0-16,0 0 15,0 0-15,-8 7 16,1 1 0,-1 0-16,-7-8 15,-7 7-15,-9-7 16,-6 8-1,-16-8-15,-8 0 16,1 0-16,14 0 16,16 0-16,7 8 15,-7-1 1,7 1-16,1-8 16,7 0-16,7 0 15,1 7-15,-1-7 16,0 0-1,1 0-15,7 0 16,0 0-16,0 0 16,-8 8-1,8-8-15,0 0 16,0 0-16,0 0 16,0 0-16,0 0 15,0 0 1,0 0-16,0 0 15,0 0-15,0 0 16,0-8-16,0-7 16,0-8-1,8-15-15,-1-8 16,1 1-16,0 6 16,-1 1-1,1 0-15,7 0 16,0 0-16,0 7 15,0 8 1,0 8-16,-7 7 16,-1 1-16,1 7 15,-8 0-15,0 0 16,0 0-16,0 0 16,7 7-1,1 1-15,0 0 16,-1-1-16,1 1 15,7 0 1,0-1-16,15 1 16,8 7-16,22 8 15,24 0-15,29 0 16,-30-16 0,-83-7-16</inkml:trace>
  <inkml:trace contextRef="#ctx0" brushRef="#br0" timeOffset="26117.69">20502 7670 0,'0'0'0,"0"0"16,0 0-16,0 0 16,-7 0-1,-1 0-15,-7 0 16,0 0-16,0 0 15,-8 8 1,-7 0-16,0-1 16,-8 1-16,-8 7 15,1 8-15,7 0 16,0 7 0,-7 1-16,-15 7 15,-8-7-15,0-1 16,7-7-1,1-8-15,-16-7 16,0-8-16,1-8 16,7-7-1,-8 0-15,-22-8 16,-8 0-16,15 8 16,-7-8-16,0 0 15,0 0 1,37 8-16,-15 0 15,-14-8-15,7-8 16,-1 8-16,9 0 16,-8 0-1,15 8-15,0 0 16,15 0-16,7 7 16,1 0-1,0 1-15,-1-1 16,1 1-16,-1 7 15,1-8 1,0 0-16,7 8 16,0-7-16,0-1 15,8 8-15,7-8 16,1 8 0,-1 0-16,0-7 15,1 7-15,-1-8 16,0 0-1,-7 1-15,0 7 16,0-8-16,-1 1 16,-21-1-16,52 8 15</inkml:trace>
  <inkml:trace contextRef="#ctx0" brushRef="#br0" timeOffset="98985.35">10599 11631 0,'7'0'0,"16"8"0,22 0 0,742 15 16,-636-31-16,-45 8 16,30-8-1,-30 1-15,-23 7 16,45 7-16,16 1 16,-38 0-16,37 7 15,-14 0 1,-46 0-16,106 8 15,-76-15-15,54 15 16,-8-8 0,-54 0-16,77 8 15,-16-7-15,23 6 16,-75-6-16,44 14 16,16-7-1,-38 0-15,46 8 16,-92-9-16,46 9 15,23 0-15,-53-16 16,23 8 0,-8-8-16,-46-7 15,8-1-15,23 8 16,-8-7 0,-14 0-16,14 7 15,0 0-15,-15-7 16,-15 7-16,0 0 15,16 1 1,-9 7-16,-30-1 16,-45-22-16</inkml:trace>
  <inkml:trace contextRef="#ctx0" brushRef="#br0" timeOffset="100414.16">9616 8037 0,'0'0'0,"15"0"15,23-8-15,30-7 16,0 0-16,-15-1 15,15 1-15,15 0 16,0-8 0,16 0-16,-9 8 15,24-8-15,7 0 16,-38 8 0,38-8-16,22 7 15,-29 1-15,29 8 16,-14 7-1,-23-8-15,37 8 16,16-8-16,-8 8 16,8-7-16,-45 7 15,59-8 1,-21 8-16,6 0 16,-22-8-16,-15 1 15,53-1-15,-68 8 16,68 8-1,-30-8-15,-61 0 16,53 7-16,-15-7 16,-23 0-1,8 8-15,15-8 16,-38 8-16,0-1 16,23 1-16,15-8 15,-30 8 1,7-8-16,0 7 15,-7 1-15,-38-8 16,15 0 0,15 0-16,0 0 15,8 0-15,-15 0 16,14 7-16,1 1 16,0 0-1,-38-1-15,15-7 16,7 8-16,16-8 15,-8 8-15,0-8 16,16 0 0,6 7-16,-14 1 15,-8 0-15,31-1 16,7-7 0,-15 0-16,-1 8 15,9-8-15,-31 0 16,23 7-16,7 1 15,-7 0 1,38 7-16,22 8 16,-38-8-16,137 16 15,30 7 1,-15 15-16,203 39 16,-203-23-16,-144-31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0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01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489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68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theoatmeal.com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rgbClr val="FFC000"/>
                </a:solidFill>
              </a:rPr>
              <a:t>Leon.palafox@gmail.com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sp>
        <p:nvSpPr>
          <p:cNvPr id="3" name="Rectangle 4"/>
          <p:cNvSpPr/>
          <p:nvPr/>
        </p:nvSpPr>
        <p:spPr>
          <a:xfrm>
            <a:off x="2327952" y="1531705"/>
            <a:ext cx="2286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Jaula</a:t>
            </a:r>
            <a:endParaRPr lang="en-US" dirty="0"/>
          </a:p>
        </p:txBody>
      </p:sp>
      <p:sp>
        <p:nvSpPr>
          <p:cNvPr id="5" name="Rectangle 24"/>
          <p:cNvSpPr/>
          <p:nvPr/>
        </p:nvSpPr>
        <p:spPr>
          <a:xfrm>
            <a:off x="5147352" y="2598505"/>
            <a:ext cx="1600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Tiempo</a:t>
            </a:r>
            <a:endParaRPr lang="en-US" dirty="0"/>
          </a:p>
        </p:txBody>
      </p:sp>
      <p:cxnSp>
        <p:nvCxnSpPr>
          <p:cNvPr id="6" name="Shape 28"/>
          <p:cNvCxnSpPr>
            <a:stCxn id="3" idx="3"/>
            <a:endCxn id="5" idx="1"/>
          </p:cNvCxnSpPr>
          <p:nvPr/>
        </p:nvCxnSpPr>
        <p:spPr>
          <a:xfrm>
            <a:off x="4613952" y="1912705"/>
            <a:ext cx="533400" cy="876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38"/>
          <p:cNvSpPr txBox="1"/>
          <p:nvPr/>
        </p:nvSpPr>
        <p:spPr>
          <a:xfrm>
            <a:off x="4918752" y="23699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45"/>
          <p:cNvSpPr txBox="1"/>
          <p:nvPr/>
        </p:nvSpPr>
        <p:spPr>
          <a:xfrm>
            <a:off x="4842552" y="2109039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horaComida</a:t>
            </a:r>
            <a:endParaRPr lang="en-US" dirty="0"/>
          </a:p>
        </p:txBody>
      </p:sp>
      <p:sp>
        <p:nvSpPr>
          <p:cNvPr id="9" name="TextBox 58"/>
          <p:cNvSpPr txBox="1"/>
          <p:nvPr/>
        </p:nvSpPr>
        <p:spPr>
          <a:xfrm>
            <a:off x="4613952" y="154496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50"/>
          <p:cNvSpPr txBox="1"/>
          <p:nvPr/>
        </p:nvSpPr>
        <p:spPr>
          <a:xfrm>
            <a:off x="3928152" y="1955424"/>
            <a:ext cx="84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entidad</a:t>
            </a:r>
            <a:endParaRPr lang="en-US" i="1" dirty="0"/>
          </a:p>
        </p:txBody>
      </p:sp>
      <p:sp>
        <p:nvSpPr>
          <p:cNvPr id="15" name="Rectangle 61"/>
          <p:cNvSpPr/>
          <p:nvPr/>
        </p:nvSpPr>
        <p:spPr>
          <a:xfrm>
            <a:off x="5147352" y="3493532"/>
            <a:ext cx="1321731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Edificio</a:t>
            </a:r>
            <a:endParaRPr lang="en-US" dirty="0"/>
          </a:p>
        </p:txBody>
      </p:sp>
      <p:cxnSp>
        <p:nvCxnSpPr>
          <p:cNvPr id="16" name="Shape 62"/>
          <p:cNvCxnSpPr>
            <a:stCxn id="3" idx="3"/>
            <a:endCxn id="15" idx="1"/>
          </p:cNvCxnSpPr>
          <p:nvPr/>
        </p:nvCxnSpPr>
        <p:spPr>
          <a:xfrm>
            <a:off x="4613952" y="1912705"/>
            <a:ext cx="533400" cy="17713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71"/>
          <p:cNvSpPr txBox="1"/>
          <p:nvPr/>
        </p:nvSpPr>
        <p:spPr>
          <a:xfrm>
            <a:off x="4845692" y="295103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72"/>
          <p:cNvSpPr txBox="1"/>
          <p:nvPr/>
        </p:nvSpPr>
        <p:spPr>
          <a:xfrm>
            <a:off x="4901872" y="3155772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edif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43FB6C-AB7F-4C1D-B1CF-FEFA95A35B7A}"/>
                  </a:ext>
                </a:extLst>
              </p14:cNvPr>
              <p14:cNvContentPartPr/>
              <p14:nvPr/>
            </p14:nvContentPartPr>
            <p14:xfrm>
              <a:off x="3616920" y="1176120"/>
              <a:ext cx="3601080" cy="267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43FB6C-AB7F-4C1D-B1CF-FEFA95A35B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7560" y="1166760"/>
                <a:ext cx="3619800" cy="269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290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p:sp>
        <p:nvSpPr>
          <p:cNvPr id="3" name="Rectangle 5"/>
          <p:cNvSpPr/>
          <p:nvPr/>
        </p:nvSpPr>
        <p:spPr>
          <a:xfrm>
            <a:off x="2636177" y="2260315"/>
            <a:ext cx="2286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Guardia</a:t>
            </a:r>
          </a:p>
        </p:txBody>
      </p:sp>
      <p:sp>
        <p:nvSpPr>
          <p:cNvPr id="5" name="Rectangle 29"/>
          <p:cNvSpPr/>
          <p:nvPr/>
        </p:nvSpPr>
        <p:spPr>
          <a:xfrm>
            <a:off x="5150777" y="3227579"/>
            <a:ext cx="16764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Nombre</a:t>
            </a:r>
            <a:endParaRPr lang="en-US" dirty="0"/>
          </a:p>
        </p:txBody>
      </p:sp>
      <p:cxnSp>
        <p:nvCxnSpPr>
          <p:cNvPr id="6" name="Shape 34"/>
          <p:cNvCxnSpPr>
            <a:stCxn id="3" idx="3"/>
            <a:endCxn id="5" idx="0"/>
          </p:cNvCxnSpPr>
          <p:nvPr/>
        </p:nvCxnSpPr>
        <p:spPr>
          <a:xfrm>
            <a:off x="4922177" y="2641315"/>
            <a:ext cx="1066800" cy="5862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36"/>
          <p:cNvSpPr txBox="1"/>
          <p:nvPr/>
        </p:nvSpPr>
        <p:spPr>
          <a:xfrm>
            <a:off x="6016234" y="282014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44"/>
          <p:cNvSpPr txBox="1"/>
          <p:nvPr/>
        </p:nvSpPr>
        <p:spPr>
          <a:xfrm>
            <a:off x="5430395" y="2260315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nombre</a:t>
            </a:r>
            <a:endParaRPr lang="en-US" dirty="0"/>
          </a:p>
        </p:txBody>
      </p:sp>
      <p:sp>
        <p:nvSpPr>
          <p:cNvPr id="9" name="TextBox 57"/>
          <p:cNvSpPr txBox="1"/>
          <p:nvPr/>
        </p:nvSpPr>
        <p:spPr>
          <a:xfrm>
            <a:off x="4922177" y="228365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59"/>
          <p:cNvSpPr txBox="1"/>
          <p:nvPr/>
        </p:nvSpPr>
        <p:spPr>
          <a:xfrm>
            <a:off x="4256151" y="2717515"/>
            <a:ext cx="1275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entidad</a:t>
            </a:r>
            <a:endParaRPr lang="en-US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990BEA-81C6-40D6-89F2-17EF728B4A96}"/>
                  </a:ext>
                </a:extLst>
              </p14:cNvPr>
              <p14:cNvContentPartPr/>
              <p14:nvPr/>
            </p14:nvContentPartPr>
            <p14:xfrm>
              <a:off x="6909840" y="3250440"/>
              <a:ext cx="362520" cy="26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990BEA-81C6-40D6-89F2-17EF728B4A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0480" y="3241080"/>
                <a:ext cx="381240" cy="28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982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/>
              <a:t>Animales</a:t>
            </a:r>
            <a:r>
              <a:rPr lang="en-US" sz="1600" dirty="0"/>
              <a:t> </a:t>
            </a:r>
            <a:r>
              <a:rPr lang="en-US" sz="1600" dirty="0" err="1"/>
              <a:t>tienen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err="1"/>
              <a:t>Nombre</a:t>
            </a:r>
            <a:r>
              <a:rPr lang="en-US" sz="1600" dirty="0"/>
              <a:t>, </a:t>
            </a:r>
            <a:r>
              <a:rPr lang="en-US" sz="1600" dirty="0" err="1"/>
              <a:t>edad</a:t>
            </a:r>
            <a:r>
              <a:rPr lang="en-US" sz="1600" dirty="0"/>
              <a:t>, </a:t>
            </a:r>
            <a:r>
              <a:rPr lang="en-US" sz="1600" dirty="0" err="1"/>
              <a:t>especie</a:t>
            </a:r>
            <a:endParaRPr lang="en-US" sz="1600" dirty="0"/>
          </a:p>
          <a:p>
            <a:r>
              <a:rPr lang="en-US" sz="1600" dirty="0" err="1"/>
              <a:t>Guardias</a:t>
            </a:r>
            <a:r>
              <a:rPr lang="en-US" sz="1600" dirty="0"/>
              <a:t> </a:t>
            </a:r>
            <a:r>
              <a:rPr lang="en-US" sz="1600" dirty="0" err="1"/>
              <a:t>tienen</a:t>
            </a:r>
            <a:r>
              <a:rPr lang="en-US" sz="1600" dirty="0"/>
              <a:t>:</a:t>
            </a:r>
          </a:p>
          <a:p>
            <a:pPr lvl="1"/>
            <a:r>
              <a:rPr lang="en-US" sz="1600" dirty="0" err="1"/>
              <a:t>Nombre</a:t>
            </a:r>
            <a:endParaRPr lang="en-US" sz="1600" dirty="0"/>
          </a:p>
          <a:p>
            <a:r>
              <a:rPr lang="en-US" sz="1600" dirty="0" err="1"/>
              <a:t>Jaulas</a:t>
            </a:r>
            <a:r>
              <a:rPr lang="en-US" sz="1600" dirty="0"/>
              <a:t> </a:t>
            </a:r>
            <a:r>
              <a:rPr lang="en-US" sz="1600" dirty="0" err="1"/>
              <a:t>tienen</a:t>
            </a:r>
            <a:r>
              <a:rPr lang="en-US" sz="1600" dirty="0"/>
              <a:t>:</a:t>
            </a:r>
          </a:p>
          <a:p>
            <a:pPr lvl="1"/>
            <a:r>
              <a:rPr lang="en-US" sz="1600" dirty="0" err="1"/>
              <a:t>Tiempo</a:t>
            </a:r>
            <a:r>
              <a:rPr lang="en-US" sz="1600" dirty="0"/>
              <a:t> de comida, </a:t>
            </a:r>
            <a:r>
              <a:rPr lang="en-US" sz="1600" dirty="0" err="1"/>
              <a:t>edificio</a:t>
            </a:r>
            <a:endParaRPr lang="en-US" sz="1600" dirty="0"/>
          </a:p>
          <a:p>
            <a:r>
              <a:rPr lang="en-US" sz="1600" dirty="0"/>
              <a:t>Los </a:t>
            </a:r>
            <a:r>
              <a:rPr lang="en-US" sz="1600" dirty="0" err="1"/>
              <a:t>animales</a:t>
            </a:r>
            <a:r>
              <a:rPr lang="en-US" sz="1600" dirty="0"/>
              <a:t> </a:t>
            </a:r>
            <a:r>
              <a:rPr lang="en-US" sz="1600" dirty="0" err="1"/>
              <a:t>estan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1 </a:t>
            </a:r>
            <a:r>
              <a:rPr lang="en-US" sz="1600" dirty="0" err="1"/>
              <a:t>Jaula</a:t>
            </a:r>
            <a:r>
              <a:rPr lang="en-US" sz="1600" dirty="0"/>
              <a:t>; las </a:t>
            </a:r>
            <a:r>
              <a:rPr lang="en-US" sz="1600" dirty="0" err="1"/>
              <a:t>Jaulas</a:t>
            </a:r>
            <a:r>
              <a:rPr lang="en-US" sz="1600" dirty="0"/>
              <a:t> </a:t>
            </a:r>
            <a:r>
              <a:rPr lang="en-US" sz="1600" dirty="0" err="1"/>
              <a:t>tienen</a:t>
            </a:r>
            <a:r>
              <a:rPr lang="en-US" sz="1600" dirty="0"/>
              <a:t> </a:t>
            </a:r>
            <a:r>
              <a:rPr lang="en-US" sz="1600" dirty="0" err="1"/>
              <a:t>varios</a:t>
            </a:r>
            <a:r>
              <a:rPr lang="en-US" sz="1600" dirty="0"/>
              <a:t> </a:t>
            </a:r>
            <a:r>
              <a:rPr lang="en-US" sz="1600" dirty="0" err="1"/>
              <a:t>animales</a:t>
            </a:r>
            <a:endParaRPr lang="en-US" sz="1600" dirty="0"/>
          </a:p>
          <a:p>
            <a:r>
              <a:rPr lang="en-US" sz="1600" dirty="0" err="1"/>
              <a:t>Guardias</a:t>
            </a:r>
            <a:r>
              <a:rPr lang="en-US" sz="1600" dirty="0"/>
              <a:t> se </a:t>
            </a:r>
            <a:r>
              <a:rPr lang="en-US" sz="1600" dirty="0" err="1"/>
              <a:t>asignan</a:t>
            </a:r>
            <a:r>
              <a:rPr lang="en-US" sz="1600" dirty="0"/>
              <a:t> a </a:t>
            </a:r>
            <a:r>
              <a:rPr lang="en-US" sz="1600" dirty="0" err="1"/>
              <a:t>varias</a:t>
            </a:r>
            <a:r>
              <a:rPr lang="en-US" sz="1600" dirty="0"/>
              <a:t>; las </a:t>
            </a:r>
            <a:r>
              <a:rPr lang="en-US" sz="1600" dirty="0" err="1"/>
              <a:t>jaulas</a:t>
            </a:r>
            <a:r>
              <a:rPr lang="en-US" sz="1600" dirty="0"/>
              <a:t> </a:t>
            </a:r>
            <a:r>
              <a:rPr lang="en-US" sz="1600" dirty="0" err="1"/>
              <a:t>tienen</a:t>
            </a:r>
            <a:r>
              <a:rPr lang="en-US" sz="1600" dirty="0"/>
              <a:t> </a:t>
            </a:r>
            <a:r>
              <a:rPr lang="en-US" sz="1600" dirty="0" err="1"/>
              <a:t>varios</a:t>
            </a:r>
            <a:r>
              <a:rPr lang="en-US" sz="1600" dirty="0"/>
              <a:t> </a:t>
            </a:r>
            <a:r>
              <a:rPr lang="en-US" sz="1600" dirty="0" err="1"/>
              <a:t>guardias</a:t>
            </a:r>
            <a:r>
              <a:rPr lang="en-US" sz="1600" dirty="0"/>
              <a:t>.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1C030E2-6526-4666-92C2-61920AA093ED}"/>
                  </a:ext>
                </a:extLst>
              </p14:cNvPr>
              <p14:cNvContentPartPr/>
              <p14:nvPr/>
            </p14:nvContentPartPr>
            <p14:xfrm>
              <a:off x="1393560" y="3343680"/>
              <a:ext cx="7419240" cy="728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1C030E2-6526-4666-92C2-61920AA093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4200" y="3334320"/>
                <a:ext cx="7437960" cy="74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5819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  <p:grpSp>
        <p:nvGrpSpPr>
          <p:cNvPr id="38" name="Grupo 37"/>
          <p:cNvGrpSpPr/>
          <p:nvPr/>
        </p:nvGrpSpPr>
        <p:grpSpPr>
          <a:xfrm>
            <a:off x="183223" y="690936"/>
            <a:ext cx="8531759" cy="3310091"/>
            <a:chOff x="573641" y="1101903"/>
            <a:chExt cx="8531759" cy="3310091"/>
          </a:xfrm>
        </p:grpSpPr>
        <p:sp>
          <p:nvSpPr>
            <p:cNvPr id="5" name="Rectangle 3"/>
            <p:cNvSpPr/>
            <p:nvPr/>
          </p:nvSpPr>
          <p:spPr>
            <a:xfrm>
              <a:off x="878441" y="1120739"/>
              <a:ext cx="22860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Animal</a:t>
              </a:r>
            </a:p>
          </p:txBody>
        </p:sp>
        <p:sp>
          <p:nvSpPr>
            <p:cNvPr id="6" name="Rectangle 6"/>
            <p:cNvSpPr/>
            <p:nvPr/>
          </p:nvSpPr>
          <p:spPr>
            <a:xfrm>
              <a:off x="1335641" y="3140039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Edad</a:t>
              </a:r>
              <a:endParaRPr lang="en-US" dirty="0"/>
            </a:p>
          </p:txBody>
        </p:sp>
        <p:sp>
          <p:nvSpPr>
            <p:cNvPr id="7" name="Rectangle 7"/>
            <p:cNvSpPr/>
            <p:nvPr/>
          </p:nvSpPr>
          <p:spPr>
            <a:xfrm>
              <a:off x="1335641" y="2149439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Nombre</a:t>
              </a:r>
              <a:endParaRPr lang="en-US" dirty="0"/>
            </a:p>
          </p:txBody>
        </p:sp>
        <p:cxnSp>
          <p:nvCxnSpPr>
            <p:cNvPr id="8" name="Elbow Connector 21"/>
            <p:cNvCxnSpPr>
              <a:stCxn id="5" idx="1"/>
              <a:endCxn id="7" idx="1"/>
            </p:cNvCxnSpPr>
            <p:nvPr/>
          </p:nvCxnSpPr>
          <p:spPr>
            <a:xfrm rot="10800000" flipH="1" flipV="1">
              <a:off x="878441" y="1501739"/>
              <a:ext cx="457200" cy="8382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23"/>
            <p:cNvCxnSpPr>
              <a:stCxn id="5" idx="1"/>
              <a:endCxn id="6" idx="1"/>
            </p:cNvCxnSpPr>
            <p:nvPr/>
          </p:nvCxnSpPr>
          <p:spPr>
            <a:xfrm rot="10800000" flipH="1" flipV="1">
              <a:off x="878441" y="1501739"/>
              <a:ext cx="457200" cy="18288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30"/>
            <p:cNvSpPr/>
            <p:nvPr/>
          </p:nvSpPr>
          <p:spPr>
            <a:xfrm>
              <a:off x="1335642" y="4016339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Especia</a:t>
              </a:r>
              <a:endParaRPr lang="en-US" dirty="0"/>
            </a:p>
          </p:txBody>
        </p:sp>
        <p:cxnSp>
          <p:nvCxnSpPr>
            <p:cNvPr id="11" name="Elbow Connector 32"/>
            <p:cNvCxnSpPr>
              <a:stCxn id="5" idx="1"/>
              <a:endCxn id="10" idx="1"/>
            </p:cNvCxnSpPr>
            <p:nvPr/>
          </p:nvCxnSpPr>
          <p:spPr>
            <a:xfrm rot="10800000" flipH="1" flipV="1">
              <a:off x="878440" y="1501739"/>
              <a:ext cx="457201" cy="27051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41"/>
            <p:cNvSpPr txBox="1"/>
            <p:nvPr/>
          </p:nvSpPr>
          <p:spPr>
            <a:xfrm>
              <a:off x="1075798" y="197060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TextBox 42"/>
            <p:cNvSpPr txBox="1"/>
            <p:nvPr/>
          </p:nvSpPr>
          <p:spPr>
            <a:xfrm>
              <a:off x="1075798" y="299930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1075798" y="383750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" name="TextBox 46"/>
            <p:cNvSpPr txBox="1"/>
            <p:nvPr/>
          </p:nvSpPr>
          <p:spPr>
            <a:xfrm>
              <a:off x="573641" y="1780107"/>
              <a:ext cx="790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nombre</a:t>
              </a:r>
              <a:endParaRPr lang="en-US" dirty="0"/>
            </a:p>
          </p:txBody>
        </p:sp>
        <p:sp>
          <p:nvSpPr>
            <p:cNvPr id="16" name="TextBox 47"/>
            <p:cNvSpPr txBox="1"/>
            <p:nvPr/>
          </p:nvSpPr>
          <p:spPr>
            <a:xfrm>
              <a:off x="573641" y="277070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edad</a:t>
              </a:r>
              <a:endParaRPr lang="en-US" dirty="0"/>
            </a:p>
          </p:txBody>
        </p:sp>
        <p:sp>
          <p:nvSpPr>
            <p:cNvPr id="17" name="TextBox 48"/>
            <p:cNvSpPr txBox="1"/>
            <p:nvPr/>
          </p:nvSpPr>
          <p:spPr>
            <a:xfrm>
              <a:off x="573641" y="3608907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especie</a:t>
              </a:r>
              <a:endParaRPr lang="en-US" dirty="0"/>
            </a:p>
          </p:txBody>
        </p:sp>
        <p:sp>
          <p:nvSpPr>
            <p:cNvPr id="18" name="TextBox 60"/>
            <p:cNvSpPr txBox="1"/>
            <p:nvPr/>
          </p:nvSpPr>
          <p:spPr>
            <a:xfrm>
              <a:off x="618595" y="113399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" name="TextBox 2"/>
            <p:cNvSpPr txBox="1"/>
            <p:nvPr/>
          </p:nvSpPr>
          <p:spPr>
            <a:xfrm>
              <a:off x="2478641" y="1501739"/>
              <a:ext cx="818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entidad</a:t>
              </a:r>
              <a:endParaRPr lang="en-US" i="1" dirty="0"/>
            </a:p>
          </p:txBody>
        </p:sp>
        <p:sp>
          <p:nvSpPr>
            <p:cNvPr id="20" name="Rectangle 4"/>
            <p:cNvSpPr/>
            <p:nvPr/>
          </p:nvSpPr>
          <p:spPr>
            <a:xfrm>
              <a:off x="4685800" y="1101903"/>
              <a:ext cx="22860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Jaula</a:t>
              </a:r>
              <a:endParaRPr lang="en-US" dirty="0"/>
            </a:p>
          </p:txBody>
        </p:sp>
        <p:sp>
          <p:nvSpPr>
            <p:cNvPr id="21" name="Rectangle 24"/>
            <p:cNvSpPr/>
            <p:nvPr/>
          </p:nvSpPr>
          <p:spPr>
            <a:xfrm>
              <a:off x="7505200" y="2168703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Tiempo</a:t>
              </a:r>
              <a:endParaRPr lang="en-US" dirty="0"/>
            </a:p>
          </p:txBody>
        </p:sp>
        <p:cxnSp>
          <p:nvCxnSpPr>
            <p:cNvPr id="22" name="Shape 28"/>
            <p:cNvCxnSpPr>
              <a:stCxn id="20" idx="3"/>
              <a:endCxn id="21" idx="1"/>
            </p:cNvCxnSpPr>
            <p:nvPr/>
          </p:nvCxnSpPr>
          <p:spPr>
            <a:xfrm>
              <a:off x="6971800" y="1482903"/>
              <a:ext cx="533400" cy="8763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7276600" y="194010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" name="TextBox 45"/>
            <p:cNvSpPr txBox="1"/>
            <p:nvPr/>
          </p:nvSpPr>
          <p:spPr>
            <a:xfrm>
              <a:off x="7200400" y="1679237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horaComida</a:t>
              </a:r>
              <a:endParaRPr lang="en-US" dirty="0"/>
            </a:p>
          </p:txBody>
        </p:sp>
        <p:sp>
          <p:nvSpPr>
            <p:cNvPr id="25" name="TextBox 58"/>
            <p:cNvSpPr txBox="1"/>
            <p:nvPr/>
          </p:nvSpPr>
          <p:spPr>
            <a:xfrm>
              <a:off x="6971800" y="111516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" name="TextBox 50"/>
            <p:cNvSpPr txBox="1"/>
            <p:nvPr/>
          </p:nvSpPr>
          <p:spPr>
            <a:xfrm>
              <a:off x="6286000" y="1525622"/>
              <a:ext cx="841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entidad</a:t>
              </a:r>
              <a:endParaRPr lang="en-US" i="1" dirty="0"/>
            </a:p>
          </p:txBody>
        </p:sp>
        <p:sp>
          <p:nvSpPr>
            <p:cNvPr id="27" name="Rectangle 61"/>
            <p:cNvSpPr/>
            <p:nvPr/>
          </p:nvSpPr>
          <p:spPr>
            <a:xfrm>
              <a:off x="7505200" y="3063730"/>
              <a:ext cx="1321731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Edificio</a:t>
              </a:r>
              <a:endParaRPr lang="en-US" dirty="0"/>
            </a:p>
          </p:txBody>
        </p:sp>
        <p:cxnSp>
          <p:nvCxnSpPr>
            <p:cNvPr id="28" name="Shape 62"/>
            <p:cNvCxnSpPr>
              <a:stCxn id="20" idx="3"/>
              <a:endCxn id="27" idx="1"/>
            </p:cNvCxnSpPr>
            <p:nvPr/>
          </p:nvCxnSpPr>
          <p:spPr>
            <a:xfrm>
              <a:off x="6971800" y="1482903"/>
              <a:ext cx="533400" cy="177132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71"/>
            <p:cNvSpPr txBox="1"/>
            <p:nvPr/>
          </p:nvSpPr>
          <p:spPr>
            <a:xfrm>
              <a:off x="7203540" y="252123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0" name="TextBox 72"/>
            <p:cNvSpPr txBox="1"/>
            <p:nvPr/>
          </p:nvSpPr>
          <p:spPr>
            <a:xfrm>
              <a:off x="7259720" y="2725970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edif</a:t>
              </a:r>
              <a:endParaRPr lang="en-US" dirty="0"/>
            </a:p>
          </p:txBody>
        </p:sp>
        <p:sp>
          <p:nvSpPr>
            <p:cNvPr id="31" name="Rectangle 5"/>
            <p:cNvSpPr/>
            <p:nvPr/>
          </p:nvSpPr>
          <p:spPr>
            <a:xfrm>
              <a:off x="3658823" y="3063730"/>
              <a:ext cx="22860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Guardia</a:t>
              </a:r>
            </a:p>
          </p:txBody>
        </p:sp>
        <p:sp>
          <p:nvSpPr>
            <p:cNvPr id="32" name="Rectangle 29"/>
            <p:cNvSpPr/>
            <p:nvPr/>
          </p:nvSpPr>
          <p:spPr>
            <a:xfrm>
              <a:off x="6173423" y="4030994"/>
              <a:ext cx="16764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Nombre</a:t>
              </a:r>
              <a:endParaRPr lang="en-US" dirty="0"/>
            </a:p>
          </p:txBody>
        </p:sp>
        <p:cxnSp>
          <p:nvCxnSpPr>
            <p:cNvPr id="33" name="Shape 34"/>
            <p:cNvCxnSpPr>
              <a:stCxn id="31" idx="3"/>
              <a:endCxn id="32" idx="0"/>
            </p:cNvCxnSpPr>
            <p:nvPr/>
          </p:nvCxnSpPr>
          <p:spPr>
            <a:xfrm>
              <a:off x="5944823" y="3444730"/>
              <a:ext cx="1066800" cy="58626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6"/>
            <p:cNvSpPr txBox="1"/>
            <p:nvPr/>
          </p:nvSpPr>
          <p:spPr>
            <a:xfrm>
              <a:off x="7038880" y="3623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5" name="TextBox 44"/>
            <p:cNvSpPr txBox="1"/>
            <p:nvPr/>
          </p:nvSpPr>
          <p:spPr>
            <a:xfrm>
              <a:off x="6453041" y="3063730"/>
              <a:ext cx="790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nombre</a:t>
              </a:r>
              <a:endParaRPr lang="en-US" dirty="0"/>
            </a:p>
          </p:txBody>
        </p:sp>
        <p:sp>
          <p:nvSpPr>
            <p:cNvPr id="36" name="TextBox 57"/>
            <p:cNvSpPr txBox="1"/>
            <p:nvPr/>
          </p:nvSpPr>
          <p:spPr>
            <a:xfrm>
              <a:off x="5944823" y="30870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" name="TextBox 59"/>
            <p:cNvSpPr txBox="1"/>
            <p:nvPr/>
          </p:nvSpPr>
          <p:spPr>
            <a:xfrm>
              <a:off x="5278797" y="3520930"/>
              <a:ext cx="12756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entidad</a:t>
              </a:r>
              <a:endParaRPr lang="en-US" i="1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42993F-D225-41A4-AC0B-7A5FFA86DB09}"/>
                  </a:ext>
                </a:extLst>
              </p14:cNvPr>
              <p14:cNvContentPartPr/>
              <p14:nvPr/>
            </p14:nvContentPartPr>
            <p14:xfrm>
              <a:off x="2590920" y="444960"/>
              <a:ext cx="5144040" cy="3880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42993F-D225-41A4-AC0B-7A5FFA86DB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560" y="435600"/>
                <a:ext cx="5162760" cy="389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3208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  <p:sp>
        <p:nvSpPr>
          <p:cNvPr id="3" name="Rectángulo 2"/>
          <p:cNvSpPr/>
          <p:nvPr/>
        </p:nvSpPr>
        <p:spPr>
          <a:xfrm>
            <a:off x="316379" y="408602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Los </a:t>
            </a:r>
            <a:r>
              <a:rPr lang="en-US" dirty="0" err="1"/>
              <a:t>animales</a:t>
            </a:r>
            <a:r>
              <a:rPr lang="en-US" dirty="0"/>
              <a:t> </a:t>
            </a:r>
            <a:r>
              <a:rPr lang="en-US" dirty="0" err="1"/>
              <a:t>estan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1 </a:t>
            </a:r>
            <a:r>
              <a:rPr lang="en-US" dirty="0" err="1"/>
              <a:t>Jaula</a:t>
            </a:r>
            <a:r>
              <a:rPr lang="en-US" dirty="0"/>
              <a:t>; las </a:t>
            </a:r>
            <a:r>
              <a:rPr lang="en-US" dirty="0" err="1"/>
              <a:t>Jaulas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animales</a:t>
            </a:r>
            <a:endParaRPr lang="en-US" dirty="0"/>
          </a:p>
        </p:txBody>
      </p:sp>
      <p:grpSp>
        <p:nvGrpSpPr>
          <p:cNvPr id="4" name="Grupo 3"/>
          <p:cNvGrpSpPr/>
          <p:nvPr/>
        </p:nvGrpSpPr>
        <p:grpSpPr>
          <a:xfrm>
            <a:off x="183223" y="690936"/>
            <a:ext cx="8531759" cy="3310091"/>
            <a:chOff x="573641" y="1101903"/>
            <a:chExt cx="8531759" cy="3310091"/>
          </a:xfrm>
        </p:grpSpPr>
        <p:sp>
          <p:nvSpPr>
            <p:cNvPr id="5" name="Rectangle 3"/>
            <p:cNvSpPr/>
            <p:nvPr/>
          </p:nvSpPr>
          <p:spPr>
            <a:xfrm>
              <a:off x="878441" y="1120739"/>
              <a:ext cx="22860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Animal</a:t>
              </a:r>
            </a:p>
          </p:txBody>
        </p:sp>
        <p:sp>
          <p:nvSpPr>
            <p:cNvPr id="6" name="Rectangle 6"/>
            <p:cNvSpPr/>
            <p:nvPr/>
          </p:nvSpPr>
          <p:spPr>
            <a:xfrm>
              <a:off x="1335641" y="3140039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Edad</a:t>
              </a:r>
              <a:endParaRPr lang="en-US" dirty="0"/>
            </a:p>
          </p:txBody>
        </p:sp>
        <p:sp>
          <p:nvSpPr>
            <p:cNvPr id="7" name="Rectangle 7"/>
            <p:cNvSpPr/>
            <p:nvPr/>
          </p:nvSpPr>
          <p:spPr>
            <a:xfrm>
              <a:off x="1335641" y="2149439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Nombre</a:t>
              </a:r>
              <a:endParaRPr lang="en-US" dirty="0"/>
            </a:p>
          </p:txBody>
        </p:sp>
        <p:cxnSp>
          <p:nvCxnSpPr>
            <p:cNvPr id="8" name="Elbow Connector 21"/>
            <p:cNvCxnSpPr>
              <a:stCxn id="5" idx="1"/>
              <a:endCxn id="7" idx="1"/>
            </p:cNvCxnSpPr>
            <p:nvPr/>
          </p:nvCxnSpPr>
          <p:spPr>
            <a:xfrm rot="10800000" flipH="1" flipV="1">
              <a:off x="878441" y="1501739"/>
              <a:ext cx="457200" cy="8382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23"/>
            <p:cNvCxnSpPr>
              <a:stCxn id="5" idx="1"/>
              <a:endCxn id="6" idx="1"/>
            </p:cNvCxnSpPr>
            <p:nvPr/>
          </p:nvCxnSpPr>
          <p:spPr>
            <a:xfrm rot="10800000" flipH="1" flipV="1">
              <a:off x="878441" y="1501739"/>
              <a:ext cx="457200" cy="18288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30"/>
            <p:cNvSpPr/>
            <p:nvPr/>
          </p:nvSpPr>
          <p:spPr>
            <a:xfrm>
              <a:off x="1335642" y="4016339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Especia</a:t>
              </a:r>
              <a:endParaRPr lang="en-US" dirty="0"/>
            </a:p>
          </p:txBody>
        </p:sp>
        <p:cxnSp>
          <p:nvCxnSpPr>
            <p:cNvPr id="11" name="Elbow Connector 32"/>
            <p:cNvCxnSpPr>
              <a:stCxn id="5" idx="1"/>
              <a:endCxn id="10" idx="1"/>
            </p:cNvCxnSpPr>
            <p:nvPr/>
          </p:nvCxnSpPr>
          <p:spPr>
            <a:xfrm rot="10800000" flipH="1" flipV="1">
              <a:off x="878440" y="1501739"/>
              <a:ext cx="457201" cy="27051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41"/>
            <p:cNvSpPr txBox="1"/>
            <p:nvPr/>
          </p:nvSpPr>
          <p:spPr>
            <a:xfrm>
              <a:off x="1075798" y="197060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TextBox 42"/>
            <p:cNvSpPr txBox="1"/>
            <p:nvPr/>
          </p:nvSpPr>
          <p:spPr>
            <a:xfrm>
              <a:off x="1075798" y="299930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1075798" y="383750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" name="TextBox 46"/>
            <p:cNvSpPr txBox="1"/>
            <p:nvPr/>
          </p:nvSpPr>
          <p:spPr>
            <a:xfrm>
              <a:off x="573641" y="1780107"/>
              <a:ext cx="790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nombre</a:t>
              </a:r>
              <a:endParaRPr lang="en-US" dirty="0"/>
            </a:p>
          </p:txBody>
        </p:sp>
        <p:sp>
          <p:nvSpPr>
            <p:cNvPr id="16" name="TextBox 47"/>
            <p:cNvSpPr txBox="1"/>
            <p:nvPr/>
          </p:nvSpPr>
          <p:spPr>
            <a:xfrm>
              <a:off x="573641" y="277070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edad</a:t>
              </a:r>
              <a:endParaRPr lang="en-US" dirty="0"/>
            </a:p>
          </p:txBody>
        </p:sp>
        <p:sp>
          <p:nvSpPr>
            <p:cNvPr id="17" name="TextBox 48"/>
            <p:cNvSpPr txBox="1"/>
            <p:nvPr/>
          </p:nvSpPr>
          <p:spPr>
            <a:xfrm>
              <a:off x="573641" y="3608907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especie</a:t>
              </a:r>
              <a:endParaRPr lang="en-US" dirty="0"/>
            </a:p>
          </p:txBody>
        </p:sp>
        <p:sp>
          <p:nvSpPr>
            <p:cNvPr id="18" name="TextBox 60"/>
            <p:cNvSpPr txBox="1"/>
            <p:nvPr/>
          </p:nvSpPr>
          <p:spPr>
            <a:xfrm>
              <a:off x="618595" y="113399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" name="TextBox 2"/>
            <p:cNvSpPr txBox="1"/>
            <p:nvPr/>
          </p:nvSpPr>
          <p:spPr>
            <a:xfrm>
              <a:off x="2478641" y="1501739"/>
              <a:ext cx="818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entidad</a:t>
              </a:r>
              <a:endParaRPr lang="en-US" i="1" dirty="0"/>
            </a:p>
          </p:txBody>
        </p:sp>
        <p:sp>
          <p:nvSpPr>
            <p:cNvPr id="20" name="Rectangle 4"/>
            <p:cNvSpPr/>
            <p:nvPr/>
          </p:nvSpPr>
          <p:spPr>
            <a:xfrm>
              <a:off x="4685800" y="1101903"/>
              <a:ext cx="22860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Jaula</a:t>
              </a:r>
              <a:endParaRPr lang="en-US" dirty="0"/>
            </a:p>
          </p:txBody>
        </p:sp>
        <p:sp>
          <p:nvSpPr>
            <p:cNvPr id="21" name="Rectangle 24"/>
            <p:cNvSpPr/>
            <p:nvPr/>
          </p:nvSpPr>
          <p:spPr>
            <a:xfrm>
              <a:off x="7505200" y="2168703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Tiempo</a:t>
              </a:r>
              <a:endParaRPr lang="en-US" dirty="0"/>
            </a:p>
          </p:txBody>
        </p:sp>
        <p:cxnSp>
          <p:nvCxnSpPr>
            <p:cNvPr id="22" name="Shape 28"/>
            <p:cNvCxnSpPr>
              <a:stCxn id="20" idx="3"/>
              <a:endCxn id="21" idx="1"/>
            </p:cNvCxnSpPr>
            <p:nvPr/>
          </p:nvCxnSpPr>
          <p:spPr>
            <a:xfrm>
              <a:off x="6971800" y="1482903"/>
              <a:ext cx="533400" cy="8763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7276600" y="194010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" name="TextBox 45"/>
            <p:cNvSpPr txBox="1"/>
            <p:nvPr/>
          </p:nvSpPr>
          <p:spPr>
            <a:xfrm>
              <a:off x="7200400" y="1679237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horaComida</a:t>
              </a:r>
              <a:endParaRPr lang="en-US" dirty="0"/>
            </a:p>
          </p:txBody>
        </p:sp>
        <p:sp>
          <p:nvSpPr>
            <p:cNvPr id="25" name="TextBox 58"/>
            <p:cNvSpPr txBox="1"/>
            <p:nvPr/>
          </p:nvSpPr>
          <p:spPr>
            <a:xfrm>
              <a:off x="6971800" y="111516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" name="TextBox 50"/>
            <p:cNvSpPr txBox="1"/>
            <p:nvPr/>
          </p:nvSpPr>
          <p:spPr>
            <a:xfrm>
              <a:off x="6286000" y="1525622"/>
              <a:ext cx="841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entidad</a:t>
              </a:r>
              <a:endParaRPr lang="en-US" i="1" dirty="0"/>
            </a:p>
          </p:txBody>
        </p:sp>
        <p:sp>
          <p:nvSpPr>
            <p:cNvPr id="27" name="Rectangle 61"/>
            <p:cNvSpPr/>
            <p:nvPr/>
          </p:nvSpPr>
          <p:spPr>
            <a:xfrm>
              <a:off x="7505200" y="3063730"/>
              <a:ext cx="1321731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Edificio</a:t>
              </a:r>
              <a:endParaRPr lang="en-US" dirty="0"/>
            </a:p>
          </p:txBody>
        </p:sp>
        <p:cxnSp>
          <p:nvCxnSpPr>
            <p:cNvPr id="28" name="Shape 62"/>
            <p:cNvCxnSpPr>
              <a:stCxn id="20" idx="3"/>
              <a:endCxn id="27" idx="1"/>
            </p:cNvCxnSpPr>
            <p:nvPr/>
          </p:nvCxnSpPr>
          <p:spPr>
            <a:xfrm>
              <a:off x="6971800" y="1482903"/>
              <a:ext cx="533400" cy="177132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71"/>
            <p:cNvSpPr txBox="1"/>
            <p:nvPr/>
          </p:nvSpPr>
          <p:spPr>
            <a:xfrm>
              <a:off x="7203540" y="252123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0" name="TextBox 72"/>
            <p:cNvSpPr txBox="1"/>
            <p:nvPr/>
          </p:nvSpPr>
          <p:spPr>
            <a:xfrm>
              <a:off x="7259720" y="2725970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edif</a:t>
              </a:r>
              <a:endParaRPr lang="en-US" dirty="0"/>
            </a:p>
          </p:txBody>
        </p:sp>
        <p:sp>
          <p:nvSpPr>
            <p:cNvPr id="31" name="Rectangle 5"/>
            <p:cNvSpPr/>
            <p:nvPr/>
          </p:nvSpPr>
          <p:spPr>
            <a:xfrm>
              <a:off x="3658823" y="3063730"/>
              <a:ext cx="22860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Guardia</a:t>
              </a:r>
            </a:p>
          </p:txBody>
        </p:sp>
        <p:sp>
          <p:nvSpPr>
            <p:cNvPr id="32" name="Rectangle 29"/>
            <p:cNvSpPr/>
            <p:nvPr/>
          </p:nvSpPr>
          <p:spPr>
            <a:xfrm>
              <a:off x="6173423" y="4030994"/>
              <a:ext cx="16764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Nombre</a:t>
              </a:r>
              <a:endParaRPr lang="en-US" dirty="0"/>
            </a:p>
          </p:txBody>
        </p:sp>
        <p:cxnSp>
          <p:nvCxnSpPr>
            <p:cNvPr id="33" name="Shape 34"/>
            <p:cNvCxnSpPr>
              <a:stCxn id="31" idx="3"/>
              <a:endCxn id="32" idx="0"/>
            </p:cNvCxnSpPr>
            <p:nvPr/>
          </p:nvCxnSpPr>
          <p:spPr>
            <a:xfrm>
              <a:off x="5944823" y="3444730"/>
              <a:ext cx="1066800" cy="58626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6"/>
            <p:cNvSpPr txBox="1"/>
            <p:nvPr/>
          </p:nvSpPr>
          <p:spPr>
            <a:xfrm>
              <a:off x="7038880" y="3623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5" name="TextBox 44"/>
            <p:cNvSpPr txBox="1"/>
            <p:nvPr/>
          </p:nvSpPr>
          <p:spPr>
            <a:xfrm>
              <a:off x="6453041" y="3063730"/>
              <a:ext cx="790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nombre</a:t>
              </a:r>
              <a:endParaRPr lang="en-US" dirty="0"/>
            </a:p>
          </p:txBody>
        </p:sp>
        <p:sp>
          <p:nvSpPr>
            <p:cNvPr id="36" name="TextBox 57"/>
            <p:cNvSpPr txBox="1"/>
            <p:nvPr/>
          </p:nvSpPr>
          <p:spPr>
            <a:xfrm>
              <a:off x="5944823" y="30870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" name="TextBox 59"/>
            <p:cNvSpPr txBox="1"/>
            <p:nvPr/>
          </p:nvSpPr>
          <p:spPr>
            <a:xfrm>
              <a:off x="5278797" y="3520930"/>
              <a:ext cx="12756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entidad</a:t>
              </a:r>
              <a:endParaRPr lang="en-US" i="1" dirty="0"/>
            </a:p>
          </p:txBody>
        </p:sp>
      </p:grpSp>
      <p:cxnSp>
        <p:nvCxnSpPr>
          <p:cNvPr id="39" name="Conector recto de flecha 38"/>
          <p:cNvCxnSpPr>
            <a:stCxn id="20" idx="1"/>
            <a:endCxn id="5" idx="3"/>
          </p:cNvCxnSpPr>
          <p:nvPr/>
        </p:nvCxnSpPr>
        <p:spPr>
          <a:xfrm flipH="1">
            <a:off x="2774023" y="1071936"/>
            <a:ext cx="1521359" cy="1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46"/>
          <p:cNvSpPr txBox="1"/>
          <p:nvPr/>
        </p:nvSpPr>
        <p:spPr>
          <a:xfrm>
            <a:off x="2744101" y="7611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1" name="TextBox 46"/>
          <p:cNvSpPr txBox="1"/>
          <p:nvPr/>
        </p:nvSpPr>
        <p:spPr>
          <a:xfrm>
            <a:off x="3993722" y="72302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6"/>
          <p:cNvSpPr txBox="1"/>
          <p:nvPr/>
        </p:nvSpPr>
        <p:spPr>
          <a:xfrm>
            <a:off x="3091349" y="773984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contiene</a:t>
            </a:r>
            <a:endParaRPr lang="en-US" dirty="0"/>
          </a:p>
        </p:txBody>
      </p:sp>
      <p:sp>
        <p:nvSpPr>
          <p:cNvPr id="43" name="TextBox 46"/>
          <p:cNvSpPr txBox="1"/>
          <p:nvPr/>
        </p:nvSpPr>
        <p:spPr>
          <a:xfrm>
            <a:off x="3114751" y="1093748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relación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3AE975F-2AAD-43A8-9ED8-0FF0DD8D73EF}"/>
                  </a:ext>
                </a:extLst>
              </p14:cNvPr>
              <p14:cNvContentPartPr/>
              <p14:nvPr/>
            </p14:nvContentPartPr>
            <p14:xfrm>
              <a:off x="2819520" y="692280"/>
              <a:ext cx="1407240" cy="4262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3AE975F-2AAD-43A8-9ED8-0FF0DD8D73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0160" y="682920"/>
                <a:ext cx="1425960" cy="44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8663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  <p:sp>
        <p:nvSpPr>
          <p:cNvPr id="3" name="Rectángulo 2"/>
          <p:cNvSpPr/>
          <p:nvPr/>
        </p:nvSpPr>
        <p:spPr>
          <a:xfrm>
            <a:off x="316379" y="408602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Los </a:t>
            </a:r>
            <a:r>
              <a:rPr lang="en-US" dirty="0" err="1"/>
              <a:t>animales</a:t>
            </a:r>
            <a:r>
              <a:rPr lang="en-US" dirty="0"/>
              <a:t> </a:t>
            </a:r>
            <a:r>
              <a:rPr lang="en-US" dirty="0" err="1"/>
              <a:t>estan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1 </a:t>
            </a:r>
            <a:r>
              <a:rPr lang="en-US" dirty="0" err="1"/>
              <a:t>Jaula</a:t>
            </a:r>
            <a:r>
              <a:rPr lang="en-US" dirty="0"/>
              <a:t>; las </a:t>
            </a:r>
            <a:r>
              <a:rPr lang="en-US" dirty="0" err="1"/>
              <a:t>Jaulas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animales</a:t>
            </a:r>
            <a:endParaRPr lang="en-US" dirty="0"/>
          </a:p>
        </p:txBody>
      </p:sp>
      <p:grpSp>
        <p:nvGrpSpPr>
          <p:cNvPr id="4" name="Grupo 3"/>
          <p:cNvGrpSpPr/>
          <p:nvPr/>
        </p:nvGrpSpPr>
        <p:grpSpPr>
          <a:xfrm>
            <a:off x="183223" y="690936"/>
            <a:ext cx="8531759" cy="3310091"/>
            <a:chOff x="573641" y="1101903"/>
            <a:chExt cx="8531759" cy="3310091"/>
          </a:xfrm>
        </p:grpSpPr>
        <p:sp>
          <p:nvSpPr>
            <p:cNvPr id="5" name="Rectangle 3"/>
            <p:cNvSpPr/>
            <p:nvPr/>
          </p:nvSpPr>
          <p:spPr>
            <a:xfrm>
              <a:off x="878441" y="1120739"/>
              <a:ext cx="22860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Animal</a:t>
              </a:r>
            </a:p>
          </p:txBody>
        </p:sp>
        <p:sp>
          <p:nvSpPr>
            <p:cNvPr id="6" name="Rectangle 6"/>
            <p:cNvSpPr/>
            <p:nvPr/>
          </p:nvSpPr>
          <p:spPr>
            <a:xfrm>
              <a:off x="1335641" y="3140039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Edad</a:t>
              </a:r>
              <a:endParaRPr lang="en-US" dirty="0"/>
            </a:p>
          </p:txBody>
        </p:sp>
        <p:sp>
          <p:nvSpPr>
            <p:cNvPr id="7" name="Rectangle 7"/>
            <p:cNvSpPr/>
            <p:nvPr/>
          </p:nvSpPr>
          <p:spPr>
            <a:xfrm>
              <a:off x="1335641" y="2149439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Nombre</a:t>
              </a:r>
              <a:endParaRPr lang="en-US" dirty="0"/>
            </a:p>
          </p:txBody>
        </p:sp>
        <p:cxnSp>
          <p:nvCxnSpPr>
            <p:cNvPr id="8" name="Elbow Connector 21"/>
            <p:cNvCxnSpPr>
              <a:stCxn id="5" idx="1"/>
              <a:endCxn id="7" idx="1"/>
            </p:cNvCxnSpPr>
            <p:nvPr/>
          </p:nvCxnSpPr>
          <p:spPr>
            <a:xfrm rot="10800000" flipH="1" flipV="1">
              <a:off x="878441" y="1501739"/>
              <a:ext cx="457200" cy="8382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23"/>
            <p:cNvCxnSpPr>
              <a:stCxn id="5" idx="1"/>
              <a:endCxn id="6" idx="1"/>
            </p:cNvCxnSpPr>
            <p:nvPr/>
          </p:nvCxnSpPr>
          <p:spPr>
            <a:xfrm rot="10800000" flipH="1" flipV="1">
              <a:off x="878441" y="1501739"/>
              <a:ext cx="457200" cy="18288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30"/>
            <p:cNvSpPr/>
            <p:nvPr/>
          </p:nvSpPr>
          <p:spPr>
            <a:xfrm>
              <a:off x="1335642" y="4016339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Especia</a:t>
              </a:r>
              <a:endParaRPr lang="en-US" dirty="0"/>
            </a:p>
          </p:txBody>
        </p:sp>
        <p:cxnSp>
          <p:nvCxnSpPr>
            <p:cNvPr id="11" name="Elbow Connector 32"/>
            <p:cNvCxnSpPr>
              <a:stCxn id="5" idx="1"/>
              <a:endCxn id="10" idx="1"/>
            </p:cNvCxnSpPr>
            <p:nvPr/>
          </p:nvCxnSpPr>
          <p:spPr>
            <a:xfrm rot="10800000" flipH="1" flipV="1">
              <a:off x="878440" y="1501739"/>
              <a:ext cx="457201" cy="27051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41"/>
            <p:cNvSpPr txBox="1"/>
            <p:nvPr/>
          </p:nvSpPr>
          <p:spPr>
            <a:xfrm>
              <a:off x="1075798" y="197060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TextBox 42"/>
            <p:cNvSpPr txBox="1"/>
            <p:nvPr/>
          </p:nvSpPr>
          <p:spPr>
            <a:xfrm>
              <a:off x="1075798" y="299930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1075798" y="383750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" name="TextBox 46"/>
            <p:cNvSpPr txBox="1"/>
            <p:nvPr/>
          </p:nvSpPr>
          <p:spPr>
            <a:xfrm>
              <a:off x="573641" y="1780107"/>
              <a:ext cx="790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nombre</a:t>
              </a:r>
              <a:endParaRPr lang="en-US" dirty="0"/>
            </a:p>
          </p:txBody>
        </p:sp>
        <p:sp>
          <p:nvSpPr>
            <p:cNvPr id="16" name="TextBox 47"/>
            <p:cNvSpPr txBox="1"/>
            <p:nvPr/>
          </p:nvSpPr>
          <p:spPr>
            <a:xfrm>
              <a:off x="573641" y="277070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edad</a:t>
              </a:r>
              <a:endParaRPr lang="en-US" dirty="0"/>
            </a:p>
          </p:txBody>
        </p:sp>
        <p:sp>
          <p:nvSpPr>
            <p:cNvPr id="17" name="TextBox 48"/>
            <p:cNvSpPr txBox="1"/>
            <p:nvPr/>
          </p:nvSpPr>
          <p:spPr>
            <a:xfrm>
              <a:off x="573641" y="3608907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especie</a:t>
              </a:r>
              <a:endParaRPr lang="en-US" dirty="0"/>
            </a:p>
          </p:txBody>
        </p:sp>
        <p:sp>
          <p:nvSpPr>
            <p:cNvPr id="18" name="TextBox 60"/>
            <p:cNvSpPr txBox="1"/>
            <p:nvPr/>
          </p:nvSpPr>
          <p:spPr>
            <a:xfrm>
              <a:off x="618595" y="113399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" name="TextBox 2"/>
            <p:cNvSpPr txBox="1"/>
            <p:nvPr/>
          </p:nvSpPr>
          <p:spPr>
            <a:xfrm>
              <a:off x="2478641" y="1501739"/>
              <a:ext cx="818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entidad</a:t>
              </a:r>
              <a:endParaRPr lang="en-US" i="1" dirty="0"/>
            </a:p>
          </p:txBody>
        </p:sp>
        <p:sp>
          <p:nvSpPr>
            <p:cNvPr id="20" name="Rectangle 4"/>
            <p:cNvSpPr/>
            <p:nvPr/>
          </p:nvSpPr>
          <p:spPr>
            <a:xfrm>
              <a:off x="4685800" y="1101903"/>
              <a:ext cx="22860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Jaula</a:t>
              </a:r>
              <a:endParaRPr lang="en-US" dirty="0"/>
            </a:p>
          </p:txBody>
        </p:sp>
        <p:sp>
          <p:nvSpPr>
            <p:cNvPr id="21" name="Rectangle 24"/>
            <p:cNvSpPr/>
            <p:nvPr/>
          </p:nvSpPr>
          <p:spPr>
            <a:xfrm>
              <a:off x="7505200" y="2168703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Tiempo</a:t>
              </a:r>
              <a:endParaRPr lang="en-US" dirty="0"/>
            </a:p>
          </p:txBody>
        </p:sp>
        <p:cxnSp>
          <p:nvCxnSpPr>
            <p:cNvPr id="22" name="Shape 28"/>
            <p:cNvCxnSpPr>
              <a:stCxn id="20" idx="3"/>
              <a:endCxn id="21" idx="1"/>
            </p:cNvCxnSpPr>
            <p:nvPr/>
          </p:nvCxnSpPr>
          <p:spPr>
            <a:xfrm>
              <a:off x="6971800" y="1482903"/>
              <a:ext cx="533400" cy="8763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7276600" y="194010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" name="TextBox 45"/>
            <p:cNvSpPr txBox="1"/>
            <p:nvPr/>
          </p:nvSpPr>
          <p:spPr>
            <a:xfrm>
              <a:off x="7200400" y="1679237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horaComida</a:t>
              </a:r>
              <a:endParaRPr lang="en-US" dirty="0"/>
            </a:p>
          </p:txBody>
        </p:sp>
        <p:sp>
          <p:nvSpPr>
            <p:cNvPr id="25" name="TextBox 58"/>
            <p:cNvSpPr txBox="1"/>
            <p:nvPr/>
          </p:nvSpPr>
          <p:spPr>
            <a:xfrm>
              <a:off x="6971800" y="111516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" name="TextBox 50"/>
            <p:cNvSpPr txBox="1"/>
            <p:nvPr/>
          </p:nvSpPr>
          <p:spPr>
            <a:xfrm>
              <a:off x="6286000" y="1525622"/>
              <a:ext cx="841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entidad</a:t>
              </a:r>
              <a:endParaRPr lang="en-US" i="1" dirty="0"/>
            </a:p>
          </p:txBody>
        </p:sp>
        <p:sp>
          <p:nvSpPr>
            <p:cNvPr id="27" name="Rectangle 61"/>
            <p:cNvSpPr/>
            <p:nvPr/>
          </p:nvSpPr>
          <p:spPr>
            <a:xfrm>
              <a:off x="7505200" y="3063730"/>
              <a:ext cx="1321731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Edificio</a:t>
              </a:r>
              <a:endParaRPr lang="en-US" dirty="0"/>
            </a:p>
          </p:txBody>
        </p:sp>
        <p:cxnSp>
          <p:nvCxnSpPr>
            <p:cNvPr id="28" name="Shape 62"/>
            <p:cNvCxnSpPr>
              <a:stCxn id="20" idx="3"/>
              <a:endCxn id="27" idx="1"/>
            </p:cNvCxnSpPr>
            <p:nvPr/>
          </p:nvCxnSpPr>
          <p:spPr>
            <a:xfrm>
              <a:off x="6971800" y="1482903"/>
              <a:ext cx="533400" cy="177132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71"/>
            <p:cNvSpPr txBox="1"/>
            <p:nvPr/>
          </p:nvSpPr>
          <p:spPr>
            <a:xfrm>
              <a:off x="7203540" y="252123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0" name="TextBox 72"/>
            <p:cNvSpPr txBox="1"/>
            <p:nvPr/>
          </p:nvSpPr>
          <p:spPr>
            <a:xfrm>
              <a:off x="7259720" y="2725970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edif</a:t>
              </a:r>
              <a:endParaRPr lang="en-US" dirty="0"/>
            </a:p>
          </p:txBody>
        </p:sp>
        <p:sp>
          <p:nvSpPr>
            <p:cNvPr id="31" name="Rectangle 5"/>
            <p:cNvSpPr/>
            <p:nvPr/>
          </p:nvSpPr>
          <p:spPr>
            <a:xfrm>
              <a:off x="3658823" y="3063730"/>
              <a:ext cx="22860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Guardia</a:t>
              </a:r>
            </a:p>
          </p:txBody>
        </p:sp>
        <p:sp>
          <p:nvSpPr>
            <p:cNvPr id="32" name="Rectangle 29"/>
            <p:cNvSpPr/>
            <p:nvPr/>
          </p:nvSpPr>
          <p:spPr>
            <a:xfrm>
              <a:off x="6173423" y="4030994"/>
              <a:ext cx="16764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Nombre</a:t>
              </a:r>
              <a:endParaRPr lang="en-US" dirty="0"/>
            </a:p>
          </p:txBody>
        </p:sp>
        <p:cxnSp>
          <p:nvCxnSpPr>
            <p:cNvPr id="33" name="Shape 34"/>
            <p:cNvCxnSpPr>
              <a:stCxn id="31" idx="3"/>
              <a:endCxn id="32" idx="0"/>
            </p:cNvCxnSpPr>
            <p:nvPr/>
          </p:nvCxnSpPr>
          <p:spPr>
            <a:xfrm>
              <a:off x="5944823" y="3444730"/>
              <a:ext cx="1066800" cy="58626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6"/>
            <p:cNvSpPr txBox="1"/>
            <p:nvPr/>
          </p:nvSpPr>
          <p:spPr>
            <a:xfrm>
              <a:off x="7038880" y="3623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5" name="TextBox 44"/>
            <p:cNvSpPr txBox="1"/>
            <p:nvPr/>
          </p:nvSpPr>
          <p:spPr>
            <a:xfrm>
              <a:off x="6453041" y="3063730"/>
              <a:ext cx="790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nombre</a:t>
              </a:r>
              <a:endParaRPr lang="en-US" dirty="0"/>
            </a:p>
          </p:txBody>
        </p:sp>
        <p:sp>
          <p:nvSpPr>
            <p:cNvPr id="36" name="TextBox 57"/>
            <p:cNvSpPr txBox="1"/>
            <p:nvPr/>
          </p:nvSpPr>
          <p:spPr>
            <a:xfrm>
              <a:off x="5944823" y="30870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" name="TextBox 59"/>
            <p:cNvSpPr txBox="1"/>
            <p:nvPr/>
          </p:nvSpPr>
          <p:spPr>
            <a:xfrm>
              <a:off x="5278797" y="3520930"/>
              <a:ext cx="12756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entidad</a:t>
              </a:r>
              <a:endParaRPr lang="en-US" i="1" dirty="0"/>
            </a:p>
          </p:txBody>
        </p:sp>
      </p:grpSp>
      <p:cxnSp>
        <p:nvCxnSpPr>
          <p:cNvPr id="39" name="Conector recto de flecha 38"/>
          <p:cNvCxnSpPr>
            <a:stCxn id="20" idx="1"/>
            <a:endCxn id="5" idx="3"/>
          </p:cNvCxnSpPr>
          <p:nvPr/>
        </p:nvCxnSpPr>
        <p:spPr>
          <a:xfrm flipH="1">
            <a:off x="2774023" y="1071936"/>
            <a:ext cx="1521359" cy="1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46"/>
          <p:cNvSpPr txBox="1"/>
          <p:nvPr/>
        </p:nvSpPr>
        <p:spPr>
          <a:xfrm>
            <a:off x="2744101" y="7611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1" name="TextBox 46"/>
          <p:cNvSpPr txBox="1"/>
          <p:nvPr/>
        </p:nvSpPr>
        <p:spPr>
          <a:xfrm>
            <a:off x="3993722" y="72302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6"/>
          <p:cNvSpPr txBox="1"/>
          <p:nvPr/>
        </p:nvSpPr>
        <p:spPr>
          <a:xfrm>
            <a:off x="3091349" y="773984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contiene</a:t>
            </a:r>
            <a:endParaRPr lang="en-US" dirty="0"/>
          </a:p>
        </p:txBody>
      </p:sp>
      <p:sp>
        <p:nvSpPr>
          <p:cNvPr id="43" name="TextBox 46"/>
          <p:cNvSpPr txBox="1"/>
          <p:nvPr/>
        </p:nvSpPr>
        <p:spPr>
          <a:xfrm>
            <a:off x="3114751" y="1093748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relación</a:t>
            </a:r>
            <a:endParaRPr lang="en-US" dirty="0"/>
          </a:p>
        </p:txBody>
      </p:sp>
      <p:cxnSp>
        <p:nvCxnSpPr>
          <p:cNvPr id="47" name="Conector angular 46"/>
          <p:cNvCxnSpPr>
            <a:stCxn id="20" idx="2"/>
            <a:endCxn id="31" idx="0"/>
          </p:cNvCxnSpPr>
          <p:nvPr/>
        </p:nvCxnSpPr>
        <p:spPr>
          <a:xfrm rot="5400000">
            <a:off x="4324981" y="1539361"/>
            <a:ext cx="1199827" cy="102697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6"/>
          <p:cNvSpPr txBox="1"/>
          <p:nvPr/>
        </p:nvSpPr>
        <p:spPr>
          <a:xfrm>
            <a:off x="4424622" y="1719367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tiene</a:t>
            </a:r>
            <a:endParaRPr lang="en-US" dirty="0"/>
          </a:p>
        </p:txBody>
      </p:sp>
      <p:sp>
        <p:nvSpPr>
          <p:cNvPr id="49" name="TextBox 46"/>
          <p:cNvSpPr txBox="1"/>
          <p:nvPr/>
        </p:nvSpPr>
        <p:spPr>
          <a:xfrm>
            <a:off x="5466451" y="14408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0" name="TextBox 46"/>
          <p:cNvSpPr txBox="1"/>
          <p:nvPr/>
        </p:nvSpPr>
        <p:spPr>
          <a:xfrm>
            <a:off x="4458246" y="23854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9925B67-2F65-486A-9286-AE3D43E9B075}"/>
                  </a:ext>
                </a:extLst>
              </p14:cNvPr>
              <p14:cNvContentPartPr/>
              <p14:nvPr/>
            </p14:nvContentPartPr>
            <p14:xfrm>
              <a:off x="2792160" y="1373760"/>
              <a:ext cx="3135600" cy="1286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9925B67-2F65-486A-9286-AE3D43E9B0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2800" y="1364400"/>
                <a:ext cx="3154320" cy="13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8326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Normalización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Bases de Bases de Datos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24522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pic>
        <p:nvPicPr>
          <p:cNvPr id="10242" name="Picture 2" descr="Image result for bad design quo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609" y="563637"/>
            <a:ext cx="4072863" cy="407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00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pic>
        <p:nvPicPr>
          <p:cNvPr id="1026" name="Picture 2" descr="Image result for SHIGERU MIYAMOTO BAD GA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60"/>
          <a:stretch/>
        </p:blipFill>
        <p:spPr bwMode="auto">
          <a:xfrm>
            <a:off x="2200133" y="1370316"/>
            <a:ext cx="4762500" cy="262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708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pic>
        <p:nvPicPr>
          <p:cNvPr id="1026" name="Picture 2" descr="http://s3.amazonaws.com/theoatmeal-img/comics/design_hell/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85" y="297442"/>
            <a:ext cx="4117581" cy="465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73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Que se vio la clase pasada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Recordar es vivir!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4962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pic>
        <p:nvPicPr>
          <p:cNvPr id="2050" name="Picture 2" descr="http://s3.amazonaws.com/theoatmeal-img/comics/design_hell/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978" y="671638"/>
            <a:ext cx="5449334" cy="36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368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  <p:pic>
        <p:nvPicPr>
          <p:cNvPr id="3074" name="Picture 2" descr="http://s3.amazonaws.com/theoatmeal-img/comics/design_hell/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424" y="819560"/>
            <a:ext cx="5667375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545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  <p:pic>
        <p:nvPicPr>
          <p:cNvPr id="4098" name="Picture 2" descr="http://s3.amazonaws.com/theoatmeal-img/comics/design_hell/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881" y="721225"/>
            <a:ext cx="5091238" cy="375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747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  <p:pic>
        <p:nvPicPr>
          <p:cNvPr id="5122" name="Picture 2" descr="http://s3.amazonaws.com/theoatmeal-img/comics/design_hell/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74" y="763944"/>
            <a:ext cx="5752065" cy="380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802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  <p:pic>
        <p:nvPicPr>
          <p:cNvPr id="6146" name="Picture 2" descr="http://s3.amazonaws.com/theoatmeal-img/comics/design_hell/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070" y="719189"/>
            <a:ext cx="4686130" cy="367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928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  <p:pic>
        <p:nvPicPr>
          <p:cNvPr id="7170" name="Picture 2" descr="http://s3.amazonaws.com/theoatmeal-img/comics/design_hell/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97" y="286211"/>
            <a:ext cx="4027469" cy="450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71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  <p:pic>
        <p:nvPicPr>
          <p:cNvPr id="8194" name="Picture 2" descr="The Oatme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963" y="2805738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The Oatmeal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184" y="3253412"/>
            <a:ext cx="21717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042827" y="115943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800" b="1" dirty="0"/>
              <a:t>Esto también pasa con las bases de datos (y cualquier cosa que implique diseño)</a:t>
            </a:r>
          </a:p>
        </p:txBody>
      </p:sp>
    </p:spTree>
    <p:extLst>
      <p:ext uri="{BB962C8B-B14F-4D97-AF65-F5344CB8AC3E}">
        <p14:creationId xmlns:p14="http://schemas.microsoft.com/office/powerpoint/2010/main" val="607855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Hay tres tipos de errores:</a:t>
            </a:r>
          </a:p>
          <a:p>
            <a:pPr lvl="1"/>
            <a:r>
              <a:rPr lang="es-MX" dirty="0"/>
              <a:t>Anomalía de Actualización (</a:t>
            </a:r>
            <a:r>
              <a:rPr lang="es-MX" dirty="0" err="1"/>
              <a:t>update</a:t>
            </a:r>
            <a:r>
              <a:rPr lang="es-MX" dirty="0"/>
              <a:t> </a:t>
            </a:r>
            <a:r>
              <a:rPr lang="es-MX" dirty="0" err="1"/>
              <a:t>anomaly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Anomalía de Inserción (</a:t>
            </a:r>
            <a:r>
              <a:rPr lang="es-MX" dirty="0" err="1"/>
              <a:t>insertion</a:t>
            </a:r>
            <a:r>
              <a:rPr lang="es-MX" dirty="0"/>
              <a:t> </a:t>
            </a:r>
            <a:r>
              <a:rPr lang="es-MX" dirty="0" err="1"/>
              <a:t>anomaly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Anomalía de Borrado (</a:t>
            </a:r>
            <a:r>
              <a:rPr lang="es-MX" dirty="0" err="1"/>
              <a:t>deletion</a:t>
            </a:r>
            <a:r>
              <a:rPr lang="es-MX" dirty="0"/>
              <a:t> </a:t>
            </a:r>
            <a:r>
              <a:rPr lang="es-MX" dirty="0" err="1"/>
              <a:t>anomaly</a:t>
            </a:r>
            <a:r>
              <a:rPr lang="es-MX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066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Los errores son efectos secundarios de un mal diseño de base de datos.</a:t>
            </a:r>
          </a:p>
          <a:p>
            <a:r>
              <a:rPr lang="es-MX" dirty="0"/>
              <a:t>En el diseño de una base de datos, se deben de atender estos errores.</a:t>
            </a:r>
          </a:p>
          <a:p>
            <a:r>
              <a:rPr lang="es-MX" dirty="0"/>
              <a:t>Cuando uno hace las bases de datos al “aventón” no se fija en estos errores.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4570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Normalización es el proceso de analizar y crear relaciones que nos permitan borrar, insertar y actualizar sin generar anomalías.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132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Por que habría otros modelos?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Hay 3 modelos principales:</a:t>
            </a:r>
          </a:p>
          <a:p>
            <a:pPr lvl="1"/>
            <a:r>
              <a:rPr lang="es-MX" dirty="0" err="1"/>
              <a:t>Jerarquico</a:t>
            </a:r>
            <a:endParaRPr lang="es-MX" dirty="0"/>
          </a:p>
          <a:p>
            <a:pPr lvl="1"/>
            <a:r>
              <a:rPr lang="es-MX" dirty="0"/>
              <a:t>De red (</a:t>
            </a:r>
            <a:r>
              <a:rPr lang="es-MX" dirty="0" err="1"/>
              <a:t>network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Relacional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27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30</a:t>
            </a:fld>
            <a:endParaRPr lang="es-MX"/>
          </a:p>
        </p:txBody>
      </p:sp>
      <p:pic>
        <p:nvPicPr>
          <p:cNvPr id="9218" name="Picture 2" descr="Image result for spotify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4" t="-2784" r="13007" b="2784"/>
          <a:stretch/>
        </p:blipFill>
        <p:spPr bwMode="auto">
          <a:xfrm>
            <a:off x="3937083" y="2703656"/>
            <a:ext cx="143276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261738"/>
          </a:xfrm>
        </p:spPr>
        <p:txBody>
          <a:bodyPr/>
          <a:lstStyle/>
          <a:p>
            <a:r>
              <a:rPr lang="es-MX" dirty="0"/>
              <a:t>Nos contrata una innovadora </a:t>
            </a:r>
            <a:r>
              <a:rPr lang="es-MX" dirty="0" err="1"/>
              <a:t>startup</a:t>
            </a:r>
            <a:r>
              <a:rPr lang="es-MX" dirty="0"/>
              <a:t> que va a revolucionar el futuro de la música.</a:t>
            </a:r>
          </a:p>
        </p:txBody>
      </p:sp>
      <p:pic>
        <p:nvPicPr>
          <p:cNvPr id="8" name="Picture 2" descr="Image result for spotify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28"/>
          <a:stretch/>
        </p:blipFill>
        <p:spPr bwMode="auto">
          <a:xfrm rot="10609791">
            <a:off x="2503041" y="2784664"/>
            <a:ext cx="101739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spotify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r="61525"/>
          <a:stretch/>
        </p:blipFill>
        <p:spPr bwMode="auto">
          <a:xfrm>
            <a:off x="3495293" y="2757661"/>
            <a:ext cx="419482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82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840497"/>
          </a:xfrm>
        </p:spPr>
        <p:txBody>
          <a:bodyPr/>
          <a:lstStyle/>
          <a:p>
            <a:r>
              <a:rPr lang="es-MX" dirty="0"/>
              <a:t>Vamos a minar el </a:t>
            </a:r>
            <a:r>
              <a:rPr lang="es-MX" dirty="0" err="1"/>
              <a:t>Billboard</a:t>
            </a:r>
            <a:r>
              <a:rPr lang="es-MX" dirty="0"/>
              <a:t> 100 para obtener una base de datos de artistas.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31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847" y="2167847"/>
            <a:ext cx="4917576" cy="244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06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32</a:t>
            </a:fld>
            <a:endParaRPr lang="es-MX"/>
          </a:p>
        </p:txBody>
      </p:sp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31559"/>
              </p:ext>
            </p:extLst>
          </p:nvPr>
        </p:nvGraphicFramePr>
        <p:xfrm>
          <a:off x="1277420" y="2019228"/>
          <a:ext cx="6448745" cy="2372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22661741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 Artista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Disquera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012354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In </a:t>
                      </a:r>
                      <a:r>
                        <a:rPr lang="es-MX" dirty="0" err="1"/>
                        <a:t>my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feelings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Young Money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Maroon</a:t>
                      </a:r>
                      <a:r>
                        <a:rPr lang="es-MX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025644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Girls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you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like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Cardi</a:t>
                      </a:r>
                      <a:r>
                        <a:rPr lang="es-MX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023245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 </a:t>
                      </a:r>
                      <a:r>
                        <a:rPr lang="es-MX" dirty="0" err="1"/>
                        <a:t>like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Bad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031548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 </a:t>
                      </a:r>
                      <a:r>
                        <a:rPr lang="es-MX" dirty="0" err="1"/>
                        <a:t>like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012354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Nice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for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What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Warner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09137"/>
                  </a:ext>
                </a:extLst>
              </a:tr>
            </a:tbl>
          </a:graphicData>
        </a:graphic>
      </p:graphicFrame>
      <p:sp>
        <p:nvSpPr>
          <p:cNvPr id="45" name="Flecha derecha 44"/>
          <p:cNvSpPr/>
          <p:nvPr/>
        </p:nvSpPr>
        <p:spPr>
          <a:xfrm>
            <a:off x="470090" y="4058292"/>
            <a:ext cx="688369" cy="261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CuadroTexto 45"/>
          <p:cNvSpPr txBox="1"/>
          <p:nvPr/>
        </p:nvSpPr>
        <p:spPr>
          <a:xfrm>
            <a:off x="381628" y="3659491"/>
            <a:ext cx="114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repite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BB1180-3118-4ACA-AEA1-70D05B27182E}"/>
                  </a:ext>
                </a:extLst>
              </p14:cNvPr>
              <p14:cNvContentPartPr/>
              <p14:nvPr/>
            </p14:nvContentPartPr>
            <p14:xfrm>
              <a:off x="792000" y="2723040"/>
              <a:ext cx="6665400" cy="165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BB1180-3118-4ACA-AEA1-70D05B2718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2640" y="2713680"/>
                <a:ext cx="6684120" cy="16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149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446966"/>
          </a:xfrm>
        </p:spPr>
        <p:txBody>
          <a:bodyPr/>
          <a:lstStyle/>
          <a:p>
            <a:r>
              <a:rPr lang="es-MX" dirty="0"/>
              <a:t>Anomalía por actualización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33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52264"/>
              </p:ext>
            </p:extLst>
          </p:nvPr>
        </p:nvGraphicFramePr>
        <p:xfrm>
          <a:off x="1277420" y="2019228"/>
          <a:ext cx="6448745" cy="2372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22661741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 Artista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Disquera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012354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In </a:t>
                      </a:r>
                      <a:r>
                        <a:rPr lang="es-MX" dirty="0" err="1"/>
                        <a:t>my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feelings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Young Money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Maroon</a:t>
                      </a:r>
                      <a:r>
                        <a:rPr lang="es-MX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025644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Girls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you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like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Cardi</a:t>
                      </a:r>
                      <a:r>
                        <a:rPr lang="es-MX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023245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 </a:t>
                      </a:r>
                      <a:r>
                        <a:rPr lang="es-MX" dirty="0" err="1"/>
                        <a:t>like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Bad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031548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 </a:t>
                      </a:r>
                      <a:r>
                        <a:rPr lang="es-MX" dirty="0" err="1"/>
                        <a:t>like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Drake</a:t>
                      </a:r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012354</a:t>
                      </a:r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Nice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for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What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Old Money</a:t>
                      </a:r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60913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F71DE59-5E4C-47C4-9DC6-4C14E289D96F}"/>
                  </a:ext>
                </a:extLst>
              </p14:cNvPr>
              <p14:cNvContentPartPr/>
              <p14:nvPr/>
            </p14:nvContentPartPr>
            <p14:xfrm>
              <a:off x="718560" y="2689920"/>
              <a:ext cx="6766200" cy="1736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F71DE59-5E4C-47C4-9DC6-4C14E289D9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200" y="2680560"/>
                <a:ext cx="6784920" cy="175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5786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Que error se cometió en el diseño original?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6332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Que error se cometió en el diseño original?</a:t>
            </a:r>
          </a:p>
          <a:p>
            <a:pPr lvl="1"/>
            <a:r>
              <a:rPr lang="es-MX" dirty="0"/>
              <a:t>Se repite información para el mismo artista.</a:t>
            </a:r>
          </a:p>
          <a:p>
            <a:pPr lvl="1"/>
            <a:r>
              <a:rPr lang="es-MX" dirty="0"/>
              <a:t>Se requieren hacer múltiples actualizaciones para garantizar consistencia.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35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E3FDA2-5E42-4E00-B1D7-640A757AE430}"/>
                  </a:ext>
                </a:extLst>
              </p14:cNvPr>
              <p14:cNvContentPartPr/>
              <p14:nvPr/>
            </p14:nvContentPartPr>
            <p14:xfrm>
              <a:off x="7018200" y="297180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E3FDA2-5E42-4E00-B1D7-640A757AE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8840" y="29624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5121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36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448281"/>
              </p:ext>
            </p:extLst>
          </p:nvPr>
        </p:nvGraphicFramePr>
        <p:xfrm>
          <a:off x="1894364" y="1710756"/>
          <a:ext cx="5158996" cy="200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 Artista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Último 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Disquera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012354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Young Money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Maroon</a:t>
                      </a:r>
                      <a:r>
                        <a:rPr lang="es-MX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025644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Cardi</a:t>
                      </a:r>
                      <a:r>
                        <a:rPr lang="es-MX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023245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Bad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031548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541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37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666797"/>
              </p:ext>
            </p:extLst>
          </p:nvPr>
        </p:nvGraphicFramePr>
        <p:xfrm>
          <a:off x="1894364" y="1710756"/>
          <a:ext cx="5158996" cy="200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 Artista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Último 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Disquera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012354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Young Money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Maroon</a:t>
                      </a:r>
                      <a:r>
                        <a:rPr lang="es-MX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025644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Cardi</a:t>
                      </a:r>
                      <a:r>
                        <a:rPr lang="es-MX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023245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Bad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031548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476850"/>
              </p:ext>
            </p:extLst>
          </p:nvPr>
        </p:nvGraphicFramePr>
        <p:xfrm>
          <a:off x="1376249" y="4078837"/>
          <a:ext cx="5158996" cy="3708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1146219720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2691120800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155931656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605374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León</a:t>
                      </a:r>
                      <a:r>
                        <a:rPr lang="es-MX" baseline="0" dirty="0"/>
                        <a:t> UP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031549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66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559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292130"/>
          </a:xfrm>
        </p:spPr>
        <p:txBody>
          <a:bodyPr/>
          <a:lstStyle/>
          <a:p>
            <a:r>
              <a:rPr lang="es-MX" dirty="0"/>
              <a:t>Anomalía por Inserción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38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95258"/>
              </p:ext>
            </p:extLst>
          </p:nvPr>
        </p:nvGraphicFramePr>
        <p:xfrm>
          <a:off x="1894364" y="1710756"/>
          <a:ext cx="5158996" cy="200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 Artista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Último 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Disquera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012354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Young Money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Maroon</a:t>
                      </a:r>
                      <a:r>
                        <a:rPr lang="es-MX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025644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Cardi</a:t>
                      </a:r>
                      <a:r>
                        <a:rPr lang="es-MX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023245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Bad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031548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8129"/>
              </p:ext>
            </p:extLst>
          </p:nvPr>
        </p:nvGraphicFramePr>
        <p:xfrm>
          <a:off x="1376249" y="4078837"/>
          <a:ext cx="5158996" cy="3708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1146219720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2691120800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155931656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605374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León</a:t>
                      </a:r>
                      <a:r>
                        <a:rPr lang="es-MX" baseline="0" dirty="0"/>
                        <a:t> UP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031549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6667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62FABC9-709D-4C5E-ADE1-1DED14C96161}"/>
                  </a:ext>
                </a:extLst>
              </p14:cNvPr>
              <p14:cNvContentPartPr/>
              <p14:nvPr/>
            </p14:nvContentPartPr>
            <p14:xfrm>
              <a:off x="734760" y="1299600"/>
              <a:ext cx="6472080" cy="3168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62FABC9-709D-4C5E-ADE1-1DED14C961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5400" y="1290240"/>
                <a:ext cx="6490800" cy="318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7754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2991262"/>
          </a:xfrm>
        </p:spPr>
        <p:txBody>
          <a:bodyPr/>
          <a:lstStyle/>
          <a:p>
            <a:r>
              <a:rPr lang="es-MX" sz="2000" dirty="0"/>
              <a:t>Que error cometimos?</a:t>
            </a:r>
          </a:p>
          <a:p>
            <a:pPr lvl="1"/>
            <a:r>
              <a:rPr lang="es-MX" sz="2000" dirty="0"/>
              <a:t>Al no estar familiarizados con el negocio, pusimos demasiados campos.</a:t>
            </a:r>
          </a:p>
          <a:p>
            <a:pPr lvl="1"/>
            <a:r>
              <a:rPr lang="es-MX" sz="2000" dirty="0"/>
              <a:t>Hicimos campos llaves, campos que no necesariamente están para todos.</a:t>
            </a:r>
          </a:p>
          <a:p>
            <a:pPr lvl="1"/>
            <a:r>
              <a:rPr lang="es-MX" sz="2000" dirty="0"/>
              <a:t>No pensamos que iba a pasar con nuevas entradas.</a:t>
            </a:r>
          </a:p>
          <a:p>
            <a:pPr lvl="1"/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824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¿Por que estudiamos bases de datos viejas?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  <p:pic>
        <p:nvPicPr>
          <p:cNvPr id="1026" name="Picture 2" descr="Stand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087" y="1435189"/>
            <a:ext cx="5360546" cy="303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136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40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894364" y="1710756"/>
          <a:ext cx="5158996" cy="200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 Artista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Último 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Disquera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012354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Young Money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Maroon</a:t>
                      </a:r>
                      <a:r>
                        <a:rPr lang="es-MX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025644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Cardi</a:t>
                      </a:r>
                      <a:r>
                        <a:rPr lang="es-MX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023245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Bad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031548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901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732804"/>
          </a:xfrm>
        </p:spPr>
        <p:txBody>
          <a:bodyPr/>
          <a:lstStyle/>
          <a:p>
            <a:r>
              <a:rPr lang="es-MX" dirty="0"/>
              <a:t>Que pasaría si la disquera deja de existir?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41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980029"/>
              </p:ext>
            </p:extLst>
          </p:nvPr>
        </p:nvGraphicFramePr>
        <p:xfrm>
          <a:off x="1894364" y="2228729"/>
          <a:ext cx="5158996" cy="200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 Artista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Último 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Disquera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012354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Young Money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solidFill>
                            <a:srgbClr val="FF0000"/>
                          </a:solidFill>
                        </a:rPr>
                        <a:t>Maroon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025644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solidFill>
                            <a:srgbClr val="FF0000"/>
                          </a:solidFill>
                        </a:rPr>
                        <a:t>Interscope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Cardi</a:t>
                      </a:r>
                      <a:r>
                        <a:rPr lang="es-MX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023245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Bad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031548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EC2F54E-9840-42BE-9EFE-8F5735F3AD12}"/>
                  </a:ext>
                </a:extLst>
              </p14:cNvPr>
              <p14:cNvContentPartPr/>
              <p14:nvPr/>
            </p14:nvContentPartPr>
            <p14:xfrm>
              <a:off x="1654560" y="1939680"/>
              <a:ext cx="5958000" cy="1558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EC2F54E-9840-42BE-9EFE-8F5735F3AD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5200" y="1930320"/>
                <a:ext cx="5976720" cy="15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68361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Que error se cometió:</a:t>
            </a:r>
          </a:p>
          <a:p>
            <a:pPr lvl="1"/>
            <a:r>
              <a:rPr lang="es-MX" dirty="0"/>
              <a:t>Al poner el campo disquera, este se vuelve tan importante como el de artista.</a:t>
            </a:r>
          </a:p>
          <a:p>
            <a:pPr lvl="1"/>
            <a:r>
              <a:rPr lang="es-MX" dirty="0"/>
              <a:t>Al borrar una disquera, podemos borrar al artista.</a:t>
            </a:r>
          </a:p>
          <a:p>
            <a:pPr lvl="1"/>
            <a:r>
              <a:rPr lang="es-MX" dirty="0"/>
              <a:t>Se puede poner NULL</a:t>
            </a:r>
          </a:p>
          <a:p>
            <a:pPr lvl="2"/>
            <a:r>
              <a:rPr lang="es-MX" dirty="0"/>
              <a:t>Y si es campo llave?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42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E56061-40B2-4E2E-9BB9-14EC105C9392}"/>
                  </a:ext>
                </a:extLst>
              </p14:cNvPr>
              <p14:cNvContentPartPr/>
              <p14:nvPr/>
            </p14:nvContentPartPr>
            <p14:xfrm>
              <a:off x="1779840" y="2176200"/>
              <a:ext cx="5024520" cy="1313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E56061-40B2-4E2E-9BB9-14EC105C93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0480" y="2166840"/>
                <a:ext cx="5043240" cy="133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52804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Una base de datos normalizada:</a:t>
            </a:r>
          </a:p>
          <a:p>
            <a:pPr lvl="1"/>
            <a:r>
              <a:rPr lang="es-MX" dirty="0"/>
              <a:t>Permite que la estructura se extienda, sin tener que hacer mayores cambios al diseño original.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683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44</a:t>
            </a:fld>
            <a:endParaRPr lang="es-MX"/>
          </a:p>
        </p:txBody>
      </p:sp>
      <p:graphicFrame>
        <p:nvGraphicFramePr>
          <p:cNvPr id="44" name="Tabla 43"/>
          <p:cNvGraphicFramePr>
            <a:graphicFrameLocks noGrp="1"/>
          </p:cNvGraphicFramePr>
          <p:nvPr/>
        </p:nvGraphicFramePr>
        <p:xfrm>
          <a:off x="1277420" y="2019228"/>
          <a:ext cx="6448745" cy="2372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89749">
                  <a:extLst>
                    <a:ext uri="{9D8B030D-6E8A-4147-A177-3AD203B41FA5}">
                      <a16:colId xmlns:a16="http://schemas.microsoft.com/office/drawing/2014/main" val="338033282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668262126"/>
                    </a:ext>
                  </a:extLst>
                </a:gridCol>
                <a:gridCol w="1289749">
                  <a:extLst>
                    <a:ext uri="{9D8B030D-6E8A-4147-A177-3AD203B41FA5}">
                      <a16:colId xmlns:a16="http://schemas.microsoft.com/office/drawing/2014/main" val="22661741"/>
                    </a:ext>
                  </a:extLst>
                </a:gridCol>
                <a:gridCol w="996295">
                  <a:extLst>
                    <a:ext uri="{9D8B030D-6E8A-4147-A177-3AD203B41FA5}">
                      <a16:colId xmlns:a16="http://schemas.microsoft.com/office/drawing/2014/main" val="2542612987"/>
                    </a:ext>
                  </a:extLst>
                </a:gridCol>
                <a:gridCol w="1583203">
                  <a:extLst>
                    <a:ext uri="{9D8B030D-6E8A-4147-A177-3AD203B41FA5}">
                      <a16:colId xmlns:a16="http://schemas.microsoft.com/office/drawing/2014/main" val="425959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 Artista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Disquera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4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012354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In </a:t>
                      </a:r>
                      <a:r>
                        <a:rPr lang="es-MX" dirty="0" err="1"/>
                        <a:t>my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feelings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Young Money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Maroon</a:t>
                      </a:r>
                      <a:r>
                        <a:rPr lang="es-MX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025644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Girls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you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like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Interscope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6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Cardi</a:t>
                      </a:r>
                      <a:r>
                        <a:rPr lang="es-MX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023245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 </a:t>
                      </a:r>
                      <a:r>
                        <a:rPr lang="es-MX" dirty="0" err="1"/>
                        <a:t>like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Bad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Bunny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031548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 </a:t>
                      </a:r>
                      <a:r>
                        <a:rPr lang="es-MX" dirty="0" err="1"/>
                        <a:t>like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Atlantic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012354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Nice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for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What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Young Money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09137"/>
                  </a:ext>
                </a:extLst>
              </a:tr>
            </a:tbl>
          </a:graphicData>
        </a:graphic>
      </p:graphicFrame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666703"/>
          </a:xfrm>
        </p:spPr>
        <p:txBody>
          <a:bodyPr/>
          <a:lstStyle/>
          <a:p>
            <a:r>
              <a:rPr lang="es-MX" dirty="0"/>
              <a:t>Tuvimos que cambiar campos y entradas!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59D905-8128-4FFB-8724-B7A483838653}"/>
                  </a:ext>
                </a:extLst>
              </p14:cNvPr>
              <p14:cNvContentPartPr/>
              <p14:nvPr/>
            </p14:nvContentPartPr>
            <p14:xfrm>
              <a:off x="1085760" y="1607400"/>
              <a:ext cx="5977080" cy="295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59D905-8128-4FFB-8724-B7A4838386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6400" y="1598040"/>
                <a:ext cx="5995800" cy="297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8185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Por que creen que es necesario mantener la estructura lo mas estable posible?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65212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estabilidad ayuda:</a:t>
            </a:r>
          </a:p>
          <a:p>
            <a:pPr lvl="1"/>
            <a:r>
              <a:rPr lang="es-MX" dirty="0"/>
              <a:t>A que las aplicaciones no tengan que reescribirse.</a:t>
            </a:r>
          </a:p>
          <a:p>
            <a:pPr lvl="1"/>
            <a:r>
              <a:rPr lang="es-MX" dirty="0"/>
              <a:t>A que los </a:t>
            </a:r>
            <a:r>
              <a:rPr lang="es-MX" dirty="0" err="1"/>
              <a:t>Query</a:t>
            </a:r>
            <a:r>
              <a:rPr lang="es-MX" dirty="0"/>
              <a:t> sean “constantes” con los cambios.</a:t>
            </a:r>
          </a:p>
          <a:p>
            <a:pPr lvl="1"/>
            <a:r>
              <a:rPr lang="es-MX" dirty="0"/>
              <a:t>A que las vistas sigan existiendo.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71116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crearon las formas normales:</a:t>
            </a:r>
          </a:p>
          <a:p>
            <a:pPr lvl="1"/>
            <a:r>
              <a:rPr lang="es-MX" dirty="0"/>
              <a:t>Quién las creó?</a:t>
            </a:r>
          </a:p>
          <a:p>
            <a:pPr lvl="1"/>
            <a:r>
              <a:rPr lang="es-MX" dirty="0"/>
              <a:t>Con que se comen?</a:t>
            </a:r>
          </a:p>
          <a:p>
            <a:pPr lvl="1"/>
            <a:r>
              <a:rPr lang="es-MX" dirty="0"/>
              <a:t>Para que sirven?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44245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Tarea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Hay que trabajar en casa!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713572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49</a:t>
            </a:fld>
            <a:endParaRPr lang="es-MX"/>
          </a:p>
        </p:txBody>
      </p:sp>
      <p:pic>
        <p:nvPicPr>
          <p:cNvPr id="11266" name="Picture 2" descr="Image result for homework xkc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97" y="1067258"/>
            <a:ext cx="3821515" cy="312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90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1633591" y="1304818"/>
            <a:ext cx="1736333" cy="64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Guardias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878208" y="2268876"/>
            <a:ext cx="1736333" cy="64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Jaulas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308010" y="3232934"/>
            <a:ext cx="1736333" cy="647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Animales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279204" y="1299681"/>
            <a:ext cx="1736333" cy="647272"/>
          </a:xfrm>
          <a:prstGeom prst="rect">
            <a:avLst/>
          </a:prstGeom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Guardias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23821" y="2263739"/>
            <a:ext cx="1736333" cy="6472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Animales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953623" y="3227797"/>
            <a:ext cx="1736333" cy="6472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Jaulas</a:t>
            </a:r>
          </a:p>
        </p:txBody>
      </p:sp>
      <p:cxnSp>
        <p:nvCxnSpPr>
          <p:cNvPr id="16" name="Conector angular 15"/>
          <p:cNvCxnSpPr>
            <a:stCxn id="5" idx="2"/>
            <a:endCxn id="6" idx="0"/>
          </p:cNvCxnSpPr>
          <p:nvPr/>
        </p:nvCxnSpPr>
        <p:spPr>
          <a:xfrm rot="16200000" flipH="1">
            <a:off x="2465673" y="1988174"/>
            <a:ext cx="316786" cy="2446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6" idx="2"/>
            <a:endCxn id="7" idx="0"/>
          </p:cNvCxnSpPr>
          <p:nvPr/>
        </p:nvCxnSpPr>
        <p:spPr>
          <a:xfrm rot="16200000" flipH="1">
            <a:off x="2802883" y="2859640"/>
            <a:ext cx="316786" cy="4298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8" idx="2"/>
            <a:endCxn id="9" idx="0"/>
          </p:cNvCxnSpPr>
          <p:nvPr/>
        </p:nvCxnSpPr>
        <p:spPr>
          <a:xfrm rot="16200000" flipH="1">
            <a:off x="6111286" y="1983037"/>
            <a:ext cx="316786" cy="2446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9" idx="2"/>
            <a:endCxn id="10" idx="0"/>
          </p:cNvCxnSpPr>
          <p:nvPr/>
        </p:nvCxnSpPr>
        <p:spPr>
          <a:xfrm rot="16200000" flipH="1">
            <a:off x="6448496" y="2854503"/>
            <a:ext cx="316786" cy="4298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016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Investigar y reportar que son:</a:t>
            </a:r>
          </a:p>
          <a:p>
            <a:pPr lvl="1"/>
            <a:r>
              <a:rPr lang="es-MX" dirty="0"/>
              <a:t>Formas Normales</a:t>
            </a:r>
          </a:p>
          <a:p>
            <a:pPr lvl="1"/>
            <a:r>
              <a:rPr lang="es-MX" dirty="0"/>
              <a:t>Tipos de Forma normal</a:t>
            </a:r>
          </a:p>
          <a:p>
            <a:pPr lvl="2"/>
            <a:r>
              <a:rPr lang="es-MX" dirty="0"/>
              <a:t>UNF, 1NF, 2NF, 3NF</a:t>
            </a:r>
          </a:p>
          <a:p>
            <a:r>
              <a:rPr lang="es-MX" dirty="0"/>
              <a:t>Puntos extras:</a:t>
            </a:r>
          </a:p>
          <a:p>
            <a:pPr lvl="1"/>
            <a:r>
              <a:rPr lang="es-MX" dirty="0"/>
              <a:t>4NF, 5NF, 6NF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50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24C0650-821F-4B66-8E96-91DFB0690C5F}"/>
                  </a:ext>
                </a:extLst>
              </p14:cNvPr>
              <p14:cNvContentPartPr/>
              <p14:nvPr/>
            </p14:nvContentPartPr>
            <p14:xfrm>
              <a:off x="1834200" y="2102040"/>
              <a:ext cx="5010840" cy="2308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24C0650-821F-4B66-8E96-91DFB0690C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4840" y="2092680"/>
                <a:ext cx="5029560" cy="232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6559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51</a:t>
            </a:fld>
            <a:endParaRPr lang="es-MX"/>
          </a:p>
        </p:txBody>
      </p:sp>
      <p:pic>
        <p:nvPicPr>
          <p:cNvPr id="12290" name="Picture 2" descr="Image result for if you can't communicate and talk to other people buff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56" y="1419387"/>
            <a:ext cx="5993072" cy="282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4920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52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Bases de datos jerárquicas comerciales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4805689" cy="3145500"/>
          </a:xfrm>
        </p:spPr>
        <p:txBody>
          <a:bodyPr/>
          <a:lstStyle/>
          <a:p>
            <a:r>
              <a:rPr lang="es-MX" sz="1400" dirty="0"/>
              <a:t>IMS (IBM)</a:t>
            </a:r>
          </a:p>
          <a:p>
            <a:pPr lvl="1"/>
            <a:r>
              <a:rPr lang="es-MX" sz="1400" dirty="0"/>
              <a:t>Cada segmento tiene una </a:t>
            </a:r>
            <a:r>
              <a:rPr lang="es-MX" sz="1400" dirty="0" err="1"/>
              <a:t>hierarchichal</a:t>
            </a:r>
            <a:r>
              <a:rPr lang="es-MX" sz="1400" dirty="0"/>
              <a:t> </a:t>
            </a:r>
            <a:r>
              <a:rPr lang="es-MX" sz="1400" dirty="0" err="1"/>
              <a:t>sequential</a:t>
            </a:r>
            <a:r>
              <a:rPr lang="es-MX" sz="1400" dirty="0"/>
              <a:t> </a:t>
            </a:r>
            <a:r>
              <a:rPr lang="es-MX" sz="1400" dirty="0" err="1"/>
              <a:t>key</a:t>
            </a:r>
            <a:r>
              <a:rPr lang="es-MX" sz="1400" dirty="0"/>
              <a:t> (HSK)</a:t>
            </a:r>
          </a:p>
          <a:p>
            <a:r>
              <a:rPr lang="es-MX" sz="1400" dirty="0"/>
              <a:t>Lenguaje propio:</a:t>
            </a:r>
          </a:p>
          <a:p>
            <a:pPr lvl="1"/>
            <a:r>
              <a:rPr lang="es-MX" sz="1400" dirty="0"/>
              <a:t>Encontrar todos los guardias de la jaula 5</a:t>
            </a:r>
          </a:p>
          <a:p>
            <a:pPr lvl="2"/>
            <a:r>
              <a:rPr lang="es-MX" sz="1400" dirty="0"/>
              <a:t>GU Guardia</a:t>
            </a:r>
          </a:p>
          <a:p>
            <a:pPr lvl="2"/>
            <a:r>
              <a:rPr lang="es-MX" sz="1400" dirty="0"/>
              <a:t>GNP Jaulas (id = 6)</a:t>
            </a:r>
          </a:p>
          <a:p>
            <a:pPr lvl="2"/>
            <a:r>
              <a:rPr lang="es-MX" sz="1400" dirty="0" err="1"/>
              <a:t>Until</a:t>
            </a:r>
            <a:r>
              <a:rPr lang="es-MX" sz="1400" dirty="0"/>
              <a:t> no more</a:t>
            </a:r>
          </a:p>
          <a:p>
            <a:pPr lvl="3"/>
            <a:r>
              <a:rPr lang="es-MX" sz="1400" dirty="0"/>
              <a:t>GN Guardia</a:t>
            </a:r>
          </a:p>
          <a:p>
            <a:pPr lvl="3"/>
            <a:r>
              <a:rPr lang="es-MX" sz="1400" dirty="0"/>
              <a:t>GNP Jaulas (id = 6)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98" y="1446063"/>
            <a:ext cx="2583102" cy="290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1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 de Datos de Red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pic>
        <p:nvPicPr>
          <p:cNvPr id="4098" name="Picture 2" descr="https://upload.wikimedia.org/wikipedia/commons/thumb/1/1e/Bachmann_order_processing_model.tif/lossless-page1-564px-Bachmann_order_processing_model.ti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634" y="1387011"/>
            <a:ext cx="4227021" cy="305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66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Diagrama entidad - relación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Uno de los conceptos más importantes en BD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85656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p:sp>
        <p:nvSpPr>
          <p:cNvPr id="7" name="Rectangle 3"/>
          <p:cNvSpPr/>
          <p:nvPr/>
        </p:nvSpPr>
        <p:spPr>
          <a:xfrm>
            <a:off x="3364787" y="833063"/>
            <a:ext cx="2286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</a:t>
            </a:r>
          </a:p>
        </p:txBody>
      </p:sp>
      <p:sp>
        <p:nvSpPr>
          <p:cNvPr id="9" name="Rectangle 6"/>
          <p:cNvSpPr/>
          <p:nvPr/>
        </p:nvSpPr>
        <p:spPr>
          <a:xfrm>
            <a:off x="3821987" y="2852363"/>
            <a:ext cx="1600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Edad</a:t>
            </a:r>
            <a:endParaRPr lang="en-US" dirty="0"/>
          </a:p>
        </p:txBody>
      </p:sp>
      <p:sp>
        <p:nvSpPr>
          <p:cNvPr id="10" name="Rectangle 7"/>
          <p:cNvSpPr/>
          <p:nvPr/>
        </p:nvSpPr>
        <p:spPr>
          <a:xfrm>
            <a:off x="3821987" y="1861763"/>
            <a:ext cx="1600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Nombre</a:t>
            </a:r>
            <a:endParaRPr lang="en-US" dirty="0"/>
          </a:p>
        </p:txBody>
      </p:sp>
      <p:cxnSp>
        <p:nvCxnSpPr>
          <p:cNvPr id="11" name="Elbow Connector 21"/>
          <p:cNvCxnSpPr>
            <a:stCxn id="7" idx="1"/>
            <a:endCxn id="10" idx="1"/>
          </p:cNvCxnSpPr>
          <p:nvPr/>
        </p:nvCxnSpPr>
        <p:spPr>
          <a:xfrm rot="10800000" flipH="1" flipV="1">
            <a:off x="3364787" y="1214063"/>
            <a:ext cx="457200" cy="838200"/>
          </a:xfrm>
          <a:prstGeom prst="bentConnector3">
            <a:avLst>
              <a:gd name="adj1" fmla="val -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23"/>
          <p:cNvCxnSpPr>
            <a:stCxn id="7" idx="1"/>
            <a:endCxn id="9" idx="1"/>
          </p:cNvCxnSpPr>
          <p:nvPr/>
        </p:nvCxnSpPr>
        <p:spPr>
          <a:xfrm rot="10800000" flipH="1" flipV="1">
            <a:off x="3364787" y="1214063"/>
            <a:ext cx="457200" cy="1828800"/>
          </a:xfrm>
          <a:prstGeom prst="bentConnector3">
            <a:avLst>
              <a:gd name="adj1" fmla="val -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30"/>
          <p:cNvSpPr/>
          <p:nvPr/>
        </p:nvSpPr>
        <p:spPr>
          <a:xfrm>
            <a:off x="3821988" y="3728663"/>
            <a:ext cx="1600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Especia</a:t>
            </a:r>
            <a:endParaRPr lang="en-US" dirty="0"/>
          </a:p>
        </p:txBody>
      </p:sp>
      <p:cxnSp>
        <p:nvCxnSpPr>
          <p:cNvPr id="14" name="Elbow Connector 32"/>
          <p:cNvCxnSpPr>
            <a:stCxn id="7" idx="1"/>
            <a:endCxn id="13" idx="1"/>
          </p:cNvCxnSpPr>
          <p:nvPr/>
        </p:nvCxnSpPr>
        <p:spPr>
          <a:xfrm rot="10800000" flipH="1" flipV="1">
            <a:off x="3364786" y="1214063"/>
            <a:ext cx="457201" cy="2705100"/>
          </a:xfrm>
          <a:prstGeom prst="bentConnector3">
            <a:avLst>
              <a:gd name="adj1" fmla="val -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41"/>
          <p:cNvSpPr txBox="1"/>
          <p:nvPr/>
        </p:nvSpPr>
        <p:spPr>
          <a:xfrm>
            <a:off x="3562144" y="168293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42"/>
          <p:cNvSpPr txBox="1"/>
          <p:nvPr/>
        </p:nvSpPr>
        <p:spPr>
          <a:xfrm>
            <a:off x="3562144" y="271163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43"/>
          <p:cNvSpPr txBox="1"/>
          <p:nvPr/>
        </p:nvSpPr>
        <p:spPr>
          <a:xfrm>
            <a:off x="3562144" y="354983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46"/>
          <p:cNvSpPr txBox="1"/>
          <p:nvPr/>
        </p:nvSpPr>
        <p:spPr>
          <a:xfrm>
            <a:off x="3059987" y="1492431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nombre</a:t>
            </a:r>
            <a:endParaRPr lang="en-US" dirty="0"/>
          </a:p>
        </p:txBody>
      </p:sp>
      <p:sp>
        <p:nvSpPr>
          <p:cNvPr id="19" name="TextBox 47"/>
          <p:cNvSpPr txBox="1"/>
          <p:nvPr/>
        </p:nvSpPr>
        <p:spPr>
          <a:xfrm>
            <a:off x="3059987" y="248303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edad</a:t>
            </a:r>
            <a:endParaRPr lang="en-US" dirty="0"/>
          </a:p>
        </p:txBody>
      </p:sp>
      <p:sp>
        <p:nvSpPr>
          <p:cNvPr id="20" name="TextBox 48"/>
          <p:cNvSpPr txBox="1"/>
          <p:nvPr/>
        </p:nvSpPr>
        <p:spPr>
          <a:xfrm>
            <a:off x="3059987" y="332123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especie</a:t>
            </a:r>
            <a:endParaRPr lang="en-US" dirty="0"/>
          </a:p>
        </p:txBody>
      </p:sp>
      <p:sp>
        <p:nvSpPr>
          <p:cNvPr id="21" name="TextBox 60"/>
          <p:cNvSpPr txBox="1"/>
          <p:nvPr/>
        </p:nvSpPr>
        <p:spPr>
          <a:xfrm>
            <a:off x="3104941" y="8463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"/>
          <p:cNvSpPr txBox="1"/>
          <p:nvPr/>
        </p:nvSpPr>
        <p:spPr>
          <a:xfrm>
            <a:off x="4964987" y="1214063"/>
            <a:ext cx="81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entidad</a:t>
            </a:r>
            <a:endParaRPr lang="en-US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58780A-F4C7-4BDE-8DFC-AB124EBD8A25}"/>
                  </a:ext>
                </a:extLst>
              </p14:cNvPr>
              <p14:cNvContentPartPr/>
              <p14:nvPr/>
            </p14:nvContentPartPr>
            <p14:xfrm>
              <a:off x="5625360" y="1121040"/>
              <a:ext cx="1059120" cy="2811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58780A-F4C7-4BDE-8DFC-AB124EBD8A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6000" y="1111680"/>
                <a:ext cx="1077840" cy="28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15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7626</TotalTime>
  <Words>1075</Words>
  <Application>Microsoft Office PowerPoint</Application>
  <PresentationFormat>On-screen Show (16:9)</PresentationFormat>
  <Paragraphs>479</Paragraphs>
  <Slides>52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Arvo</vt:lpstr>
      <vt:lpstr>Roboto Condensed</vt:lpstr>
      <vt:lpstr>Arial</vt:lpstr>
      <vt:lpstr>Roboto Condensed Light</vt:lpstr>
      <vt:lpstr>Salerio template</vt:lpstr>
      <vt:lpstr>Introducción a las Bases de Datos</vt:lpstr>
      <vt:lpstr>Que se vio la clase pasada</vt:lpstr>
      <vt:lpstr>Por que habría otros modelos?</vt:lpstr>
      <vt:lpstr>¿Por que estudiamos bases de datos viejas?</vt:lpstr>
      <vt:lpstr>PowerPoint Presentation</vt:lpstr>
      <vt:lpstr>Bases de datos jerárquicas comerciales</vt:lpstr>
      <vt:lpstr>Base de Datos de Red</vt:lpstr>
      <vt:lpstr>Diagrama entidad - relación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Normalización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PowerPoint Presentation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Tarea</vt:lpstr>
      <vt:lpstr>PowerPoint Presentation</vt:lpstr>
      <vt:lpstr>Tarea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León Felipe Palafox Novack</cp:lastModifiedBy>
  <cp:revision>43</cp:revision>
  <dcterms:modified xsi:type="dcterms:W3CDTF">2020-08-13T22:10:11Z</dcterms:modified>
</cp:coreProperties>
</file>