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659" r:id="rId3"/>
    <p:sldId id="662" r:id="rId4"/>
    <p:sldId id="663" r:id="rId5"/>
    <p:sldId id="664" r:id="rId6"/>
    <p:sldId id="665" r:id="rId7"/>
    <p:sldId id="666" r:id="rId8"/>
    <p:sldId id="686" r:id="rId9"/>
    <p:sldId id="680" r:id="rId10"/>
    <p:sldId id="683" r:id="rId11"/>
    <p:sldId id="685" r:id="rId12"/>
    <p:sldId id="371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Inconsolata" pitchFamily="1" charset="0"/>
      <p:regular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566685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LEFT 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</p:txBody>
      </p:sp>
      <p:pic>
        <p:nvPicPr>
          <p:cNvPr id="3079" name="Picture 7" descr="Venn diagram of 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4" y="1849349"/>
            <a:ext cx="3376804" cy="221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4534" y="32800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Produce todos los elementos de A con los elementos de B (si existen), si no hay un match, escribe NULL</a:t>
            </a:r>
          </a:p>
        </p:txBody>
      </p:sp>
    </p:spTree>
    <p:extLst>
      <p:ext uri="{BB962C8B-B14F-4D97-AF65-F5344CB8AC3E}">
        <p14:creationId xmlns:p14="http://schemas.microsoft.com/office/powerpoint/2010/main" val="40988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LEFT 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WHERE 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SQL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2790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Función que regresa un solo valor:</a:t>
            </a:r>
          </a:p>
          <a:p>
            <a:pPr lvl="1"/>
            <a:r>
              <a:rPr lang="es-MX" sz="2000" dirty="0"/>
              <a:t>AVG(col): Promedio de la columna</a:t>
            </a:r>
          </a:p>
          <a:p>
            <a:pPr lvl="1"/>
            <a:r>
              <a:rPr lang="es-MX" sz="2000" dirty="0"/>
              <a:t>MIN(col): Regresa el mínimo</a:t>
            </a:r>
          </a:p>
          <a:p>
            <a:pPr lvl="1"/>
            <a:r>
              <a:rPr lang="es-MX" sz="2000" dirty="0"/>
              <a:t>MAX(col): Regresa el máximo</a:t>
            </a:r>
          </a:p>
          <a:p>
            <a:pPr lvl="1"/>
            <a:r>
              <a:rPr lang="es-MX" sz="2000" dirty="0"/>
              <a:t>SUM(col): Regresa la suma de los valores</a:t>
            </a:r>
          </a:p>
          <a:p>
            <a:pPr lvl="1"/>
            <a:r>
              <a:rPr lang="es-MX" sz="2000" dirty="0"/>
              <a:t>COUNT(col): Regresa el # de valores en la columna.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6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agregaciones sólo se pueden utilizar en el SELECT:</a:t>
            </a:r>
          </a:p>
          <a:p>
            <a:pPr lvl="1"/>
            <a:r>
              <a:rPr lang="es-MX" dirty="0"/>
              <a:t>SELECT COUNT(</a:t>
            </a:r>
            <a:r>
              <a:rPr lang="es-MX" dirty="0" err="1"/>
              <a:t>login</a:t>
            </a:r>
            <a:r>
              <a:rPr lang="es-MX" dirty="0"/>
              <a:t>) 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2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/>
              <a:t>SELECT COUNT(*) 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  <a:p>
            <a:pPr lvl="1"/>
            <a:r>
              <a:rPr lang="es-MX" dirty="0"/>
              <a:t>SELECT COUNT(1) 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 </a:t>
            </a:r>
            <a:r>
              <a:rPr lang="es-MX" dirty="0" err="1"/>
              <a:t>multiples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SELECT AVG(promedio), COUNT(</a:t>
            </a:r>
            <a:r>
              <a:rPr lang="es-MX" dirty="0" err="1"/>
              <a:t>sid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FROM  estudiantes WHERE </a:t>
            </a:r>
            <a:r>
              <a:rPr lang="es-MX" dirty="0" err="1"/>
              <a:t>login</a:t>
            </a:r>
            <a:r>
              <a:rPr lang="es-MX" dirty="0"/>
              <a:t> LIKE ‘@up’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38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Agrupar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Divide a la tabla en subconjuntos y hace los cálculos basados en ellos:</a:t>
            </a:r>
          </a:p>
          <a:p>
            <a:pPr lvl="1"/>
            <a:r>
              <a:rPr lang="es-MX" dirty="0"/>
              <a:t>SELECT stadium,count(id)</a:t>
            </a:r>
          </a:p>
          <a:p>
            <a:pPr lvl="2"/>
            <a:r>
              <a:rPr lang="es-MX" dirty="0"/>
              <a:t>FROM game</a:t>
            </a:r>
          </a:p>
          <a:p>
            <a:pPr lvl="2"/>
            <a:r>
              <a:rPr lang="es-MX" dirty="0"/>
              <a:t>GROUP BY game.stadium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6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69CF-9425-4610-925C-4A6F9DDC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297A3-5448-4829-B729-8E8A9D134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Ordena los datos en orden</a:t>
            </a:r>
          </a:p>
          <a:p>
            <a:pPr lvl="1"/>
            <a:r>
              <a:rPr lang="es-MX" dirty="0"/>
              <a:t>SELECT * FROM </a:t>
            </a:r>
            <a:r>
              <a:rPr lang="es-MX" dirty="0" err="1"/>
              <a:t>Customers</a:t>
            </a:r>
            <a:endParaRPr lang="es-MX" dirty="0"/>
          </a:p>
          <a:p>
            <a:pPr lvl="1"/>
            <a:r>
              <a:rPr lang="es-MX" dirty="0"/>
              <a:t>ORDER BY Country ASC|DESC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79D1-CFFA-4ACF-B11B-0EAE17D41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210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Sólo los </a:t>
            </a:r>
            <a:r>
              <a:rPr lang="es-MX" dirty="0" err="1"/>
              <a:t>matches</a:t>
            </a:r>
            <a:r>
              <a:rPr lang="es-MX" dirty="0"/>
              <a:t> entre A y B</a:t>
            </a:r>
          </a:p>
        </p:txBody>
      </p:sp>
    </p:spTree>
    <p:extLst>
      <p:ext uri="{BB962C8B-B14F-4D97-AF65-F5344CB8AC3E}">
        <p14:creationId xmlns:p14="http://schemas.microsoft.com/office/powerpoint/2010/main" val="13949374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15261</TotalTime>
  <Words>294</Words>
  <Application>Microsoft Office PowerPoint</Application>
  <PresentationFormat>On-screen Show (16:9)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Arvo</vt:lpstr>
      <vt:lpstr>Roboto Condensed</vt:lpstr>
      <vt:lpstr>Arial</vt:lpstr>
      <vt:lpstr>Inconsolata</vt:lpstr>
      <vt:lpstr>Roboto Condensed Light</vt:lpstr>
      <vt:lpstr>Salerio template</vt:lpstr>
      <vt:lpstr>Introducción a las Bases de Datos</vt:lpstr>
      <vt:lpstr>SQL</vt:lpstr>
      <vt:lpstr>Agregaciones</vt:lpstr>
      <vt:lpstr>Agregaciones</vt:lpstr>
      <vt:lpstr>Agregaciones</vt:lpstr>
      <vt:lpstr>Agregaciones multiples</vt:lpstr>
      <vt:lpstr>Agrupar</vt:lpstr>
      <vt:lpstr>PowerPoint Presentation</vt:lpstr>
      <vt:lpstr>Inner Join</vt:lpstr>
      <vt:lpstr>Left Outer Join</vt:lpstr>
      <vt:lpstr>Left Outer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112</cp:revision>
  <dcterms:modified xsi:type="dcterms:W3CDTF">2021-10-29T01:56:57Z</dcterms:modified>
</cp:coreProperties>
</file>