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7"/>
  </p:notesMasterIdLst>
  <p:sldIdLst>
    <p:sldId id="256" r:id="rId2"/>
    <p:sldId id="501" r:id="rId3"/>
    <p:sldId id="502" r:id="rId4"/>
    <p:sldId id="503" r:id="rId5"/>
    <p:sldId id="504" r:id="rId6"/>
    <p:sldId id="505" r:id="rId7"/>
    <p:sldId id="506" r:id="rId8"/>
    <p:sldId id="507" r:id="rId9"/>
    <p:sldId id="508" r:id="rId10"/>
    <p:sldId id="509" r:id="rId11"/>
    <p:sldId id="510" r:id="rId12"/>
    <p:sldId id="511" r:id="rId13"/>
    <p:sldId id="512" r:id="rId14"/>
    <p:sldId id="513" r:id="rId15"/>
    <p:sldId id="514" r:id="rId16"/>
    <p:sldId id="515" r:id="rId17"/>
    <p:sldId id="516" r:id="rId18"/>
    <p:sldId id="517" r:id="rId19"/>
    <p:sldId id="518" r:id="rId20"/>
    <p:sldId id="519" r:id="rId21"/>
    <p:sldId id="520" r:id="rId22"/>
    <p:sldId id="521" r:id="rId23"/>
    <p:sldId id="522" r:id="rId24"/>
    <p:sldId id="523" r:id="rId25"/>
    <p:sldId id="524" r:id="rId26"/>
    <p:sldId id="525" r:id="rId27"/>
    <p:sldId id="526" r:id="rId28"/>
    <p:sldId id="527" r:id="rId29"/>
    <p:sldId id="528" r:id="rId30"/>
    <p:sldId id="529" r:id="rId31"/>
    <p:sldId id="530" r:id="rId32"/>
    <p:sldId id="531" r:id="rId33"/>
    <p:sldId id="554" r:id="rId34"/>
    <p:sldId id="556" r:id="rId35"/>
    <p:sldId id="555" r:id="rId36"/>
    <p:sldId id="558" r:id="rId37"/>
    <p:sldId id="560" r:id="rId38"/>
    <p:sldId id="562" r:id="rId39"/>
    <p:sldId id="564" r:id="rId40"/>
    <p:sldId id="567" r:id="rId41"/>
    <p:sldId id="568" r:id="rId42"/>
    <p:sldId id="570" r:id="rId43"/>
    <p:sldId id="571" r:id="rId44"/>
    <p:sldId id="573" r:id="rId45"/>
    <p:sldId id="371" r:id="rId46"/>
  </p:sldIdLst>
  <p:sldSz cx="9144000" cy="5143500" type="screen16x9"/>
  <p:notesSz cx="6858000" cy="9144000"/>
  <p:embeddedFontLst>
    <p:embeddedFont>
      <p:font typeface="Arvo" panose="020B0604020202020204" charset="0"/>
      <p:regular r:id="rId48"/>
      <p:bold r:id="rId49"/>
      <p:italic r:id="rId50"/>
      <p:boldItalic r:id="rId51"/>
    </p:embeddedFont>
    <p:embeddedFont>
      <p:font typeface="Roboto Condensed" panose="02000000000000000000" pitchFamily="2" charset="0"/>
      <p:regular r:id="rId52"/>
      <p:bold r:id="rId53"/>
      <p:italic r:id="rId54"/>
      <p:boldItalic r:id="rId55"/>
    </p:embeddedFont>
    <p:embeddedFont>
      <p:font typeface="Roboto Condensed Light" panose="02000000000000000000" pitchFamily="2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5462BD-9EE3-468A-9896-3CCE4002CA6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F2CB025-E2F6-4399-A325-34A80BDE473F}">
      <dgm:prSet phldrT="[Texto]"/>
      <dgm:spPr/>
      <dgm:t>
        <a:bodyPr/>
        <a:lstStyle/>
        <a:p>
          <a:r>
            <a:rPr lang="es-ES" dirty="0"/>
            <a:t>T1</a:t>
          </a:r>
        </a:p>
      </dgm:t>
    </dgm:pt>
    <dgm:pt modelId="{988E3DED-C654-4200-BF95-EE004409B786}" type="parTrans" cxnId="{EE7EB30A-1C7B-45D0-A419-036AC027EAED}">
      <dgm:prSet/>
      <dgm:spPr/>
      <dgm:t>
        <a:bodyPr/>
        <a:lstStyle/>
        <a:p>
          <a:endParaRPr lang="es-ES"/>
        </a:p>
      </dgm:t>
    </dgm:pt>
    <dgm:pt modelId="{78CCB3C2-3732-41DD-AD7A-3E140C2B20C1}" type="sibTrans" cxnId="{EE7EB30A-1C7B-45D0-A419-036AC027EAED}">
      <dgm:prSet/>
      <dgm:spPr/>
      <dgm:t>
        <a:bodyPr/>
        <a:lstStyle/>
        <a:p>
          <a:endParaRPr lang="es-ES"/>
        </a:p>
      </dgm:t>
    </dgm:pt>
    <dgm:pt modelId="{6EC26104-89EC-49F1-AD48-8B3137218A99}">
      <dgm:prSet phldrT="[Texto]"/>
      <dgm:spPr/>
      <dgm:t>
        <a:bodyPr/>
        <a:lstStyle/>
        <a:p>
          <a:r>
            <a:rPr lang="es-ES" dirty="0"/>
            <a:t>C11</a:t>
          </a:r>
        </a:p>
      </dgm:t>
    </dgm:pt>
    <dgm:pt modelId="{29CA1DB6-6C54-4283-9082-0A1FDA6F2F9B}" type="parTrans" cxnId="{A3EDCE98-2A43-4027-BDEC-41948344DC0E}">
      <dgm:prSet/>
      <dgm:spPr/>
      <dgm:t>
        <a:bodyPr/>
        <a:lstStyle/>
        <a:p>
          <a:endParaRPr lang="es-ES"/>
        </a:p>
      </dgm:t>
    </dgm:pt>
    <dgm:pt modelId="{7CC1F12B-19D5-47C6-A02D-CA4ECB2321FA}" type="sibTrans" cxnId="{A3EDCE98-2A43-4027-BDEC-41948344DC0E}">
      <dgm:prSet/>
      <dgm:spPr/>
      <dgm:t>
        <a:bodyPr/>
        <a:lstStyle/>
        <a:p>
          <a:endParaRPr lang="es-ES"/>
        </a:p>
      </dgm:t>
    </dgm:pt>
    <dgm:pt modelId="{FA381919-1FA9-4DFA-B324-2EA3C1CC58F6}">
      <dgm:prSet phldrT="[Texto]"/>
      <dgm:spPr/>
      <dgm:t>
        <a:bodyPr/>
        <a:lstStyle/>
        <a:p>
          <a:r>
            <a:rPr lang="es-ES" dirty="0"/>
            <a:t>C21</a:t>
          </a:r>
        </a:p>
      </dgm:t>
    </dgm:pt>
    <dgm:pt modelId="{541D4D87-1E61-434E-9477-7907BE6BCC2E}" type="parTrans" cxnId="{2837E585-A107-4DC5-9D57-6B3558AE4C0A}">
      <dgm:prSet/>
      <dgm:spPr/>
      <dgm:t>
        <a:bodyPr/>
        <a:lstStyle/>
        <a:p>
          <a:endParaRPr lang="es-ES"/>
        </a:p>
      </dgm:t>
    </dgm:pt>
    <dgm:pt modelId="{A043EFD7-7548-4B40-9BAE-84A57E7ACBBB}" type="sibTrans" cxnId="{2837E585-A107-4DC5-9D57-6B3558AE4C0A}">
      <dgm:prSet/>
      <dgm:spPr/>
      <dgm:t>
        <a:bodyPr/>
        <a:lstStyle/>
        <a:p>
          <a:endParaRPr lang="es-ES"/>
        </a:p>
      </dgm:t>
    </dgm:pt>
    <dgm:pt modelId="{214DCBCA-B333-4CB3-A94E-877EE216C927}">
      <dgm:prSet phldrT="[Texto]"/>
      <dgm:spPr/>
      <dgm:t>
        <a:bodyPr/>
        <a:lstStyle/>
        <a:p>
          <a:r>
            <a:rPr lang="es-ES" dirty="0"/>
            <a:t>T2</a:t>
          </a:r>
        </a:p>
      </dgm:t>
    </dgm:pt>
    <dgm:pt modelId="{E017D742-AAAD-4AFC-A6E7-E16B1721A7B1}" type="parTrans" cxnId="{BBAD9E62-C209-4CA3-820A-BE25281EF55C}">
      <dgm:prSet/>
      <dgm:spPr/>
      <dgm:t>
        <a:bodyPr/>
        <a:lstStyle/>
        <a:p>
          <a:endParaRPr lang="es-ES"/>
        </a:p>
      </dgm:t>
    </dgm:pt>
    <dgm:pt modelId="{8F11C8B0-EB5C-42F7-B86F-C078D6797ED5}" type="sibTrans" cxnId="{BBAD9E62-C209-4CA3-820A-BE25281EF55C}">
      <dgm:prSet/>
      <dgm:spPr/>
      <dgm:t>
        <a:bodyPr/>
        <a:lstStyle/>
        <a:p>
          <a:endParaRPr lang="es-ES"/>
        </a:p>
      </dgm:t>
    </dgm:pt>
    <dgm:pt modelId="{3447223E-FF42-4EF0-A145-12036640B07B}">
      <dgm:prSet phldrT="[Texto]"/>
      <dgm:spPr/>
      <dgm:t>
        <a:bodyPr/>
        <a:lstStyle/>
        <a:p>
          <a:r>
            <a:rPr lang="es-ES" dirty="0"/>
            <a:t>C12</a:t>
          </a:r>
        </a:p>
      </dgm:t>
    </dgm:pt>
    <dgm:pt modelId="{F574B739-2F3E-432A-8E52-6D2395C721EC}" type="parTrans" cxnId="{3BC18F55-939D-4CBE-BEE5-DDC108D420C9}">
      <dgm:prSet/>
      <dgm:spPr/>
      <dgm:t>
        <a:bodyPr/>
        <a:lstStyle/>
        <a:p>
          <a:endParaRPr lang="es-ES"/>
        </a:p>
      </dgm:t>
    </dgm:pt>
    <dgm:pt modelId="{FADB8759-9A7D-4270-A671-3E95AE39DD9D}" type="sibTrans" cxnId="{3BC18F55-939D-4CBE-BEE5-DDC108D420C9}">
      <dgm:prSet/>
      <dgm:spPr/>
      <dgm:t>
        <a:bodyPr/>
        <a:lstStyle/>
        <a:p>
          <a:endParaRPr lang="es-ES"/>
        </a:p>
      </dgm:t>
    </dgm:pt>
    <dgm:pt modelId="{0E502003-A4C2-4C5D-9A9C-E3815D186B58}">
      <dgm:prSet phldrT="[Texto]"/>
      <dgm:spPr/>
      <dgm:t>
        <a:bodyPr/>
        <a:lstStyle/>
        <a:p>
          <a:r>
            <a:rPr lang="es-ES" dirty="0"/>
            <a:t>C22</a:t>
          </a:r>
        </a:p>
      </dgm:t>
    </dgm:pt>
    <dgm:pt modelId="{284D2A91-E11B-4C7C-9567-A28C1342B6F1}" type="parTrans" cxnId="{9FEBC1C8-DD0A-4F90-8F36-C6637316519A}">
      <dgm:prSet/>
      <dgm:spPr/>
      <dgm:t>
        <a:bodyPr/>
        <a:lstStyle/>
        <a:p>
          <a:endParaRPr lang="es-ES"/>
        </a:p>
      </dgm:t>
    </dgm:pt>
    <dgm:pt modelId="{D402F88B-B593-454E-AC0E-482C122B9ACF}" type="sibTrans" cxnId="{9FEBC1C8-DD0A-4F90-8F36-C6637316519A}">
      <dgm:prSet/>
      <dgm:spPr/>
      <dgm:t>
        <a:bodyPr/>
        <a:lstStyle/>
        <a:p>
          <a:endParaRPr lang="es-ES"/>
        </a:p>
      </dgm:t>
    </dgm:pt>
    <dgm:pt modelId="{C8AD298C-DBDF-4160-99A0-8C27BBD7E626}">
      <dgm:prSet phldrT="[Texto]"/>
      <dgm:spPr/>
      <dgm:t>
        <a:bodyPr/>
        <a:lstStyle/>
        <a:p>
          <a:r>
            <a:rPr lang="es-ES" dirty="0"/>
            <a:t>T3</a:t>
          </a:r>
        </a:p>
      </dgm:t>
    </dgm:pt>
    <dgm:pt modelId="{7BE41999-5C1C-4C59-A3B4-D5836ADD8C36}" type="parTrans" cxnId="{0ADF30BA-19F1-4C32-921A-C34F2EB501F4}">
      <dgm:prSet/>
      <dgm:spPr/>
      <dgm:t>
        <a:bodyPr/>
        <a:lstStyle/>
        <a:p>
          <a:endParaRPr lang="es-ES"/>
        </a:p>
      </dgm:t>
    </dgm:pt>
    <dgm:pt modelId="{C8DE93AD-2A05-42D4-99E9-776B45EDC11B}" type="sibTrans" cxnId="{0ADF30BA-19F1-4C32-921A-C34F2EB501F4}">
      <dgm:prSet/>
      <dgm:spPr/>
      <dgm:t>
        <a:bodyPr/>
        <a:lstStyle/>
        <a:p>
          <a:endParaRPr lang="es-ES"/>
        </a:p>
      </dgm:t>
    </dgm:pt>
    <dgm:pt modelId="{47CAF03F-F2B3-4F69-80B0-E20429BBBB50}">
      <dgm:prSet phldrT="[Texto]"/>
      <dgm:spPr/>
      <dgm:t>
        <a:bodyPr/>
        <a:lstStyle/>
        <a:p>
          <a:r>
            <a:rPr lang="es-ES" dirty="0"/>
            <a:t>C13</a:t>
          </a:r>
        </a:p>
      </dgm:t>
    </dgm:pt>
    <dgm:pt modelId="{58353AA6-C186-4FB8-A7C6-043D8CE1F32C}" type="parTrans" cxnId="{224B892E-A591-458B-BB81-047EE5976961}">
      <dgm:prSet/>
      <dgm:spPr/>
      <dgm:t>
        <a:bodyPr/>
        <a:lstStyle/>
        <a:p>
          <a:endParaRPr lang="es-ES"/>
        </a:p>
      </dgm:t>
    </dgm:pt>
    <dgm:pt modelId="{7F79376E-E16F-4BC9-A71A-F045AAE76BCA}" type="sibTrans" cxnId="{224B892E-A591-458B-BB81-047EE5976961}">
      <dgm:prSet/>
      <dgm:spPr/>
      <dgm:t>
        <a:bodyPr/>
        <a:lstStyle/>
        <a:p>
          <a:endParaRPr lang="es-ES"/>
        </a:p>
      </dgm:t>
    </dgm:pt>
    <dgm:pt modelId="{B9788F74-290A-48F7-98A3-056A3BFCC05C}">
      <dgm:prSet phldrT="[Texto]"/>
      <dgm:spPr/>
      <dgm:t>
        <a:bodyPr/>
        <a:lstStyle/>
        <a:p>
          <a:r>
            <a:rPr lang="es-ES" dirty="0"/>
            <a:t>C23</a:t>
          </a:r>
        </a:p>
      </dgm:t>
    </dgm:pt>
    <dgm:pt modelId="{3F1ABD53-04DF-4EE3-A104-449FC9CAFA24}" type="parTrans" cxnId="{EF3A24C7-FC5C-4EE4-9346-F66F1385F4B2}">
      <dgm:prSet/>
      <dgm:spPr/>
      <dgm:t>
        <a:bodyPr/>
        <a:lstStyle/>
        <a:p>
          <a:endParaRPr lang="es-ES"/>
        </a:p>
      </dgm:t>
    </dgm:pt>
    <dgm:pt modelId="{BE8FEBA0-7024-4695-B885-E13007B86E79}" type="sibTrans" cxnId="{EF3A24C7-FC5C-4EE4-9346-F66F1385F4B2}">
      <dgm:prSet/>
      <dgm:spPr/>
      <dgm:t>
        <a:bodyPr/>
        <a:lstStyle/>
        <a:p>
          <a:endParaRPr lang="es-ES"/>
        </a:p>
      </dgm:t>
    </dgm:pt>
    <dgm:pt modelId="{D56AEB97-C67C-4CD1-9542-FE3C5077BBDC}" type="pres">
      <dgm:prSet presAssocID="{055462BD-9EE3-468A-9896-3CCE4002CA63}" presName="Name0" presStyleCnt="0">
        <dgm:presLayoutVars>
          <dgm:dir/>
          <dgm:animLvl val="lvl"/>
          <dgm:resizeHandles val="exact"/>
        </dgm:presLayoutVars>
      </dgm:prSet>
      <dgm:spPr/>
    </dgm:pt>
    <dgm:pt modelId="{DB3539D0-0230-4BCD-82E0-56DB52E4F3E8}" type="pres">
      <dgm:prSet presAssocID="{EF2CB025-E2F6-4399-A325-34A80BDE473F}" presName="composite" presStyleCnt="0"/>
      <dgm:spPr/>
    </dgm:pt>
    <dgm:pt modelId="{77FEC941-A7F0-4D3B-8E56-48D1E35E6A4C}" type="pres">
      <dgm:prSet presAssocID="{EF2CB025-E2F6-4399-A325-34A80BDE473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43EC6F3-F80A-4BAC-82D7-56422A20968C}" type="pres">
      <dgm:prSet presAssocID="{EF2CB025-E2F6-4399-A325-34A80BDE473F}" presName="desTx" presStyleLbl="alignAccFollowNode1" presStyleIdx="0" presStyleCnt="3">
        <dgm:presLayoutVars>
          <dgm:bulletEnabled val="1"/>
        </dgm:presLayoutVars>
      </dgm:prSet>
      <dgm:spPr/>
    </dgm:pt>
    <dgm:pt modelId="{64B8E4FB-BC38-4D03-83B8-E1C0093D0CAA}" type="pres">
      <dgm:prSet presAssocID="{78CCB3C2-3732-41DD-AD7A-3E140C2B20C1}" presName="space" presStyleCnt="0"/>
      <dgm:spPr/>
    </dgm:pt>
    <dgm:pt modelId="{47EF9B8C-4333-4B32-BC97-198CA0109FAD}" type="pres">
      <dgm:prSet presAssocID="{214DCBCA-B333-4CB3-A94E-877EE216C927}" presName="composite" presStyleCnt="0"/>
      <dgm:spPr/>
    </dgm:pt>
    <dgm:pt modelId="{51C23C33-2B00-4171-B323-58524DB829D0}" type="pres">
      <dgm:prSet presAssocID="{214DCBCA-B333-4CB3-A94E-877EE216C92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A045583-A62A-4E09-9F7D-3565465922FC}" type="pres">
      <dgm:prSet presAssocID="{214DCBCA-B333-4CB3-A94E-877EE216C927}" presName="desTx" presStyleLbl="alignAccFollowNode1" presStyleIdx="1" presStyleCnt="3">
        <dgm:presLayoutVars>
          <dgm:bulletEnabled val="1"/>
        </dgm:presLayoutVars>
      </dgm:prSet>
      <dgm:spPr/>
    </dgm:pt>
    <dgm:pt modelId="{07FCA019-F2A8-480A-96CA-8698811A38F3}" type="pres">
      <dgm:prSet presAssocID="{8F11C8B0-EB5C-42F7-B86F-C078D6797ED5}" presName="space" presStyleCnt="0"/>
      <dgm:spPr/>
    </dgm:pt>
    <dgm:pt modelId="{475A3406-150B-4E26-B3AF-737B69F8C679}" type="pres">
      <dgm:prSet presAssocID="{C8AD298C-DBDF-4160-99A0-8C27BBD7E626}" presName="composite" presStyleCnt="0"/>
      <dgm:spPr/>
    </dgm:pt>
    <dgm:pt modelId="{65B94DDA-D4D5-4974-8BF7-81100A13D7AA}" type="pres">
      <dgm:prSet presAssocID="{C8AD298C-DBDF-4160-99A0-8C27BBD7E62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F509EDD-0946-481D-8A2F-3371EB26A53E}" type="pres">
      <dgm:prSet presAssocID="{C8AD298C-DBDF-4160-99A0-8C27BBD7E62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E7EB30A-1C7B-45D0-A419-036AC027EAED}" srcId="{055462BD-9EE3-468A-9896-3CCE4002CA63}" destId="{EF2CB025-E2F6-4399-A325-34A80BDE473F}" srcOrd="0" destOrd="0" parTransId="{988E3DED-C654-4200-BF95-EE004409B786}" sibTransId="{78CCB3C2-3732-41DD-AD7A-3E140C2B20C1}"/>
    <dgm:cxn modelId="{75B8C817-6B2B-481D-AA86-573F9922F64A}" type="presOf" srcId="{B9788F74-290A-48F7-98A3-056A3BFCC05C}" destId="{FF509EDD-0946-481D-8A2F-3371EB26A53E}" srcOrd="0" destOrd="1" presId="urn:microsoft.com/office/officeart/2005/8/layout/hList1"/>
    <dgm:cxn modelId="{30284C28-364F-45A4-98B8-0960871EA006}" type="presOf" srcId="{6EC26104-89EC-49F1-AD48-8B3137218A99}" destId="{543EC6F3-F80A-4BAC-82D7-56422A20968C}" srcOrd="0" destOrd="0" presId="urn:microsoft.com/office/officeart/2005/8/layout/hList1"/>
    <dgm:cxn modelId="{224B892E-A591-458B-BB81-047EE5976961}" srcId="{C8AD298C-DBDF-4160-99A0-8C27BBD7E626}" destId="{47CAF03F-F2B3-4F69-80B0-E20429BBBB50}" srcOrd="0" destOrd="0" parTransId="{58353AA6-C186-4FB8-A7C6-043D8CE1F32C}" sibTransId="{7F79376E-E16F-4BC9-A71A-F045AAE76BCA}"/>
    <dgm:cxn modelId="{BBAD9E62-C209-4CA3-820A-BE25281EF55C}" srcId="{055462BD-9EE3-468A-9896-3CCE4002CA63}" destId="{214DCBCA-B333-4CB3-A94E-877EE216C927}" srcOrd="1" destOrd="0" parTransId="{E017D742-AAAD-4AFC-A6E7-E16B1721A7B1}" sibTransId="{8F11C8B0-EB5C-42F7-B86F-C078D6797ED5}"/>
    <dgm:cxn modelId="{A7779F6A-5968-44AC-B99B-AC7668C556A0}" type="presOf" srcId="{EF2CB025-E2F6-4399-A325-34A80BDE473F}" destId="{77FEC941-A7F0-4D3B-8E56-48D1E35E6A4C}" srcOrd="0" destOrd="0" presId="urn:microsoft.com/office/officeart/2005/8/layout/hList1"/>
    <dgm:cxn modelId="{21A5974F-979E-4457-9D2E-2503ED321FAA}" type="presOf" srcId="{055462BD-9EE3-468A-9896-3CCE4002CA63}" destId="{D56AEB97-C67C-4CD1-9542-FE3C5077BBDC}" srcOrd="0" destOrd="0" presId="urn:microsoft.com/office/officeart/2005/8/layout/hList1"/>
    <dgm:cxn modelId="{3BC18F55-939D-4CBE-BEE5-DDC108D420C9}" srcId="{214DCBCA-B333-4CB3-A94E-877EE216C927}" destId="{3447223E-FF42-4EF0-A145-12036640B07B}" srcOrd="0" destOrd="0" parTransId="{F574B739-2F3E-432A-8E52-6D2395C721EC}" sibTransId="{FADB8759-9A7D-4270-A671-3E95AE39DD9D}"/>
    <dgm:cxn modelId="{2837E585-A107-4DC5-9D57-6B3558AE4C0A}" srcId="{EF2CB025-E2F6-4399-A325-34A80BDE473F}" destId="{FA381919-1FA9-4DFA-B324-2EA3C1CC58F6}" srcOrd="1" destOrd="0" parTransId="{541D4D87-1E61-434E-9477-7907BE6BCC2E}" sibTransId="{A043EFD7-7548-4B40-9BAE-84A57E7ACBBB}"/>
    <dgm:cxn modelId="{A3EDCE98-2A43-4027-BDEC-41948344DC0E}" srcId="{EF2CB025-E2F6-4399-A325-34A80BDE473F}" destId="{6EC26104-89EC-49F1-AD48-8B3137218A99}" srcOrd="0" destOrd="0" parTransId="{29CA1DB6-6C54-4283-9082-0A1FDA6F2F9B}" sibTransId="{7CC1F12B-19D5-47C6-A02D-CA4ECB2321FA}"/>
    <dgm:cxn modelId="{5C294399-3022-46AC-B6DD-CF3B922DAAA8}" type="presOf" srcId="{FA381919-1FA9-4DFA-B324-2EA3C1CC58F6}" destId="{543EC6F3-F80A-4BAC-82D7-56422A20968C}" srcOrd="0" destOrd="1" presId="urn:microsoft.com/office/officeart/2005/8/layout/hList1"/>
    <dgm:cxn modelId="{71ED589B-2F52-414C-83A5-C8865AACA299}" type="presOf" srcId="{3447223E-FF42-4EF0-A145-12036640B07B}" destId="{EA045583-A62A-4E09-9F7D-3565465922FC}" srcOrd="0" destOrd="0" presId="urn:microsoft.com/office/officeart/2005/8/layout/hList1"/>
    <dgm:cxn modelId="{6B899CA4-3391-42B1-A838-98056D44696D}" type="presOf" srcId="{47CAF03F-F2B3-4F69-80B0-E20429BBBB50}" destId="{FF509EDD-0946-481D-8A2F-3371EB26A53E}" srcOrd="0" destOrd="0" presId="urn:microsoft.com/office/officeart/2005/8/layout/hList1"/>
    <dgm:cxn modelId="{0ADF30BA-19F1-4C32-921A-C34F2EB501F4}" srcId="{055462BD-9EE3-468A-9896-3CCE4002CA63}" destId="{C8AD298C-DBDF-4160-99A0-8C27BBD7E626}" srcOrd="2" destOrd="0" parTransId="{7BE41999-5C1C-4C59-A3B4-D5836ADD8C36}" sibTransId="{C8DE93AD-2A05-42D4-99E9-776B45EDC11B}"/>
    <dgm:cxn modelId="{89FB35C0-8389-4D97-BA00-01708D03A773}" type="presOf" srcId="{0E502003-A4C2-4C5D-9A9C-E3815D186B58}" destId="{EA045583-A62A-4E09-9F7D-3565465922FC}" srcOrd="0" destOrd="1" presId="urn:microsoft.com/office/officeart/2005/8/layout/hList1"/>
    <dgm:cxn modelId="{D298D8C2-A3CF-4F5A-B152-0D7D72662FAA}" type="presOf" srcId="{C8AD298C-DBDF-4160-99A0-8C27BBD7E626}" destId="{65B94DDA-D4D5-4974-8BF7-81100A13D7AA}" srcOrd="0" destOrd="0" presId="urn:microsoft.com/office/officeart/2005/8/layout/hList1"/>
    <dgm:cxn modelId="{EF3A24C7-FC5C-4EE4-9346-F66F1385F4B2}" srcId="{C8AD298C-DBDF-4160-99A0-8C27BBD7E626}" destId="{B9788F74-290A-48F7-98A3-056A3BFCC05C}" srcOrd="1" destOrd="0" parTransId="{3F1ABD53-04DF-4EE3-A104-449FC9CAFA24}" sibTransId="{BE8FEBA0-7024-4695-B885-E13007B86E79}"/>
    <dgm:cxn modelId="{9FEBC1C8-DD0A-4F90-8F36-C6637316519A}" srcId="{214DCBCA-B333-4CB3-A94E-877EE216C927}" destId="{0E502003-A4C2-4C5D-9A9C-E3815D186B58}" srcOrd="1" destOrd="0" parTransId="{284D2A91-E11B-4C7C-9567-A28C1342B6F1}" sibTransId="{D402F88B-B593-454E-AC0E-482C122B9ACF}"/>
    <dgm:cxn modelId="{77CE13F7-BBE7-442D-951A-0D836DBF0AE0}" type="presOf" srcId="{214DCBCA-B333-4CB3-A94E-877EE216C927}" destId="{51C23C33-2B00-4171-B323-58524DB829D0}" srcOrd="0" destOrd="0" presId="urn:microsoft.com/office/officeart/2005/8/layout/hList1"/>
    <dgm:cxn modelId="{B5C3FD8B-A90D-42C6-84D6-9730A68E03F7}" type="presParOf" srcId="{D56AEB97-C67C-4CD1-9542-FE3C5077BBDC}" destId="{DB3539D0-0230-4BCD-82E0-56DB52E4F3E8}" srcOrd="0" destOrd="0" presId="urn:microsoft.com/office/officeart/2005/8/layout/hList1"/>
    <dgm:cxn modelId="{822C8610-8D5B-449A-92D0-6D328F269399}" type="presParOf" srcId="{DB3539D0-0230-4BCD-82E0-56DB52E4F3E8}" destId="{77FEC941-A7F0-4D3B-8E56-48D1E35E6A4C}" srcOrd="0" destOrd="0" presId="urn:microsoft.com/office/officeart/2005/8/layout/hList1"/>
    <dgm:cxn modelId="{F02A8D3F-BDA4-4944-B183-EE6C0A5D524F}" type="presParOf" srcId="{DB3539D0-0230-4BCD-82E0-56DB52E4F3E8}" destId="{543EC6F3-F80A-4BAC-82D7-56422A20968C}" srcOrd="1" destOrd="0" presId="urn:microsoft.com/office/officeart/2005/8/layout/hList1"/>
    <dgm:cxn modelId="{483A988C-11FA-4FAC-AC93-24366E1C0DE1}" type="presParOf" srcId="{D56AEB97-C67C-4CD1-9542-FE3C5077BBDC}" destId="{64B8E4FB-BC38-4D03-83B8-E1C0093D0CAA}" srcOrd="1" destOrd="0" presId="urn:microsoft.com/office/officeart/2005/8/layout/hList1"/>
    <dgm:cxn modelId="{DD359915-0FA3-4D56-9AB6-FD1DEC50AEB1}" type="presParOf" srcId="{D56AEB97-C67C-4CD1-9542-FE3C5077BBDC}" destId="{47EF9B8C-4333-4B32-BC97-198CA0109FAD}" srcOrd="2" destOrd="0" presId="urn:microsoft.com/office/officeart/2005/8/layout/hList1"/>
    <dgm:cxn modelId="{315A354B-6001-46C3-91A7-06E1B368BB44}" type="presParOf" srcId="{47EF9B8C-4333-4B32-BC97-198CA0109FAD}" destId="{51C23C33-2B00-4171-B323-58524DB829D0}" srcOrd="0" destOrd="0" presId="urn:microsoft.com/office/officeart/2005/8/layout/hList1"/>
    <dgm:cxn modelId="{CDB5652E-52CF-4246-B5A2-01631B5AEBA5}" type="presParOf" srcId="{47EF9B8C-4333-4B32-BC97-198CA0109FAD}" destId="{EA045583-A62A-4E09-9F7D-3565465922FC}" srcOrd="1" destOrd="0" presId="urn:microsoft.com/office/officeart/2005/8/layout/hList1"/>
    <dgm:cxn modelId="{1FE86669-7210-4FA6-84C6-E428C917A5D2}" type="presParOf" srcId="{D56AEB97-C67C-4CD1-9542-FE3C5077BBDC}" destId="{07FCA019-F2A8-480A-96CA-8698811A38F3}" srcOrd="3" destOrd="0" presId="urn:microsoft.com/office/officeart/2005/8/layout/hList1"/>
    <dgm:cxn modelId="{DDDAFBB6-7555-4B23-8E81-C2BE80B3C1E2}" type="presParOf" srcId="{D56AEB97-C67C-4CD1-9542-FE3C5077BBDC}" destId="{475A3406-150B-4E26-B3AF-737B69F8C679}" srcOrd="4" destOrd="0" presId="urn:microsoft.com/office/officeart/2005/8/layout/hList1"/>
    <dgm:cxn modelId="{F57F9865-4566-455B-AAE2-730E4F71F201}" type="presParOf" srcId="{475A3406-150B-4E26-B3AF-737B69F8C679}" destId="{65B94DDA-D4D5-4974-8BF7-81100A13D7AA}" srcOrd="0" destOrd="0" presId="urn:microsoft.com/office/officeart/2005/8/layout/hList1"/>
    <dgm:cxn modelId="{DCA82AC8-8695-4B6D-95BC-9927FEADA4D9}" type="presParOf" srcId="{475A3406-150B-4E26-B3AF-737B69F8C679}" destId="{FF509EDD-0946-481D-8A2F-3371EB26A53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7F663C-3F5B-4E22-82D0-2F7828771F2D}" type="doc">
      <dgm:prSet loTypeId="urn:microsoft.com/office/officeart/2005/8/layout/hList1" loCatId="list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59A92995-4589-405E-8CBF-155E4DA31F12}">
      <dgm:prSet phldrT="[Texto]"/>
      <dgm:spPr/>
      <dgm:t>
        <a:bodyPr/>
        <a:lstStyle/>
        <a:p>
          <a:r>
            <a:rPr lang="es-ES" dirty="0"/>
            <a:t>V1</a:t>
          </a:r>
        </a:p>
      </dgm:t>
    </dgm:pt>
    <dgm:pt modelId="{40A81A4D-C336-4340-A945-C28154DFE941}" type="parTrans" cxnId="{4E2558BB-845A-4CC3-9C70-B758FED2926A}">
      <dgm:prSet/>
      <dgm:spPr/>
      <dgm:t>
        <a:bodyPr/>
        <a:lstStyle/>
        <a:p>
          <a:endParaRPr lang="es-ES"/>
        </a:p>
      </dgm:t>
    </dgm:pt>
    <dgm:pt modelId="{9989F8AC-E639-4449-8A3A-77ABCAF20BB4}" type="sibTrans" cxnId="{4E2558BB-845A-4CC3-9C70-B758FED2926A}">
      <dgm:prSet/>
      <dgm:spPr/>
      <dgm:t>
        <a:bodyPr/>
        <a:lstStyle/>
        <a:p>
          <a:endParaRPr lang="es-ES"/>
        </a:p>
      </dgm:t>
    </dgm:pt>
    <dgm:pt modelId="{8874B210-5A72-45FF-90BC-D6AE71A4D140}">
      <dgm:prSet phldrT="[Texto]"/>
      <dgm:spPr/>
      <dgm:t>
        <a:bodyPr/>
        <a:lstStyle/>
        <a:p>
          <a:r>
            <a:rPr lang="es-ES" dirty="0"/>
            <a:t>CV11</a:t>
          </a:r>
        </a:p>
      </dgm:t>
    </dgm:pt>
    <dgm:pt modelId="{C3AEC2B0-BB48-407D-9C1D-6185784F70A6}" type="parTrans" cxnId="{16D444B6-38ED-477F-9335-1C35024CF398}">
      <dgm:prSet/>
      <dgm:spPr/>
      <dgm:t>
        <a:bodyPr/>
        <a:lstStyle/>
        <a:p>
          <a:endParaRPr lang="es-ES"/>
        </a:p>
      </dgm:t>
    </dgm:pt>
    <dgm:pt modelId="{7D27C942-B155-4DAF-9FE6-DDADBC1A8EA8}" type="sibTrans" cxnId="{16D444B6-38ED-477F-9335-1C35024CF398}">
      <dgm:prSet/>
      <dgm:spPr/>
      <dgm:t>
        <a:bodyPr/>
        <a:lstStyle/>
        <a:p>
          <a:endParaRPr lang="es-ES"/>
        </a:p>
      </dgm:t>
    </dgm:pt>
    <dgm:pt modelId="{C6F3A299-BAE8-4E46-B6C8-203BFDF81E78}">
      <dgm:prSet phldrT="[Texto]"/>
      <dgm:spPr/>
      <dgm:t>
        <a:bodyPr/>
        <a:lstStyle/>
        <a:p>
          <a:r>
            <a:rPr lang="es-ES" dirty="0"/>
            <a:t>CV21</a:t>
          </a:r>
        </a:p>
      </dgm:t>
    </dgm:pt>
    <dgm:pt modelId="{D5DFBCE0-177E-48DE-B677-99281B093552}" type="parTrans" cxnId="{F0108A6A-5E88-40E3-AB9B-90D29CC177A9}">
      <dgm:prSet/>
      <dgm:spPr/>
      <dgm:t>
        <a:bodyPr/>
        <a:lstStyle/>
        <a:p>
          <a:endParaRPr lang="es-ES"/>
        </a:p>
      </dgm:t>
    </dgm:pt>
    <dgm:pt modelId="{4826A555-C5E4-4456-B68F-6A8535B90449}" type="sibTrans" cxnId="{F0108A6A-5E88-40E3-AB9B-90D29CC177A9}">
      <dgm:prSet/>
      <dgm:spPr/>
      <dgm:t>
        <a:bodyPr/>
        <a:lstStyle/>
        <a:p>
          <a:endParaRPr lang="es-ES"/>
        </a:p>
      </dgm:t>
    </dgm:pt>
    <dgm:pt modelId="{6363EF4A-996B-4373-AB8D-95C3A867C1E9}">
      <dgm:prSet phldrT="[Texto]"/>
      <dgm:spPr/>
      <dgm:t>
        <a:bodyPr/>
        <a:lstStyle/>
        <a:p>
          <a:r>
            <a:rPr lang="es-ES" dirty="0"/>
            <a:t>V2</a:t>
          </a:r>
        </a:p>
      </dgm:t>
    </dgm:pt>
    <dgm:pt modelId="{2B6BEC78-E605-47D7-B040-3BA454BECAE6}" type="parTrans" cxnId="{7AC8314E-7A16-4C9D-9043-52DFD2ACFE80}">
      <dgm:prSet/>
      <dgm:spPr/>
      <dgm:t>
        <a:bodyPr/>
        <a:lstStyle/>
        <a:p>
          <a:endParaRPr lang="es-ES"/>
        </a:p>
      </dgm:t>
    </dgm:pt>
    <dgm:pt modelId="{665A0E7F-505C-42B9-A4DF-015EA5C76A76}" type="sibTrans" cxnId="{7AC8314E-7A16-4C9D-9043-52DFD2ACFE80}">
      <dgm:prSet/>
      <dgm:spPr/>
      <dgm:t>
        <a:bodyPr/>
        <a:lstStyle/>
        <a:p>
          <a:endParaRPr lang="es-ES"/>
        </a:p>
      </dgm:t>
    </dgm:pt>
    <dgm:pt modelId="{469E1719-C8DC-444A-860A-11B9CAC8F544}">
      <dgm:prSet phldrT="[Texto]"/>
      <dgm:spPr/>
      <dgm:t>
        <a:bodyPr/>
        <a:lstStyle/>
        <a:p>
          <a:r>
            <a:rPr lang="es-ES" dirty="0"/>
            <a:t>CV12</a:t>
          </a:r>
        </a:p>
      </dgm:t>
    </dgm:pt>
    <dgm:pt modelId="{5E6E01BB-7809-4CAF-96BC-9C80C46D7223}" type="parTrans" cxnId="{D85C0981-D190-4EB0-88E2-59B54AFB888B}">
      <dgm:prSet/>
      <dgm:spPr/>
      <dgm:t>
        <a:bodyPr/>
        <a:lstStyle/>
        <a:p>
          <a:endParaRPr lang="es-ES"/>
        </a:p>
      </dgm:t>
    </dgm:pt>
    <dgm:pt modelId="{4B77F520-38EB-4400-A71C-60A6470CB92A}" type="sibTrans" cxnId="{D85C0981-D190-4EB0-88E2-59B54AFB888B}">
      <dgm:prSet/>
      <dgm:spPr/>
      <dgm:t>
        <a:bodyPr/>
        <a:lstStyle/>
        <a:p>
          <a:endParaRPr lang="es-ES"/>
        </a:p>
      </dgm:t>
    </dgm:pt>
    <dgm:pt modelId="{A85F8F9B-E7E8-4D30-BA4E-612B453CBC0D}">
      <dgm:prSet phldrT="[Texto]"/>
      <dgm:spPr/>
      <dgm:t>
        <a:bodyPr/>
        <a:lstStyle/>
        <a:p>
          <a:r>
            <a:rPr lang="es-ES" dirty="0"/>
            <a:t>CV22</a:t>
          </a:r>
        </a:p>
      </dgm:t>
    </dgm:pt>
    <dgm:pt modelId="{CFB60326-8FB0-4827-9577-D944F2980CC7}" type="parTrans" cxnId="{7271D3C0-1CE9-4FE1-A067-BE1F1038EAB3}">
      <dgm:prSet/>
      <dgm:spPr/>
      <dgm:t>
        <a:bodyPr/>
        <a:lstStyle/>
        <a:p>
          <a:endParaRPr lang="es-ES"/>
        </a:p>
      </dgm:t>
    </dgm:pt>
    <dgm:pt modelId="{60CCA6E2-14B5-4E3A-8F87-759EFB5A64C1}" type="sibTrans" cxnId="{7271D3C0-1CE9-4FE1-A067-BE1F1038EAB3}">
      <dgm:prSet/>
      <dgm:spPr/>
      <dgm:t>
        <a:bodyPr/>
        <a:lstStyle/>
        <a:p>
          <a:endParaRPr lang="es-ES"/>
        </a:p>
      </dgm:t>
    </dgm:pt>
    <dgm:pt modelId="{C6448CDC-0053-4D0F-BC95-1A9C6A5ED816}" type="pres">
      <dgm:prSet presAssocID="{AF7F663C-3F5B-4E22-82D0-2F7828771F2D}" presName="Name0" presStyleCnt="0">
        <dgm:presLayoutVars>
          <dgm:dir/>
          <dgm:animLvl val="lvl"/>
          <dgm:resizeHandles val="exact"/>
        </dgm:presLayoutVars>
      </dgm:prSet>
      <dgm:spPr/>
    </dgm:pt>
    <dgm:pt modelId="{74BBBB29-B054-4404-B04B-4273E0B9A496}" type="pres">
      <dgm:prSet presAssocID="{59A92995-4589-405E-8CBF-155E4DA31F12}" presName="composite" presStyleCnt="0"/>
      <dgm:spPr/>
    </dgm:pt>
    <dgm:pt modelId="{C098E8C1-D873-4BD7-8CDE-DF0BB90D89A5}" type="pres">
      <dgm:prSet presAssocID="{59A92995-4589-405E-8CBF-155E4DA31F12}" presName="parTx" presStyleLbl="alignNode1" presStyleIdx="0" presStyleCnt="2" custLinFactNeighborX="-19783" custLinFactNeighborY="-57380">
        <dgm:presLayoutVars>
          <dgm:chMax val="0"/>
          <dgm:chPref val="0"/>
          <dgm:bulletEnabled val="1"/>
        </dgm:presLayoutVars>
      </dgm:prSet>
      <dgm:spPr/>
    </dgm:pt>
    <dgm:pt modelId="{AEF474F8-8026-4909-95DD-B375AB1F0C3E}" type="pres">
      <dgm:prSet presAssocID="{59A92995-4589-405E-8CBF-155E4DA31F12}" presName="desTx" presStyleLbl="alignAccFollowNode1" presStyleIdx="0" presStyleCnt="2">
        <dgm:presLayoutVars>
          <dgm:bulletEnabled val="1"/>
        </dgm:presLayoutVars>
      </dgm:prSet>
      <dgm:spPr/>
    </dgm:pt>
    <dgm:pt modelId="{8EC0C65A-E910-4664-A7E4-20B1A5B7EBDE}" type="pres">
      <dgm:prSet presAssocID="{9989F8AC-E639-4449-8A3A-77ABCAF20BB4}" presName="space" presStyleCnt="0"/>
      <dgm:spPr/>
    </dgm:pt>
    <dgm:pt modelId="{408AEE34-D25C-4648-93A0-B85F1291DD42}" type="pres">
      <dgm:prSet presAssocID="{6363EF4A-996B-4373-AB8D-95C3A867C1E9}" presName="composite" presStyleCnt="0"/>
      <dgm:spPr/>
    </dgm:pt>
    <dgm:pt modelId="{23063B20-8915-4DFF-8E89-106C7982D8CA}" type="pres">
      <dgm:prSet presAssocID="{6363EF4A-996B-4373-AB8D-95C3A867C1E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2945636-F0AF-4FA7-810B-EB927C16284E}" type="pres">
      <dgm:prSet presAssocID="{6363EF4A-996B-4373-AB8D-95C3A867C1E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6B91611-9BDE-4B28-98A2-E380C56B6618}" type="presOf" srcId="{A85F8F9B-E7E8-4D30-BA4E-612B453CBC0D}" destId="{02945636-F0AF-4FA7-810B-EB927C16284E}" srcOrd="0" destOrd="1" presId="urn:microsoft.com/office/officeart/2005/8/layout/hList1"/>
    <dgm:cxn modelId="{0CB36818-AB89-4A64-8AEE-CBF75DF1E469}" type="presOf" srcId="{8874B210-5A72-45FF-90BC-D6AE71A4D140}" destId="{AEF474F8-8026-4909-95DD-B375AB1F0C3E}" srcOrd="0" destOrd="0" presId="urn:microsoft.com/office/officeart/2005/8/layout/hList1"/>
    <dgm:cxn modelId="{B8289535-755D-495D-A989-22A02FD8D9EB}" type="presOf" srcId="{C6F3A299-BAE8-4E46-B6C8-203BFDF81E78}" destId="{AEF474F8-8026-4909-95DD-B375AB1F0C3E}" srcOrd="0" destOrd="1" presId="urn:microsoft.com/office/officeart/2005/8/layout/hList1"/>
    <dgm:cxn modelId="{8D625639-81E5-4D2D-B048-C8FCB1429E3C}" type="presOf" srcId="{59A92995-4589-405E-8CBF-155E4DA31F12}" destId="{C098E8C1-D873-4BD7-8CDE-DF0BB90D89A5}" srcOrd="0" destOrd="0" presId="urn:microsoft.com/office/officeart/2005/8/layout/hList1"/>
    <dgm:cxn modelId="{F0108A6A-5E88-40E3-AB9B-90D29CC177A9}" srcId="{59A92995-4589-405E-8CBF-155E4DA31F12}" destId="{C6F3A299-BAE8-4E46-B6C8-203BFDF81E78}" srcOrd="1" destOrd="0" parTransId="{D5DFBCE0-177E-48DE-B677-99281B093552}" sibTransId="{4826A555-C5E4-4456-B68F-6A8535B90449}"/>
    <dgm:cxn modelId="{7AC8314E-7A16-4C9D-9043-52DFD2ACFE80}" srcId="{AF7F663C-3F5B-4E22-82D0-2F7828771F2D}" destId="{6363EF4A-996B-4373-AB8D-95C3A867C1E9}" srcOrd="1" destOrd="0" parTransId="{2B6BEC78-E605-47D7-B040-3BA454BECAE6}" sibTransId="{665A0E7F-505C-42B9-A4DF-015EA5C76A76}"/>
    <dgm:cxn modelId="{75A9B674-DB04-4DA3-B0D4-31F5377B35DD}" type="presOf" srcId="{AF7F663C-3F5B-4E22-82D0-2F7828771F2D}" destId="{C6448CDC-0053-4D0F-BC95-1A9C6A5ED816}" srcOrd="0" destOrd="0" presId="urn:microsoft.com/office/officeart/2005/8/layout/hList1"/>
    <dgm:cxn modelId="{D85C0981-D190-4EB0-88E2-59B54AFB888B}" srcId="{6363EF4A-996B-4373-AB8D-95C3A867C1E9}" destId="{469E1719-C8DC-444A-860A-11B9CAC8F544}" srcOrd="0" destOrd="0" parTransId="{5E6E01BB-7809-4CAF-96BC-9C80C46D7223}" sibTransId="{4B77F520-38EB-4400-A71C-60A6470CB92A}"/>
    <dgm:cxn modelId="{ECE92AB4-DFA5-454F-ADBE-445539CB632B}" type="presOf" srcId="{6363EF4A-996B-4373-AB8D-95C3A867C1E9}" destId="{23063B20-8915-4DFF-8E89-106C7982D8CA}" srcOrd="0" destOrd="0" presId="urn:microsoft.com/office/officeart/2005/8/layout/hList1"/>
    <dgm:cxn modelId="{16D444B6-38ED-477F-9335-1C35024CF398}" srcId="{59A92995-4589-405E-8CBF-155E4DA31F12}" destId="{8874B210-5A72-45FF-90BC-D6AE71A4D140}" srcOrd="0" destOrd="0" parTransId="{C3AEC2B0-BB48-407D-9C1D-6185784F70A6}" sibTransId="{7D27C942-B155-4DAF-9FE6-DDADBC1A8EA8}"/>
    <dgm:cxn modelId="{4E2558BB-845A-4CC3-9C70-B758FED2926A}" srcId="{AF7F663C-3F5B-4E22-82D0-2F7828771F2D}" destId="{59A92995-4589-405E-8CBF-155E4DA31F12}" srcOrd="0" destOrd="0" parTransId="{40A81A4D-C336-4340-A945-C28154DFE941}" sibTransId="{9989F8AC-E639-4449-8A3A-77ABCAF20BB4}"/>
    <dgm:cxn modelId="{7271D3C0-1CE9-4FE1-A067-BE1F1038EAB3}" srcId="{6363EF4A-996B-4373-AB8D-95C3A867C1E9}" destId="{A85F8F9B-E7E8-4D30-BA4E-612B453CBC0D}" srcOrd="1" destOrd="0" parTransId="{CFB60326-8FB0-4827-9577-D944F2980CC7}" sibTransId="{60CCA6E2-14B5-4E3A-8F87-759EFB5A64C1}"/>
    <dgm:cxn modelId="{73A63FFA-619B-4926-83D2-26287BDD436E}" type="presOf" srcId="{469E1719-C8DC-444A-860A-11B9CAC8F544}" destId="{02945636-F0AF-4FA7-810B-EB927C16284E}" srcOrd="0" destOrd="0" presId="urn:microsoft.com/office/officeart/2005/8/layout/hList1"/>
    <dgm:cxn modelId="{89D10FCC-45AD-47D4-B35C-4A8555DEB3C8}" type="presParOf" srcId="{C6448CDC-0053-4D0F-BC95-1A9C6A5ED816}" destId="{74BBBB29-B054-4404-B04B-4273E0B9A496}" srcOrd="0" destOrd="0" presId="urn:microsoft.com/office/officeart/2005/8/layout/hList1"/>
    <dgm:cxn modelId="{6D49495A-DCC1-4F2C-98A5-9693F234D3BB}" type="presParOf" srcId="{74BBBB29-B054-4404-B04B-4273E0B9A496}" destId="{C098E8C1-D873-4BD7-8CDE-DF0BB90D89A5}" srcOrd="0" destOrd="0" presId="urn:microsoft.com/office/officeart/2005/8/layout/hList1"/>
    <dgm:cxn modelId="{D4509C6E-DDB4-4727-B7DB-FA085CF84764}" type="presParOf" srcId="{74BBBB29-B054-4404-B04B-4273E0B9A496}" destId="{AEF474F8-8026-4909-95DD-B375AB1F0C3E}" srcOrd="1" destOrd="0" presId="urn:microsoft.com/office/officeart/2005/8/layout/hList1"/>
    <dgm:cxn modelId="{3B05EFF3-BF24-4F16-BDCA-8504C64FD828}" type="presParOf" srcId="{C6448CDC-0053-4D0F-BC95-1A9C6A5ED816}" destId="{8EC0C65A-E910-4664-A7E4-20B1A5B7EBDE}" srcOrd="1" destOrd="0" presId="urn:microsoft.com/office/officeart/2005/8/layout/hList1"/>
    <dgm:cxn modelId="{CB2F03A4-CAA8-40D1-8FC0-26A037FEB508}" type="presParOf" srcId="{C6448CDC-0053-4D0F-BC95-1A9C6A5ED816}" destId="{408AEE34-D25C-4648-93A0-B85F1291DD42}" srcOrd="2" destOrd="0" presId="urn:microsoft.com/office/officeart/2005/8/layout/hList1"/>
    <dgm:cxn modelId="{7CB2F7D9-E969-48A1-AAE1-7B5E3FEBFD45}" type="presParOf" srcId="{408AEE34-D25C-4648-93A0-B85F1291DD42}" destId="{23063B20-8915-4DFF-8E89-106C7982D8CA}" srcOrd="0" destOrd="0" presId="urn:microsoft.com/office/officeart/2005/8/layout/hList1"/>
    <dgm:cxn modelId="{CD8B127D-3C4D-4379-9DC8-C1107460E8F7}" type="presParOf" srcId="{408AEE34-D25C-4648-93A0-B85F1291DD42}" destId="{02945636-F0AF-4FA7-810B-EB927C16284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EC941-A7F0-4D3B-8E56-48D1E35E6A4C}">
      <dsp:nvSpPr>
        <dsp:cNvPr id="0" name=""/>
        <dsp:cNvSpPr/>
      </dsp:nvSpPr>
      <dsp:spPr>
        <a:xfrm>
          <a:off x="645" y="53768"/>
          <a:ext cx="629439" cy="251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T1</a:t>
          </a:r>
        </a:p>
      </dsp:txBody>
      <dsp:txXfrm>
        <a:off x="645" y="53768"/>
        <a:ext cx="629439" cy="251775"/>
      </dsp:txXfrm>
    </dsp:sp>
    <dsp:sp modelId="{543EC6F3-F80A-4BAC-82D7-56422A20968C}">
      <dsp:nvSpPr>
        <dsp:cNvPr id="0" name=""/>
        <dsp:cNvSpPr/>
      </dsp:nvSpPr>
      <dsp:spPr>
        <a:xfrm>
          <a:off x="645" y="305544"/>
          <a:ext cx="629439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C11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C21</a:t>
          </a:r>
        </a:p>
      </dsp:txBody>
      <dsp:txXfrm>
        <a:off x="645" y="305544"/>
        <a:ext cx="629439" cy="483120"/>
      </dsp:txXfrm>
    </dsp:sp>
    <dsp:sp modelId="{51C23C33-2B00-4171-B323-58524DB829D0}">
      <dsp:nvSpPr>
        <dsp:cNvPr id="0" name=""/>
        <dsp:cNvSpPr/>
      </dsp:nvSpPr>
      <dsp:spPr>
        <a:xfrm>
          <a:off x="718207" y="53768"/>
          <a:ext cx="629439" cy="251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T2</a:t>
          </a:r>
        </a:p>
      </dsp:txBody>
      <dsp:txXfrm>
        <a:off x="718207" y="53768"/>
        <a:ext cx="629439" cy="251775"/>
      </dsp:txXfrm>
    </dsp:sp>
    <dsp:sp modelId="{EA045583-A62A-4E09-9F7D-3565465922FC}">
      <dsp:nvSpPr>
        <dsp:cNvPr id="0" name=""/>
        <dsp:cNvSpPr/>
      </dsp:nvSpPr>
      <dsp:spPr>
        <a:xfrm>
          <a:off x="718207" y="305544"/>
          <a:ext cx="629439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C12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C22</a:t>
          </a:r>
        </a:p>
      </dsp:txBody>
      <dsp:txXfrm>
        <a:off x="718207" y="305544"/>
        <a:ext cx="629439" cy="483120"/>
      </dsp:txXfrm>
    </dsp:sp>
    <dsp:sp modelId="{65B94DDA-D4D5-4974-8BF7-81100A13D7AA}">
      <dsp:nvSpPr>
        <dsp:cNvPr id="0" name=""/>
        <dsp:cNvSpPr/>
      </dsp:nvSpPr>
      <dsp:spPr>
        <a:xfrm>
          <a:off x="1435768" y="53768"/>
          <a:ext cx="629439" cy="251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T3</a:t>
          </a:r>
        </a:p>
      </dsp:txBody>
      <dsp:txXfrm>
        <a:off x="1435768" y="53768"/>
        <a:ext cx="629439" cy="251775"/>
      </dsp:txXfrm>
    </dsp:sp>
    <dsp:sp modelId="{FF509EDD-0946-481D-8A2F-3371EB26A53E}">
      <dsp:nvSpPr>
        <dsp:cNvPr id="0" name=""/>
        <dsp:cNvSpPr/>
      </dsp:nvSpPr>
      <dsp:spPr>
        <a:xfrm>
          <a:off x="1435768" y="305544"/>
          <a:ext cx="629439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C13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C23</a:t>
          </a:r>
        </a:p>
      </dsp:txBody>
      <dsp:txXfrm>
        <a:off x="1435768" y="305544"/>
        <a:ext cx="629439" cy="483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8E8C1-D873-4BD7-8CDE-DF0BB90D89A5}">
      <dsp:nvSpPr>
        <dsp:cNvPr id="0" name=""/>
        <dsp:cNvSpPr/>
      </dsp:nvSpPr>
      <dsp:spPr>
        <a:xfrm>
          <a:off x="0" y="0"/>
          <a:ext cx="835310" cy="288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V1</a:t>
          </a:r>
        </a:p>
      </dsp:txBody>
      <dsp:txXfrm>
        <a:off x="0" y="0"/>
        <a:ext cx="835310" cy="288000"/>
      </dsp:txXfrm>
    </dsp:sp>
    <dsp:sp modelId="{AEF474F8-8026-4909-95DD-B375AB1F0C3E}">
      <dsp:nvSpPr>
        <dsp:cNvPr id="0" name=""/>
        <dsp:cNvSpPr/>
      </dsp:nvSpPr>
      <dsp:spPr>
        <a:xfrm>
          <a:off x="8" y="297021"/>
          <a:ext cx="835310" cy="4392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CV11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CV21</a:t>
          </a:r>
        </a:p>
      </dsp:txBody>
      <dsp:txXfrm>
        <a:off x="8" y="297021"/>
        <a:ext cx="835310" cy="439200"/>
      </dsp:txXfrm>
    </dsp:sp>
    <dsp:sp modelId="{23063B20-8915-4DFF-8E89-106C7982D8CA}">
      <dsp:nvSpPr>
        <dsp:cNvPr id="0" name=""/>
        <dsp:cNvSpPr/>
      </dsp:nvSpPr>
      <dsp:spPr>
        <a:xfrm>
          <a:off x="952262" y="9020"/>
          <a:ext cx="835310" cy="288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V2</a:t>
          </a:r>
        </a:p>
      </dsp:txBody>
      <dsp:txXfrm>
        <a:off x="952262" y="9020"/>
        <a:ext cx="835310" cy="288000"/>
      </dsp:txXfrm>
    </dsp:sp>
    <dsp:sp modelId="{02945636-F0AF-4FA7-810B-EB927C16284E}">
      <dsp:nvSpPr>
        <dsp:cNvPr id="0" name=""/>
        <dsp:cNvSpPr/>
      </dsp:nvSpPr>
      <dsp:spPr>
        <a:xfrm>
          <a:off x="952262" y="297021"/>
          <a:ext cx="835310" cy="4392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CV12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CV22</a:t>
          </a:r>
        </a:p>
      </dsp:txBody>
      <dsp:txXfrm>
        <a:off x="952262" y="297021"/>
        <a:ext cx="835310" cy="439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9-23T01:51:29.7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5226 7236 0,'13'-13'109,"0"0"-109,53 13 16,-26-13 0,39-14-16,14 27 15,-54-13-15,54 13 16,39 0-16,14 0 16,-106 0-16,79 0 15,-27 0-15,54 0 16,-93 0-16,79 0 15,-26 0-15,-27 0 16,27 0-16,-80 0 16,54 0-16,26 0 15,-27 0-15,-52 0 16,39 0-16,-27-13 16,-25 0-16</inkml:trace>
  <inkml:trace contextRef="#ctx0" brushRef="#br0" timeOffset="1320.12">7210 7197 0,'0'0'0,"13"0"15,0 0-15,40 0 16,-13 0-16,-14 0 16,1 0-16,65 0 15,-25 0-15,52 0 16,-66 0-16,52 0 15,1 0-15,13 0 16,27 0-16,-93 0 16,66 0-16,-13 0 15,13 0-15,-80 0 16,67 0-16,0 0 16,-53 0-16,-27 0 15,-12 0-15</inkml:trace>
  <inkml:trace contextRef="#ctx0" brushRef="#br0" timeOffset="2633.34">5133 9485 0,'0'14'78,"93"12"-62,-67-26-16,80 0 16,26 0-16,80 0 15,79 0-15,-185 0 16,185 0-16,106 0 15,-67 0-15,-211 0 16,172 0-16,-26 0 16,-80 0-16,14 0 15,-133 0-15,93 0 16,-40 0-16,-66 0 16,-27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1T01:47:53.9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25387 1958 0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1T01:50:03.9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4511 8625 0,'53'0'94,"40"0"-94,26-13 16,13 13-16,-106 0 15,94 0-15,91 0 16,120 0-16,-212 0 15,225 0-15,132 0 16,-79 0-16,-238 0 16,211 0-16,54 0 15,52 0-15,-79 0 16,-278 0-16,198 0 16,40 0-16,-26 0 15,-212 0-15,172 0 16,0 0-16,-66 0 15,-119 0-15,106 0 16,-1 0-16,-25 0 16,-107 0-1,106 0-15,-13 0 16,-13 0-16,0 0 16,-93 0-16,93 0 15,13 0-15,13 0 16,-132 0-16,105 0 15,-12 0-15,39 0 16,-119 0-16,106 0 16,53 0-16,-13 0 15,79 0-15,-185 0 16,185 0-16,106 0 16,-67 0-16,-211 0 15,199 0-15,-27 0 16,-79 0-16,-120 0 15,107 0-15,-14 0 16,-13 0-16,-80 0 16,80 0-16,14 0 15,-54 0-15,13 0 16,-105 0-16,66 0 16,-66 0-16,13 0 15,-27 0-15,-13 0 16,1 0-1,-1 0 17,0 0-32,13 0 15,-12 0-15,-1 0 16,0 0-16</inkml:trace>
  <inkml:trace contextRef="#ctx0" brushRef="#br0" timeOffset="1777.72">4749 11827 0,'0'-13'78,"66"-1"-62,53 1-16,40 0 15,-53 13-15,-13 0 16,118 0-16,80 0 15,27 0-15,-186 0 16,186 0-16,118 0 16,27 0-16,-304 0 15,291 0-15,13 0 16,79 0 0,-39 0-16,-344 0 0,264 0 15,14 0 1,-54 0-16,-237 0 15,171 0-15,40 0 16,-26 0-16,-238 0 16,92 0-16,0 0 15,-13 0-15,-53 0 16,-66 0-16,93 0 16,-41 0-16,15 0 15,-81 0-15,67 0 16,26 0-16,-26 0 15,-53 0-15,53 0 16,0 0-16,13 0 16,-13 0-16,-53 0 15,92 0-15,14-13 16,0 13-16,-93 0 16,132 0-16,-26 0 15,27 0-15,-133 0 16,93 0-16,39 0 15,-26 0-15,0 0 16,-106 0 0,119 0-16,-66 0 15,-13 0-15,-66 0 16,26-27-16,27 27 16,-40 0-16,-14 0 15,41 0-15,-1 0 16,-13 0-16,-13 0 15,26 0-15,-12 0 16,12 0-16,-26 0 16,-40 0-16,27 0 15,-14 0-15,1 0 16,-14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1T01:49:07.4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3770 5781 0,'40'0'172,"66"0"-156,0 0-16,-40 0 15,185 0-15,27 0 16,53 0-1,-40 0-15,-185 0 16,132 13-16,-13-13 16,0 14-16,-133-14 15,93 0-15,1 0 16,-1 0-16,-106 0 16,93 0-16,13 0 15,27 0-15,-119 0 16,92 13-16,-26 13 15,-27-26-15,13 0 16,-92 0-16,53 0 16,-13 0-16,-40 0 15,-27 0-15,14 0 16,-1 0-16,-12 0 16,-1 0-1,1 0-15,-14 0 16,0 0-16,1 0 15,12 0 1,-13 0 0,14 0-16,12 0 15,27 0-15,-13 0 16,53 0 0,40 0-16,-27 0 15,-40 0-15,27 0 16,13 0-16,-13 0 15,-66 0-15,13 0 16,-27 0-16,-13 0 16</inkml:trace>
  <inkml:trace contextRef="#ctx0" brushRef="#br0" timeOffset="5801.82">14182 4882 0,'0'26'63,"0"27"-47,0-13-16,0-14 15,0 14 1,0-14-16,0-13 15,0 1 1,0 12-16,0-13 16,0 1-16,0 12 15,0 1-15,13 12 16,-13-26-16,0 27 16,13-13-16,-13-1 15,0 0-15,0 1 16,13-14-16,-13 0 15,0 1-15,0-1 16,14-13 125,-1 0-126</inkml:trace>
  <inkml:trace contextRef="#ctx0" brushRef="#br0" timeOffset="7705.89">14208 4842 0,'13'13'0,"-13"0"46,27-13-30,-1 0 0,1 0-16,12 0 15,14 0-15,40 0 16,-14 0 0,14 0-16,-67 0 15,54 0-15,-1 0 16,-52 14-16,-1-14 15,-13 13 189,-13 26-189,0-12-15,0 13 16,0 26-16,0-40 15,0 40-15,0-52 16,0 52-16,0-27 16,0 14-16,-13-26 15,13-1-15,0 1 16,0-14-16,0 0 16,0 0-1,0 1 1,0-1-16,0 0 15,0 0 1,0 1 15,-53-1 251,-66-13-267,93 0-15,-54 0 16,41 0-16,-14 0 15,39 0-15,1 0 16,0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1T01:50:35.3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10266 5966 0,'0'14'141,"53"-14"-126,0 0-15,66 0 16,-13 0-16,-27 0 16,40 0-16,0 0 15,13 0-15,-65 13 16,25 0-16,-13-13 15,1 0-15,-14 13 16,-40-13-16,14 0 16,-13 0-16</inkml:trace>
  <inkml:trace contextRef="#ctx0" brushRef="#br0" timeOffset="1343.58">11536 5530 0,'-13'0'31,"13"26"-31,0 1 16,0-14-16,0 27 15,0-27-15,0 13 16,0 54-16,0-41 16,0-12-16,0 13 15,0 12-15,0-38 16,0-1-16,0 0 16,0 0-1</inkml:trace>
  <inkml:trace contextRef="#ctx0" brushRef="#br0" timeOffset="2783.22">11523 5530 0,'13'0'31,"0"0"-15,0 13-16,-13 0 31,14-13-31,12 0 16,14 0-16,-1 0 16,-12 0-1,-14 0 1,0 0-16,1 0 31,-1 13 110,0-13-110,-13 27-15,0 13-16,0-27 15,0 27-15,0 12 0,0 1 16,0-39-1,0 12-15,13 14 16,-13-27-16,0 0 16,13 0-1,-13 27 110,0-27-109,0 14-16,0-1 16,0-13-16,0 1 15,0-1-15,14 0 47,-41-13 94,-12 0-141,-14 0 15,39 0-15,-39 0 16,40 0-16,0 0 16,0 0-1</inkml:trace>
  <inkml:trace contextRef="#ctx0" brushRef="#br0" timeOffset="4242.7">12290 6046 0,'79'0'94,"-13"0"-79,93 0-15,0 0 16,-133 0-16,80 0 15,53 0 1,0 0-16,13 0 16,-93 0-16,80 0 15,13 0-15,-13 0 16,-107 0-16,107 13 16,0 0-16,0-13 15,-106 0-15,66 0 16,26 0-16,1 0 15,-93 0-15,66 0 16,26 0-16,14 0 16,-27 0-16,-79 0 15,93 0-15,-27 0 16,-40 0-16,-39 0 16,39 0-16,-13 0 15,27 0-15,-53 0 16,39 0-16,27 0 15,-66 0-15,12 0 16,-38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1T01:51:10.8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4313 8665 0,'53'0'109,"-40"0"-93,119 0-16,-52 0 16,78 0-16,41 0 15,-107 0-15,146 0 16,14 0-16,-1 0 16,-158 0-16,145 0 15,53 0-15,-79 0 16,-120 0-16,146 0 15,53 0-15,-66 0 16,40-13-16,-159 13 16,132 0-16,13 0 15,1 0-15,-147 0 16,133 0-16,14 0 16,-27 0-16,-133 0 15,120 0-15,-40 0 16,26 0-16,-12 0 15,-107 0-15,133 0 16,-27 0-16,27 0 16,-120 0-16,120 0 15,13 0-15,26 0 16,-145 0-16,185 0 16,0 0-1,40 0-15,-14 0 16,-185 0-16,160 0 15,25 0-15,-26 0 16,-185 0-16,185 0 16,79 0-16,-12 0 15,-226 0-15,199 0 16,52 0-16,54 0 16,-292 0-16,199 0 15,53 0-15,0 0 16,-79 0-16,-226 0 15,173 0-15,-40 0 16,-53 0-16,-120 0 16,120 0-16,0 0 15,-13 0-15,-106 0 16,79 0-16,-13 0 16,-13 0-16,-66-13 15,-14 13-15</inkml:trace>
  <inkml:trace contextRef="#ctx0" brushRef="#br0" timeOffset="1408.34">15544 7871 0,'14'0'63,"-14"14"-48,13 12-15,-13-13 16,13 0-16,0 14 16,-13-1-16,0-12 15,13 39-15,1-27 16,-14 14-1,0-14-15,13 40 16,-13-39-16,13 39 16,0-40-16,-13-12 15,0 12-15,0 1 16,0-1-16,14 0 16</inkml:trace>
  <inkml:trace contextRef="#ctx0" brushRef="#br0" timeOffset="2488.23">15610 7911 0,'14'0'47,"-1"0"-32,27 0 1,26 26-16,13 1 0,0-27 16,-39 0-1,66 13-15,13 0 16,0-13-16,-40 0 16,14 0-16,13 0 15,53 0-15,-14 0 16,-65 0-16,92 0 15,39 0-15,-26 0 16,-118 0-16,105 0 16,-14 0-16,-12 0 15,-106 0-15,26 0 16,0 0-16,-13 0 16,-40 0-16,27 0 15,-14 0-15,14 0 16,26 0-16,-40 0 15,27 0-15,40 0 16,13 0-16,-80 0 16,54 0-16,-28 0 15,-12 0-15,-27 0 16,1 0-16,12 0 31,-26 14 47,0-1-31,13 40-31,-13-14-16,14 28 15,-1-41-15,-13 40 16,0-26-16,13 53 16,13-67-16,-26 27 15,14-13-15,-14 12 16,13-12-16,-13-13 16,13-14-16,-13 0 15,13-13 1</inkml:trace>
  <inkml:trace contextRef="#ctx0" brushRef="#br0" timeOffset="4408.37">11893 6099 0,'13'0'109,"40"0"-93,0 0-16,40 0 15,-67 0-15,67 0 16,66 0-16,39 0 15,14 0-15,-107 0 16,134 0-16,12 0 16,40 0-16,-159 0 15,212 0 1,13 0-16,1 0 0,-226 0 16,159 0-1,0 0-15,-40 0 0,-145 0 16,53 0-1,-53 0-15,-40 0 16</inkml:trace>
  <inkml:trace contextRef="#ctx0" brushRef="#br0" timeOffset="8073.89">11919 5861 0,'0'13'47,"0"26"-31,0-25-16,0 12 16,0 14-16,0-1 15,0-12-15,0-1 16,0-12-16,0 25 15,0 1-15,0-27 16,0 0 0</inkml:trace>
  <inkml:trace contextRef="#ctx0" brushRef="#br0" timeOffset="9129.66">16351 5900 0,'13'0'0,"1"0"16,-14 13-16,13-13 15,-13 40-15,0-27 16,0 1-16,0 25 16,0-12-1,0-14-15,13-13 16,-13 26-16,0-12 15</inkml:trace>
  <inkml:trace contextRef="#ctx0" brushRef="#br0" timeOffset="10810.61">8506 5927 0,'0'53'47,"0"-27"-31,0 14-16,0-14 16,0 1-16,0-14 15,0 0 1,0 0 15</inkml:trace>
  <inkml:trace contextRef="#ctx0" brushRef="#br0" timeOffset="11673.29">8533 6138 0,'13'0'16,"0"14"0,27-14-1,-14 13-15,-12-13 16,12 0-1,-13 13-15,27-13 16,39 0-16,-26 0 16,106 0-16,0 0 15,-67 0 1,-39 0-16,106 0 16,-27 0-16,27 0 15,-106 0-15,93 0 16,-14 0-16,13 0 15,14 0-15,-106 0 16,106 0-16,-40 0 16,-13 0-16,-67 0 15,54 0-15,-14 0 16,14 0-16,-80 0 16,106 0-16,-13 0 15,13 0-15,-13 0 16,-53 0-16,40 0 15,12 0-15,-52 0 16,-26 0-16,12 0 16,28 0-16,-15 0 15,-25 0-15,26 0 16,13 0-16</inkml:trace>
  <inkml:trace contextRef="#ctx0" brushRef="#br0" timeOffset="12713.54">10120 9618 0,'80'13'78,"78"-13"-78,-52 0 15,53 0-15,13 0 16,-79 0-16,65 0 16,1 0-16,-93 0 15,-53 0-15</inkml:trace>
  <inkml:trace contextRef="#ctx0" brushRef="#br0" timeOffset="13410.17">10292 10782 0,'14'0'47,"91"-13"-31,28 13-16,65-14 16,40 1-16,-105 13 15,237 0-15,93 0 16,-66 0-16,-305 0 15,120 0-15,-93 0 16</inkml:trace>
  <inkml:trace contextRef="#ctx0" brushRef="#br0" timeOffset="16690.48">11549 5543 0,'0'26'16,"0"-12"-1,0 12 1,0-13-16,0 14 16,0 26-16,0-14 15,0 1-15,0 0 16,0 26-16,0-26 16,0-27-16,0 27 15,0-14 1,0 0-16,13 14 15,-13-27 204,14-13-203,12 14-16,40-14 15,-39 0-15,52 0 16,-39 0-16,-14 13 16,-13-13-16,1 0 15,-1 0 17,0 0 139,-13-40-155,0-13 0,0 14-16,0 12 15,0 1-15,0 12 16,0-25-16,0 26 16,0-14-16,0-13 15,0 14 1,0 13-1,0-1-15,0-12 16,0 13 0,0 0-16,0-1 15,0-12-15,0-1 16,0 1 0,13-14-16,0 40 15,-13-26-15,0 13 188,-13 13-188,0 0 15,-13 0-15,-1 0 16,-13 0-16,1 0 16,26 0-16,-1 0 15,-12 0-15,-1 0 16,14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1T01:51:37.5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11523 5675 0,'0'27'15,"0"-1"1,0 14-16,0-14 16,0-12-1,0 25-15,0 1 16,0-27 0,0 27-16,0-14 15,0 1 1,0-1-16,0 1 0,0-14 15,0 0-15,0 14 32,0-14-17,0 0-15,0 0 125,13-13-109,0 14 0,-13-1-1,13-13 1,27 0-1,13 0-15,40 0 16,-14 0-16,-53 0 16,80 0-16,-53 0 15,0 0-15,-40 0 16,14 0-16,-27-13 156,0-1-156,-14-25 16,1 12-16,13 14 15,-13-40-15,13 40 16,0-27-16,-13 40 16,13-40-16,0 14 15,-13 13-15,13-27 16,-14 27-16,14 0 16,0-1-16,0-12 15,0 13 1,0-1-1,-26 14 95,-1 0-95,-12 0-15,12 0 16,-12-13-16,12 13 16,-26-13-16,0 0 15,14 13-15,25-13 16,-12 13-16,13 0 16,-1-14-16,1 14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1T01:53:35.8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8136 6191 0,'0'13'47,"0"1"-32,0-1 1,13-13-16,0 13 15,1 0-15,12-13 16,14 0 0,-1 0-16,67 27 15,-66-27-15,106 0 16,12 26-16,-39-26 16,-26 0-16,145 0 15,13 0-15,-65 14 16,-14-14-16,-106 0 15,92 26-15,-12-13 16,0-13-16,-94 0 16,81 0-16,12 0 15,14 0-15,-93 0 16,93 0-16,13 0 16,13 0-16,0 0 15,-105 0-15,158 0 16,-53 0-16,53 0 15,-132 0-15,119 0 16,66 0 0,-106 0-16,-92 0 0,79 0 15,-14 0-15,-38 0 16,-81 0 0,41 0-16,-1 0 15,-13 0-15,27 0 16,-80 0-16,66 0 15,1 0-15,12 0 16,-52-13-16,66-13 16,39 12-16,-39 1 15,-66 13-15,52 0 16,41-13-16,-14 0 16,0 13-16,-40 0 15,27 0-15,0 0 16,39-40-16,-92 40 15,80 0-15,-14-27 16,-80 27-16,-25 0 16,12 0-16,-13 0 78,-13-13-63,14 13 1,-1 0-16,0 0 16</inkml:trace>
  <inkml:trace contextRef="#ctx0" brushRef="#br0" timeOffset="156847.98">4471 7699 0,'106'0'125,"-79"0"-125,65 0 16,41 0-16,78 0 16,80 0-16,-172 0 15,199 0-15,39 0 16,80 0-16,-292 0 15,199 0-15,-26 0 16,-120 0-16,-132 0 16,14 0-16,-54 0 15</inkml:trace>
  <inkml:trace contextRef="#ctx0" brushRef="#br0" timeOffset="157994.7">10292 7554 0,'66'0'156,"1"0"-156,25 0 15,80 0-15,13 0 16,-118 0-16,52 0 16,66 0-16,53 0 15,-132 0-15,158 0 16,1-27-16,0 1 16,-107 26-16,-118 0 15,39 0 1,-65 0-16,-1 0 15</inkml:trace>
  <inkml:trace contextRef="#ctx0" brushRef="#br0" timeOffset="159122.54">15782 7461 0,'27'0'94,"92"0"-79,53 0-15,-13 0 16,132 0-16,-146 0 16,252 0-16,212 0 15,-41 0-15,-409 0 16,185 0-16,-79 0 15,-93 0-15,-133 0 16,-25 0-16</inkml:trace>
  <inkml:trace contextRef="#ctx0" brushRef="#br0" timeOffset="172580.81">15610 6734 0,'14'0'125,"-1"13"-63,-13 0-46,0 27 0,13-14-16,-13-13 15,0 14-15,0-1 16,13 1-16,-13-1 16,0 1-16,14-1 15,-14 14-15,0 26 16,0-53-16,0 27 15,0 0-15,0 13 16,0-14-16,0 27 16,0-39-1,0 26-15,0 13 16,0-40 0,0 14-16,0 0 15,0-27-15,0 40 16,0-13-16,0 39 15,0-39-15,0 13 16,0 13-16,0-13 16,0-40-16,0 40 15,0-14-15,0 28 16,0-28-16,0 1 16,0 13-1,0 0-15,0 13 16,0-40-16,0 14 15,0 26-15,0-26 16,0 0-16,0-14 16,0 14-16,0 13 15,0-40-15,0 27 16,0-27-16,0 0 16,0 0-16,0 27 15,0-27-15,0 14 16,0-14-16,0 27 15,0-14-15,0 27 16,0-40-16,0 0 16,0 14-16,13-1 15,-13 1-15,13-1 16,-13 14 0,0-14-1,0 14 1,0-13-16,0-14 15,0 0-15,0 40 16,0-27-16,26 41 16,-26-28-1,14 14-15,-14-13 16,0 26 0,0-40-1,13 1-15,-53-1 438,-66-12-423,1-14-15,-54 13 16,53-13-16,53 0 16,-185 0-16,-53 0 15,0 0-15,172 0 16,-172 0-16,39 0 15,-39 0-15,66 0 16,133 0-16,-120 0 16,27 0-16,-13 0 15,131 0-15,-105 0 16,-26 0 0,13 0-16,92 0 0,-105 0 15,-14 0 1,0 0-16,120 0 15,-107 0-15,14 0 16,-13 0-16,13 0 16,105 0-16,-105 0 15,13 0-15,26 0 16,80 0-16,-119 0 16,13 0-16,13 0 15,1 0-15,91 0 16,-105 0-16,27 0 15,-27 0-15,93 0 16,-54 0-16,-12 0 16,26 0-16,79 0 15,-53 0-15,1 0 16,12 0-16,41 0 16,-54 0-16,1 0 15,12 0-15,1 0 16,52 0-16,-26 0 15,14 0-15,-1 0 16,14 0-16,-80 0 16,13 0-1,-52 0-15,105 0 16,-79 0-16,0 0 16,-13 0-16,79 0 15,-27 0-15,1 0 16,39 0-16,27 0 15,0 0-15,0 0 32,-1 0-17,-25 0-15,-28 0 16,-52 0-16,-39 0 16,118 0-16,-92 0 15,-14 0-15,40 0 16,67 0-16,-41 0 15,1 0-15,52 0 16,14 0-16,0 0 16,0 0-16,-1 0 15,1 0-15,-13 0 16,13 0-16,-27 0 16,0 0-16,1 13 15,-28-13-15,-12 0 16,0 0-1,39 0-15,0 0 0,14 0 16,-1 0-16,14-26 234,13-80-218,0 13-16,0 1 16,0-28-16,0 68 15,0-28-15,-40-39 16,27 0 0,13 93-16,-13-54 15,13 41-15,0-28 16,0 41-16,0-14 15,0-39-15,0 39 16,0-39-16,0 52 16,0-39-16,0 0 15,-13 26-15,-1 14 16,1-40-16,13 39 16,0-39-16,0 53 15,-13-27-15,13-39 16,0 13-16,-13 39 15,13-12-15,0-14 16,0 26-16,-13-65 16,-1 92-16,1-67 15,0-25-15,-14 52 16,27-13-16,0 0 16,-26-26-16,26 39 15,0 14-15,0-14 16,0 27-16,0-14 15,0 14 1,0 0-16,0-13 0,0-1 16,0-13-1,0-26 1,0 40-16,0-40 16,0 26-16,0 13 15,0-12-15,0 26 16,0-14-16,0 1 15,0 12 1,0-12 31,0 13-31,0-1-16,0 1 15,0 0 1,66 13 203,27 26-204,-54-26-15,94 27 16,39-1-16,-40-12 15,-26-1-15,-40-13 16,119 0-16,14 13 16,-14 0-16,-93-13 15,80 0-15,-13 0 16,13 0-16,-106 0 16,93 0-16,-27 0 15,14 0-15,-106 0 16,65 0-16,1 0 15,40 0-15,-14 0 16,-53 0-16,80 0 16,0 0-16,26 0 15,-106 0-15,107 0 16,12 0 0,-39 0-16,-93 0 15,93 0-15,-1 0 16,1 0-16,-26 0 15,-81 0-15,94 0 16,13 0-16,-1 0 16,-91 0-16,91 0 15,-12 0-15,13 0 16,-120 0-16,67 0 16,0 0-16,0 0 15,-66 0-15,39 0 16,27 0-16,26 0 15,-26 0-15,-53 0 16,66 0-16,40 0 16,-40 0-16,-80 0 15,94 0-15,-1 0 16,13 0-16,14 0 16,-93 0-16,93 0 15,0 0-15,13 0 16,-93 0-16,80 0 15,0 0-15,-1 0 16,-105 0-16,66 0 16,-13 0-1,0 0-15,-66 0 16,13 0-16,39 0 16,-52 0-16,39 0 15,-52 0-15,65 0 16,1 0-16,26 0 15,-79 0-15,13 0 16,0 0-16,-14 0 16,-12 0-16,-1 0 15,14 0-15,13 0 16,-27 0-16,14 0 16,13 0-16,13 0 15,0 0-15,-39 0 16,65 0-16,-26 0 15,-26 0-15,-13 0 16,12 0-16,-26 0 125,1 0-109,-1 0-16,13 0 15,14 0-15,0 0 16,13 0-16,52 0 16,54 0-16,-13 0 15,-93 0-15,39-13 16,14 13-16,-79 0 15,-14 0 235</inkml:trace>
  <inkml:trace contextRef="#ctx0" brushRef="#br0" timeOffset="173320.19">16642 6787 0,'0'26'62,"0"40"-46,-66 40-16,26-53 15,-39 92-15,-27-12 16,40-27-16,-26 26 16,39-79-1,-80 158-15,27-65 0,-13-1 16,80-78-16,-41 52 15,1-13 1,26 13-16,27-80 16,26-26-16,-14 1 15,14-1-15,27-66 78</inkml:trace>
  <inkml:trace contextRef="#ctx0" brushRef="#br0" timeOffset="173829.23">17489 6879 0,'-40'40'47,"1"39"-47,25-26 15,-78 53-15,12 0 16,-25 13-16,52-40 16,-66 40-16,13 27 15,0-27-15,53-53 16,-26 40-16,12 13 15,1-26-15,27-1 16,-1-52-16,0 39 16,14-66-16,13 27 15,13-27-15,-14 14 16,14-14 15,14 0 0,52-13-31,-40-13 16</inkml:trace>
  <inkml:trace contextRef="#ctx0" brushRef="#br0" timeOffset="174318.7">18971 6906 0,'-53'79'31,"0"27"-15,-53 13-16,66-53 16,-39 53-16,-27 13 15,13-13-15,54-52 16,-67 65-16,13 0 16,27-13-1,-26-13-15,65-53 16,-39 40-16,40-27 15,-27-27-15,39-12 0,-12-1 16,13 1 0,-1-27-16,14 13 15,27-13 63,52-13-78</inkml:trace>
  <inkml:trace contextRef="#ctx0" brushRef="#br0" timeOffset="174820.07">20122 7157 0,'0'26'62,"-106"93"-62,40-13 16,-40 66-16,13-66 16,80-66-16,-80 105 15,-26 14-15,-66 40 16,132-133-16,-79 66 15,0-13-15,26 13 16,66-92-16,-13 26 16,13-13-16,27-40 15,13 1 1,0-1-16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1T01:55:38.1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5120 4551 0,'13'26'15,"-13"-12"79,26-14-94,-26 13 47,14-13-47,12 13 15,-13-13 1,14 0-16,-1 0 16,-13 0-16,27 0 15,0 0-15,-27 0 16,14 0 0,-14 0-1,0 0 16,0 0-15,14 0 15,-27-13 157,0-27-188,13 27 15,-13 0 1,13-14-16,-13 1 16,0 12-16,0 1 15,0 0 1,0-13 0,0 12-1,13 1 1,-13 0-16,0 0 31,0-1-15,0 1-1,0 0 1,0 0-16,0-27 16,0 27-16,0 0 15,0-1-15,0 1 16,0 0-16,0 0 15,0-1 235,0 1-234,-13 13-16,0-13 16,0 13-1,13-26-15,-27 12 157,27 1-111,-13 13-46,0 0 16,13-13 0,-13 0-1,-1 13 63,1 0-78,0-14 16,0 14 15,-1 0-15,1 0 0,0 0-1,0 0 1,-1 0-1,1 0 1,0 0 15,13-13-15,-13 13 0,0 0 15,-1 0 0,1 0-31,0-13 16,0 13 46,-1 0-62,1 0 16,0 13-16,0 0 15,13 1 1,-14-1 0,1 27-1,13-27-15,0 13 16,0-13 0,0 14-16,0-14 15,0 14 1,0-1-1,0-13 1,0 14-16,0-1 16,0 1-16,0-14 15,0 0-15,0 14 32,0-14-32,0 0 31,0 0 16,0 0 15,0 1-46,0-1-1,27 13 1,-14-26 0,0 14-16,0-1 15,1 13 1,12-12-16</inkml:trace>
  <inkml:trace contextRef="#ctx0" brushRef="#br0" timeOffset="4433.56">2540 2500 0,'0'14'16,"13"-1"-1,0 0-15,-13 0 16,27 0 0,-14-13-16,0 0 15,1 0-15,12 0 16,1 0-1,-14 0 1,0 0-16,13 14 16,1-14-16,-14 0 15,14 0-15,-1 0 16,-13 0 0</inkml:trace>
  <inkml:trace contextRef="#ctx0" brushRef="#br0" timeOffset="13298.67">5847 4604 0,'14'0'250,"12"0"-219,-13 0-15,27-13-16,-14-14 16,-12 27-16,-1 0 15,13 0-15,1-13 16,-14 0-16,13 13 16,1 0-1,13 0-15,12-14 16,-25 1-16,26 13 15,0-13-15,0 13 16,-14 0-16,-25 0 16,12 0-16,-13 0 15</inkml:trace>
  <inkml:trace contextRef="#ctx0" brushRef="#br0" timeOffset="17316.34">5503 4670 0,'0'13'141,"27"-13"-125,12 0-1,-12 13-15,-1-13 16,-12 0-1,-1 0 1,0 14 47,0-14-17,1 0 17,-1 13-16</inkml:trace>
  <inkml:trace contextRef="#ctx0" brushRef="#br0" timeOffset="94186.1">4882 6945 0,'0'-13'78,"26"26"-62,40-13-16,-13 27 15,93-27-15,-27 26 16,92-26-16,-78 13 16,224 27-16,66-40 15,53 27 1,27-27-16,-344 0 15,317 0-15,27 0 16,-40 0-16,-318 0 16,173 0-16,13 0 15,-146 0-15,-146 0 16,28 0-16,-54 0 16</inkml:trace>
  <inkml:trace contextRef="#ctx0" brushRef="#br0" timeOffset="95207.06">3784 4657 0,'13'0'93,"26"0"-93,54 0 16,0 0 0,-1 0-16,-52 0 15,13 0-15,-13 0 16,-1 0-16,-26 0 15,1 0 64,-1 0-64</inkml:trace>
  <inkml:trace contextRef="#ctx0" brushRef="#br0" timeOffset="98418.8">16695 5913 0,'0'14'94,"0"65"-94,0 40 16,0-92-16,0 131 15,0-39-15,0 119 16,0-132-16,0 199 16,0 52-16,0-40 15,0-26-15,0-185 16,0 79-16,0 1 16,0-41-16,0-92 15,0 53-15,0-80 16,13 14-16,-13-14 15,0-12 1,14-14 93</inkml:trace>
  <inkml:trace contextRef="#ctx0" brushRef="#br0" timeOffset="99868.12">16801 6032 0,'53'0'78,"26"0"-78,54 0 15,-54 0-15,27 0 16,106 0-16,118 0 16,-197 0-16,184 0 15,14 0-15,-80 0 16,-52 0-16,-80 0 31,-106 0-31,0 0 31,0 0-15,1 0 0,-14-13-1,13 13 188,0 13-203,27 27 16,-27-27-16,0 40 16,-13-13-16,13 66 15,-13-27-15,0 106 16,0-158-16,0 105 15,0 14-15,0 39 16,0 13-16,0-132 16,0 120-16,0-1 15,0-26-15,0-93 16,0 93-16,0-14 16,0-39-16,0-93 15,14 27 1,-14 0-16</inkml:trace>
  <inkml:trace contextRef="#ctx0" brushRef="#br0" timeOffset="100730.45">16947 8731 0,'0'0'0,"-27"13"32,14-13-32,-14 0 15,-25 0-15,-28 27 16,54-1-16,12-26 15,1 0-15,26 0 63,80 0-47,79 0-16,-40 0 15,-52 0-15,224 0 16,305 0-16,-41 0 15,-409 0-15,291 0 16,13 0-16,-66 0 16,-146 0-16,-158 0 15,66 0-15,-133 0 16,-13 0-16</inkml:trace>
  <inkml:trace contextRef="#ctx0" brushRef="#br0" timeOffset="104388.21">16748 6496 0,'13'0'15,"1"0"63,-1 13-46,13-13-17,27 0-15,-13 0 16,79 0-16,-66 0 16,66 0-16,26 0 15,14 0-15,-40 0 16,-92 0-16,79 0 15,52 0-15,-12 0 16,-93 0-16,53 0 16,-1 0-16,-25 0 15,-67 0 1,13 0 31,1 0-32,13 0-15,-1 0 16</inkml:trace>
  <inkml:trace contextRef="#ctx0" brushRef="#br0" timeOffset="105068.43">16761 6972 0,'40'13'62,"106"-13"-46,-94 0-16,68 0 16,104 0-16,94 0 15,39 0-15,-198 0 16,185 0-16,92 0 15,-78 0-15,-226 0 16,53 0 0,14 0-16,-80 0 0,-93 0 15,-13 0 1</inkml:trace>
  <inkml:trace contextRef="#ctx0" brushRef="#br0" timeOffset="105731.19">16682 7620 0,'26'0'16,"1"0"-1,13 0-15,79 0 16,-80 0-16,80 0 15,-13 0-15,106 0 16,-14 0 0,-79 0-16,120 0 0,91 0 15,14 0 1,-185 0-16,-27 0 16,-26 0-1,-66 0-15,13 0 16,0 0-16,-27 0 15,-13 0-15,1-13 16,25 13-16,27-40 16,-52 40-16,-1 0 15,-13-13-15</inkml:trace>
  <inkml:trace contextRef="#ctx0" brushRef="#br0" timeOffset="106315.7">16298 7977 0,'0'13'16,"14"-13"-1,38 0-15,94 27 16,-40-27-16,-40 0 16,132 0-16,67 0 15,92 0-15,-211 0 16,171 0-16,1 0 15,12 0-15,-210 0 16,144 0-16,1 0 16,-80 0-16,-40 0 15,-105 0-15,66 0 16,-93 0 0</inkml:trace>
  <inkml:trace contextRef="#ctx0" brushRef="#br0" timeOffset="106876.35">16589 8612 0,'14'13'15,"12"-13"-15,40 0 16,14 0-16,65 0 16,67 0-16,-80 0 15,186 0-15,78 0 16,1 0-16,-278 0 16,252 0-16,26 0 15,-106 0-15,-199 0 16,94 0-16,-28 0 15,-131 0-15,-14 0 16</inkml:trace>
  <inkml:trace contextRef="#ctx0" brushRef="#br0" timeOffset="109267.95">16933 5437 0,'14'0'16,"-14"53"-16,13-13 15,-13 13-15,0-14 16,0 14-16,0 27 16,0-54-16,0 27 15,0 13-15,0-39 16,0 26-16,0-27 15,0 0-15,0 1 16,0-14-16</inkml:trace>
  <inkml:trace contextRef="#ctx0" brushRef="#br0" timeOffset="110344.75">16907 5490 0,'0'-13'63,"0"0"-63,40-27 15,-14 13-15,-13 14 16,27 13 0,-27 0-16,0 0 15,1 0-15,12 0 31,-13 0-15,1 13-16,-1 14 16,-13-14-16,13 27 15,-13-27 1,0 0-16,0 14 16,0 12-16,-13-12 15,13-14-15,-27 27 16,-12 0-16,39-27 15,-14 26 1,-12-12-16,13-1 0,-1-12 16,14-1-1,-13-13-15,0 0 16,26 0 78,14 0-94,26 0 15,-27-27-15,14 27 16,-27 0 0,13 0-16,-12 0 15,-1 0-15,27 27 16,-27-14-16,13 14 15,-26-14-15,0 13 16,0 1-16,0-14 16,0 0-1,14 27 1</inkml:trace>
  <inkml:trace contextRef="#ctx0" brushRef="#br0" timeOffset="111108.01">17251 5411 0,'0'-27'47,"13"1"-47,40 13 16,-27-14-1,54-13-15,-14 27 16,-13-13-16,-13 13 16,-27 13-1,13 0 16,-26 13-31,0 26 16,0 1-16,13 13 16,-13-40-16,0 67 15,0-41-15,0 41 16,-26-54-16,0 54 16,-1-1-16,14-66 15,0 14-15,13-14 16,0 13-1,0-12 17,0-1-1,26-13-15,27 0-1,0 0-15,-13 0 16,-27 0-16,13 0 15,-12 0-15,-28 0 47,-25 66-31</inkml:trace>
  <inkml:trace contextRef="#ctx0" brushRef="#br0" timeOffset="112458.87">17158 6654 0,'0'13'62,"0"54"-46,0 12-16,0-13 15,0 40-15,0-53 16,0 79-16,0 0 16,0 14-16,0-93 15,0 66-15,0 27 16,13-67-1,-13-53-15,14 27 16,-1-13-16,-13-27 0,0 0 16,0 1-1,13-14-15,-13 13 16,0 13-16,13-12 16,-13-1-16,14 26 15,-1-12-15,-13-14 16</inkml:trace>
  <inkml:trace contextRef="#ctx0" brushRef="#br0" timeOffset="112962.09">17714 6548 0,'13'40'16,"0"66"-16,1-13 15,-14-41-15,26 68 16,-13 38-16,0-25 15,1-1-15,-14-92 16,13 118-16,-13-12 16,26-14-16,-12-53 15,-1 54-15,13-67 16,1 13-16,-27-65 16,13 25-16,0-12 15,-13-14-15</inkml:trace>
  <inkml:trace contextRef="#ctx0" brushRef="#br0" timeOffset="121968.14">16841 6244 0,'26'0'15,"-13"0"1,-13 27-1,0-14-15,0 13 16,0 14 0,0-27-16,0 0 15,0 1 1,0-1-16,0 0 16,0 0-1</inkml:trace>
  <inkml:trace contextRef="#ctx0" brushRef="#br0" timeOffset="123017.39">16880 6218 0,'-13'13'31,"0"13"-31,13-12 16,-13-1-1,13 13-15,-13 1 16,-1-1-16,1 14 16,13-14-16,-13-26 15,0 40-15,13-27 16,0-66 78,13 0-79,0 40-15,-13-26 16,27-14-16,-14 26 16,-13 14-16,0 0 15,0-1-15,13 1 16,0-13 15,14 39 47,-1 13-62,1 14-1,-14-27-15,-13 1 16,0-1-16,13 0 16</inkml:trace>
  <inkml:trace contextRef="#ctx0" brushRef="#br0" timeOffset="127414.07">13560 10279 0,'0'-13'141,"0"0"-141,26 13 15,41-14-15,-41 1 16,14 13-16,-14 0 16,53 0-16,-52 0 15,-1 0-15,41 0 16,-15 0-16,-12 0 15,-27 0 1,14 0 93,-27-13-93,13 0-16,0-1 16,1 14-16,-1 0 15,0 0 1,0 0 0,0 0-1,1 0 1,-1 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1T01:58:15.7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4815 8586 0,'14'0'63,"65"0"-63,40 0 15,-26 0-15,-27 0 16,172 0-16,93 0 16,26 0-16,40 0 15,-278 0-15,185 0 16,-92 0-16,-53 0 15,-107 0-15,-38 0 16</inkml:trace>
  <inkml:trace contextRef="#ctx0" brushRef="#br0" timeOffset="1287.71">9353 8572 0,'0'14'79,"26"-14"-64,107 0-15,39 0 16,-40 0-16,0 0 15,212 0-15,119 0 16,119 0-16,-436 0 16,211 0-16,-39 0 15,-120 0-15,-39 0 16,-146 0 0</inkml:trace>
  <inkml:trace contextRef="#ctx0" brushRef="#br0" timeOffset="2239.31">13282 8639 0,'27'0'47,"65"0"-31,67 0-16,-106 0 15,66 0-15,40 0 16,52 0-16,41 0 15,-160 0-15,120 0 16,13 0-16,-53 0 16,-106 0-16,66 0 15,-92 0-15,-27 0 16</inkml:trace>
  <inkml:trace contextRef="#ctx0" brushRef="#br0" timeOffset="3216.96">17013 8771 0,'26'-13'31,"14"13"-31,-14 0 16,67-14-16,26-12 15,27 26-15,-14 0 16,-53 0-16,80 0 15,-40 0-15,-13 0 16,-80 0-16,54 0 16,-27 0-16,-14 0 15,-26 0-15,54 0 16,-41 0-16,1 0 16,-14 0-16,0 0 15</inkml:trace>
  <inkml:trace contextRef="#ctx0" brushRef="#br0" timeOffset="71920.59">15372 5080 0,'0'40'47,"-53"92"-47,40-106 16,-53 67-16,0 39 16,-14-26-16,-12 26 15,65-105-15,-12 66 16,-1-27-16,-13-13 15,40-40 1,13-53 172,0 14-173,0-14-15,0 0 16,-13 27-16,13 40 94,0-1-94,13 27 15,0-27-15,14 1 16,-14-14-1,0 13-15,0-39 47,-13 0-31,0 0-16,14-14 16,-14 1-1,13-1 1,-13 14-16,13-13 15</inkml:trace>
  <inkml:trace contextRef="#ctx0" brushRef="#br0" timeOffset="72815.42">16920 5054 0,'0'-14'63,"27"67"-63,12 40 15,-12-67-15,79 93 16,-54 14-16,28-41 16,-27-39-16,13 40 15,40 39 1,13-13-16,-40-40 0,-52-39 15,52 0-15,-13-40 16,-66 13-16,-13-53 125,-14-26-109,14 53-16,-26-40 15,25 40 1,1 0-16</inkml:trace>
  <inkml:trace contextRef="#ctx0" brushRef="#br0" timeOffset="84651.46">5265 7646 0,'-13'0'62,"39"0"-46,14 27-16,106-14 15,-27 0-15,66 14 16,93 13-16,-172-14 16,171 0-1,28 14-15,-133-27 0,-93 1 16,27-14-1,-93 0 95</inkml:trace>
  <inkml:trace contextRef="#ctx0" brushRef="#br0" timeOffset="85697.37">8837 7197 0,'132'0'32,"-52"0"-17,79 0-15,-54 0 0,133 0 16,-158 0-1,171 0-15,1 0 16,-1 0-16,-79 0 16,-93 0-16,80 0 15,-106 0-15,13 0 16,-53 0-16,14 0 16,-14 0-1,0 0 1,0 0-16,1 0 15,-1 0 1</inkml:trace>
  <inkml:trace contextRef="#ctx0" brushRef="#br0" timeOffset="128341.98">12872 5781 0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1T01:59:34.9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7726 4882 0,'-13'0'63,"-1"39"-48,14 27-15,-13-13 16,13 40-16,0-53 15,0 13-15,0 39 16,0-13-16,0-39 16,0 26-16,0-26 15,0 39 1,0-52-16,0 13 16,0-14-16,0 0 15,0 14-15,0-13 16,13-14 187,27-13-203,26 0 16,0 0-1,-26 0-15,-27 0 0,27-13 16,-14-1-16,-12-12 15,-1 26 1,0-13 0,-13-1 15,13 1-31,-13 0 16,0 0-1,0 0 1,0-1-16,0-12 15,0-1 1,14 1-16,-1 13 16,-13-53-16,0 52 15,0-39-15,0 14 16,13-41-16,-13 67 16,0-53-16,13 26 15,-13-13-15,0 27 16,13-40-16,-13-14 15,14 27-15,-14 27 16,0-40-16,13 26 16,-13-13-16,13 27 15,-13-1 1,0 1-16,13-1 16,-13 1-16,0 0 15,0 12 95,-66 14-95,-40 0-15,67 14 16,-27-1-16,-27-13 15,14 13-15,52 0 16,-13-13-16,27 0 16</inkml:trace>
  <inkml:trace contextRef="#ctx0" brushRef="#br0" timeOffset="2616.98">8546 5689 0,'27'-14'172,"131"-12"-157,-105 26-15,66 0 16,66 0-16,54 0 16,12 0-16,-158 0 15,145 0-15,13 0 16,-26 0-16,-146 0 16,120 0-16,-14 0 15,-26-13-15,-120-1 16,41 1-1,-67 13-15</inkml:trace>
  <inkml:trace contextRef="#ctx0" brushRef="#br0" timeOffset="3520.61">12303 5715 0,'40'0'94,"13"0"-79,26 0-15,0 0 16,-26 0-16,-13 0 16,0 0-16,26 0 15,-26 0 1,-14-13-16,1 13 0,39 0 15,-13 0-15,-40 0 16,27 0 0,-27 0-16,0 0 31,13 0-31,1 0 16,13-13-16,-27 13 15,13 0-15,-13-14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9-23T01:50:18.0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4458 7871 0,'0'-13'31,"0"0"-31,-13 0 63,0 13-16,0 0-47,-1 0 46,1 0-14,-13 0-17,-1 0 17,14 0-1,0 0-31,-1 0 15,1 13 1,0 0 0,13 0-1,-26 1 17,26-1-32,0 0 15,0 0-15,-14 0 16,14 1-1,0-1-15,-13-13 16,13 26 0,-13-26-16,13 14 15,0-1 1,0 0 0,0 0-16,0 14 15,-13-27 1,13 13-16,0 0 15,0 0 1,0 14-16,0-14 16,0 14-1,0-14 1,13 13-16,0-12 16,0 12-16,1-26 15,-1 13-15,0 14 16,0-27-16,0 13 31,14 0-31,-14-13 31,0 13-31,1 1 16,12-1 0,-13-13-1,14 0 1,-14 0-16,0 0 15,14 0-15,-1 0 16,1 0-16,-1 0 16,-13-13-16,1-1 15,-1 1-15,0-13 16,0 12-16,-13 1 16,0-13-1,13-14 1,1 14-16,-14 12 15,0 1 1,0-13-16,0 12 16,0-12-16,0-14 15,0 14 1,0 13 0,-14-1-1,1 1 1,0 0 15,-13 0-15,-1 13-1,1 0 1,12 0 0,1 0-16,0 0 15,0 0-15,-1 0 47</inkml:trace>
  <inkml:trace contextRef="#ctx0" brushRef="#br0" timeOffset="960.35">4008 7739 0,'0'-13'110,"0"-40"-110,-26 13 15,26-13-15,-26-26 16,26 66-16,-27-27 16,1-26-16,12 26 15,1 0-15,13 14 16,-40-40-16,27 26 15,0-26-15,-13 40 16,26-14-16,-27 0 16,14 14-16,0 13 15,-14-27-15,27 13 16,-26 1 0,26 13-1</inkml:trace>
  <inkml:trace contextRef="#ctx0" brushRef="#br0" timeOffset="2274.53">5027 8599 0,'0'13'78,"0"0"-62,27 40-16,65 40 15,-12-14-15,25 40 16,-52-52-16,53-1 16,26 53-16,-39 0 15,-53-93-15,92 93 16,-53-39-16,-52-54 16,-1-13-16,1 14 15,-14-14-15,13 14 16</inkml:trace>
  <inkml:trace contextRef="#ctx0" brushRef="#br0" timeOffset="8049.6">4670 7250 0,'0'26'47,"-66"120"-32,66-94 1,-27 15-16,27-54 16,-13 27-16,-13 39 15,26-53-15,-14 1 16,1 13-16,0-14 15,0 0-15,13-12 16,-66 39-16,66-40 16,-14 13-16,14-13 15,-13 1 1,13-28 140,-13 1-140</inkml:trace>
  <inkml:trace contextRef="#ctx0" brushRef="#br0" timeOffset="11825.98">7607 7713 0,'-13'0'94,"-27"66"-78,13-40-16,14-13 15,-13 27-15,26-13 16,-27-1-16,14-13 16,-13 27-16,-1-14 31,27 1-16,0-14-15</inkml:trace>
  <inkml:trace contextRef="#ctx0" brushRef="#br0" timeOffset="12450.48">7276 7832 0,'13'0'63,"1"13"-63,-1 0 15,0 0-15,13 14 16,1-14-16,-1 40 16,1-27-16,26 14 15,-40-13-15,27-14 16,-27 0-16,0 0 16</inkml:trace>
  <inkml:trace contextRef="#ctx0" brushRef="#br0" timeOffset="13130.23">7316 8572 0,'13'0'63,"66"0"-63,67 0 15,-40-13-15,0 13 16,-27 0-16,-53 0 15</inkml:trace>
  <inkml:trace contextRef="#ctx0" brushRef="#br0" timeOffset="14218.2">9102 7885 0,'13'0'78,"0"0"-62,27-14 0,0 1-16,-14 13 15,53 0-15,1-13 16,-41 0-16,-12 13 16,-1 0-16</inkml:trace>
  <inkml:trace contextRef="#ctx0" brushRef="#br0" timeOffset="15076.67">9300 7620 0</inkml:trace>
  <inkml:trace contextRef="#ctx0" brushRef="#br0" timeOffset="15618.29">9366 8043 0</inkml:trace>
  <inkml:trace contextRef="#ctx0" brushRef="#br0" timeOffset="43237.53">7818 9446 0,'0'-14'94,"0"1"-78,0 0-1,-13-27 1,0 40 0,13-13-16,-13 0 31,0 0 63,-1 13-79,-25 0 1,25 0-16,1 0 16,0 13-16,0-13 15,13 13-15,-27 0 16,27 0-16,-13-13 15,13 14-15,0-1 16,-13 13-16,13 1 16,0-14-16,0 0 15,0 1-15,0 12 16,0-13-16,0 0 16,0 14-16,0-1 15,13 1 1,0-14-1,14 0 1,-14 1 0,-13-1-1,13 0 1,0-13 15</inkml:trace>
  <inkml:trace contextRef="#ctx0" brushRef="#br0" timeOffset="44501.38">7752 9419 0,'14'0'125,"-1"0"-110,0-13 1,0 13 15,0 0-31,1 0 63,-1-27-48,0 27 79,14 0-94,-14 0 47,0 0-16,-13-13 125</inkml:trace>
  <inkml:trace contextRef="#ctx0" brushRef="#br0" timeOffset="45575.13">7818 9419 0,'-13'0'47,"13"-13"-31,0-14-1,27 1-15,-27 13 16,26 0-16,-13-1 16,-13 1-16,27 0 15,-14 0-15,14-1 16,-1 1-16,-13 0 31,14 13 16,-14 0-31,0 0-16,14 0 15,-14 0-15,13 0 16,-13 0-1,1 0 1,-1 13 0,0-13-1,-13 13 17,0 27-17,0-27-15,0 1 16,0 25-16,0-26 15,-26 14-15,-1 26 16,14-40-16,-27 14 16,27 25-16,-13-25 15,26-14 1,-27 0-16,14-13 31,0 27-15,0-27-1,-27 13-15,40 0 16,-27-13-16,-12 27 16,25-14-16,1 0 15,-13 0-15,-1-13 16,27 14-16,-13-14 16,0 13-16</inkml:trace>
  <inkml:trace contextRef="#ctx0" brushRef="#br0" timeOffset="46385.13">7845 9419 0,'0'27'63,"0"-1"-63,0 14 16,0-14-16,0 27 15,0-40 1,0 1-16,0 12 15,-13 1 1,-1-14-16</inkml:trace>
  <inkml:trace contextRef="#ctx0" brushRef="#br0" timeOffset="47150.59">7752 9512 0,'14'0'47,"12"13"-47,-13 0 16,14 14-16,-1-1 16,-13-13-16,-13 1 15,14-1 1,-1 0-1</inkml:trace>
  <inkml:trace contextRef="#ctx0" brushRef="#br0" timeOffset="47670.59">7964 9499 0,'-13'0'31,"0"13"-15,-1 0-16,1 13 15,0-26-15,0 27 16,-1-27-16,-12 13 15,26 0-15,-27 1 16</inkml:trace>
  <inkml:trace contextRef="#ctx0" brushRef="#br0" timeOffset="90687.85">4908 7911 0,'0'-26'47,"13"-1"-32,14 1-15,-14-14 16,27 0-16,13-66 15,-14 14-15,-12 79 16,52-80-16,14-13 16,-40 40-16,-27 0 15,67-53-15,-1 0 16,1 26-16,-53 40 16,12-53-1,1 67-15,-39 12 0,12 1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1T01:59:50.4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5001 6628 0,'0'39'78,"0"28"-78,0-41 16,0 1-16,0 25 15,0-12-15,0 13 16,0-40-16,0 14 16,0 39-16,0-40 15,0 14-15,0-27 16,0 27-16,0 13 15,0 13-15,0-53 16,-14 40-16,14-13 16,0 39-16,0 1 15,0-41-15,0 27 16,0 14-16,0 26 16,0-27-16,0-13 15,0 93-15,0-66 16,0-27-16,-13 53 15,-13 0-15,-1-13 16,14-40-16,-13 53 16,12-13-16,-39 26 15,53-106-15,-13 94 16,0-28 0,0 14-16,13 0 15,-13-40-15,-1 53 16,1 13-16,-13-13 15,12-66-15,14 53 16,0 0-16,0 13 16,0-66-16,0 26 15,0 14-15,0-27 16,-13-53-16,13 27 16,0 39-16,-13 14 15,13-53-15,0-14 16,-27 40-16,27-13 15,-13 13-15,13-13 16,-13-40 0,13 1-16,-13 39 15,0-27 1,13 14-16,0-14 16,-14 1-16,14 12 15,0 54-15,0-67 16,0-12-16,0 39 15,-13-14 1,13-12-16,0-14 16,0 0-16,0 0 15,0 1 1,-13-1 0,13 0-1,0 13-15,0 1 16,0-1-1,0-12-15,0-1 16,0 0-16,0 0 16,0 14-1,0-14-15,0 13 16,0-12 0,0 12-16,0-13 15,0 1-15,0 12 16,0 14-1,0-1-15,0-12 16,0 26-16,0 26 16,0-39-16,0 0 15,0-27-15,0 0 16,0 0-16,0 27 62,0-27-46,0 0 0,0 1-16,13-1 15,-13 0-15,13 0 63,14-13-63,12 14 15,14-14-15,66 13 16,-26 0-16,-53 0 16,105-13-16,14 0 15,-13 0-15,-107 0 16,67 0-16,66 0 16,0 0-16,-119 0 15,92 0-15,1 0 16,-14 0-16,1 0 15,-81 0-15,54 13 16,13-13-16,-13 0 16,-66 0-16,79 0 15,-13 0-15,26 0 16,-79 0 0,92 0-16,1 0 15,13 0-15,-14 0 16,-79 0-16,67 0 15,25 0-15,1 0 16,-106 0-16,106 0 16,0 0-16,39 0 15,-132 0-15,106 0 16,0 0-16,-13 0 16,-14 0-16,-92 0 15,93 14-15,-1-1 16,-12-13-16,-80 0 15,92 0-15,1 0 16,-14 0-16,-66 13 16,66-13-16,14 0 15,-53 0-15,-14 0 16,-39 0-16,-1 0 16,27 0-16,27 13 15,-67-13-15,27 14 16,53-14-16,-13 13 15,-67-13-15,80 0 16,-13 13-16,-14-13 16,-39 13-16,-27-13 15,0 0 1,0 0 15,27 0-15,26 0-1,-39 0-15,12 0 16,14 0-16,-13 0 16,-13 0-1,-14 0 1,0 0 125,0 0-141,14 0 46,26 0-46,52 0 16,-65 0-16,53 0 16,118 0-16,80 0 15,-185 0-15,185 0 16,-92 0-16,-27 0 16,-159 0-16,-26 0 109,-1-13-93,-52-27-1,40 1-15,-1 25 16,14-12-1,-13-27-15,-14-13 16,14-53-16,12 53 16,1-93-16,-13-13 15,26 66-15,-14 40 16,1-106-16,13-53 16,0 40-16,0 92 15,0-145-15,0-13 16,0-106-16,0 211 15,0-145 1,0-40-16,0 14 16,0-14-16,0-26 15,0 198 1,0 14-16,0 26 16,0 66-16,0-93 15,0 40-15,0 1 16,0 65-16,0-66 15,0-13-15,0 13 16,0-26-16,0 79 16,0-66-16,0-13 15,0 12-15,0 81 16,0-1-16,0 0 16,0 14-16,0 13 15,0-14-15,0 1 16,0-1-16,0 1 15,0-27 1,0-13-16,0 39 16,0-184-1,0 171 1,0-13 0,0 40-16,0 0 125,-39 13-125,-54 13 15,-53 53-15,107-66 16,-107 13-16,-39 0 15,-66 1-15,-159 12 16,251-13-16,-265 40 16,-92 0-16,67-13 15,330-14-15,-159 14 16,13-40-16,40 27 16,146-14-16,-93 0 15,0 40-15,0-27 16,-26 1-16,105-14 15,-79 0-15,-66-13 16,39 14-16,133-14 16,-132 0-16,26 0 15,53 0-15,39 0 16,-65 0-16,-1 0 16,-12 0-16,78 0 15,-105 0-15,0 0 16,13 0-1,13 0-15,106 0 16,-79 0-16,26 0 16,0 0-16,67 0 0,-67 0 15,-27 0 1,-12 0-16,79 0 16,-93 0-16,14 0 15,-1 0-15,27 0 16,79 0-16,-39 0 15,39 0-15,14 0 16,12 0-16,-12 0 16,0 0-16,-14 0 15,13 0-15,1 0 16,-40 0-16,-27 0 16,27 13-16,40-13 15,-14 0-15,13 26 16,14-26-16</inkml:trace>
  <inkml:trace contextRef="#ctx0" brushRef="#br0" timeOffset="59038.24">12039 5768 0,'66'-27'94,"26"27"-94,80 0 15,53-13-15,-145 13 16,184 0-16,67 0 16,-80 0-16,-145 0 15,106 0-15,-67 0 16,-92 0-16,-40 0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1T02:01:18.7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6853 5622 0,'0'40'46,"-14"-40"-30,1 40-16,13 13 16,0-14-16,0 41 15,0-67-15,0 40 16,0 0-16,0 26 16,0 1-1,0-54-15,0 27 16,0-40-16,0 14 15,0-1-15,0 1 16,0-1-16,0-13 16,0 14-1,-13-27 157,-13-80-172,-1 1 16,14 13-16,13 26 15,-13 40-15,-1-13 16,14-14-16,0 54 109,0-1-93,0 14-16,0-27 16,0 14-16,0 12 15,0-25-15,0-1 16,27-13 62,-1 0-78,-12-40 16,12 27-1,27-14-15,0 14 16,0 0 0,-14 13-16,-25 0 15,-1 0-15,-26 0 141,-40 0-141,0 0 15,13 0-15,14 0 16,12 0-16,1 0 16,0-13-1</inkml:trace>
  <inkml:trace contextRef="#ctx0" brushRef="#br0" timeOffset="2568.28">10134 5715 0,'0'40'78,"0"-27"-78,0 0 31,0 14 16,0-1-31,0 1-16,0 12 15,0-26-15,0 40 16,0-26-16,0 39 16,0-26-16,0-1 15,0 14-15,0 40 16,0-40-16,0-27 15,0 14-15,0 13 16,0-40-16,-14 0 156,1-13-156,0 0 16,13-13 0,-27 0-1,14-27-15,13 27 16,-13-14-1,13 41 126,13-14-125,0 0 31,80-14-32,-40 1-15,13-66 16,27 39-16,-67 14 15,40-14-15,0 0 16,-13 14-16,-39 13 16,12-1-1,-13 14-15,-52 0 125,-41 14-125,54-14 16,-1 13-16,14-13 16</inkml:trace>
  <inkml:trace contextRef="#ctx0" brushRef="#br0" timeOffset="24957.7">8083 5649 0,'53'0'141,"13"0"-125,-39 0-16,65 0 15,14 0-15,13 0 16,27 0-16,-80 0 15,92 0-15,1 0 16,-66 0 0,-40 0-16,132 0 15,-26 0-15,39 0 16,-105 0-16,92 0 16,13 0-16,-12 0 15,25 0-15,-131 0 16,92 0-16,26 0 15,-52 0-15,-67 0 16,93 0-16,-13 0 16,-14 0-16,-92 0 15,53 0-15,13 0 16,-13 0-16,13 0 16,-79 0-16,65 0 15,28 0-15,12 0 16,-92 0-16,53 0 15,0 0-15,-53 0 16,-40 0-16,13 0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1T02:01:46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8440 5702 0,'119'0'187,"-13"0"-171,79 0-16,-79 0 15,185 0-15,40 0 16,-40 0-16,-185 0 16,105 0-16,-65 0 15,-106 13-15,-27-13 16</inkml:trace>
  <inkml:trace contextRef="#ctx0" brushRef="#br0" timeOffset="1985.2">10557 5662 0,'66'0'172,"93"0"-157,-93 0-15,79 0 16,41 0-16,-28 0 15,-52 0-15,-40 0 16,106 0-16,14 0 16,-41 0-16,-66 0 15,54 0-15,26 0 16,-27 0-16,-93 0 16,28 0-16,-1 0 15,-27 0-15,-25 0 16,12 0-16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1T02:01:53.0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4934 7250 0,'67'-14'62,"65"1"-62,-66 13 16,93-26-16,-14-27 16,93 53-16,-92 0 15,251 0-15,106 0 16,39 0-16,-145 0 15,-278 0-15,145 0 16,-92 0-16,-145 0 16</inkml:trace>
  <inkml:trace contextRef="#ctx0" brushRef="#br0" timeOffset="1913.85">9221 7329 0,'39'0'94,"67"-13"-94,-66 13 16,92 0-16,27-40 15,0 40-15,-53 0 16,-27 0-16,186 0 16,65 0-16,1 0 15,-212 0-15,172 0 16,40 0-16,-120 0 15,-118 0-15,79 0 16,-26 0-16,-80 0 16,-40 0-1,-13 0-15,1 0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1T02:03:05.3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4088 6152 0,'26'0'141,"40"0"-141,40 0 15,-53 0-15,106 0 16,13 0-16,-40 0 15,-66 0-15,146 0 16,-14 0-16,-12 0 16,-107 0-1,93 0-15,-13 0 16,0 0-16,12 0 16,-118 0-16,119 0 15,27 0-15,65 0 16,-158 0-16,159 0 15,66 0-15,-14 0 16,-198-14-16,93-12 16,26 13-16,-66-1 15,-119 14-15,53 0 16,-14 0-16,-52 0 16,0 0-16,-14 0 15,1 0-15,-14 0 16,26 0-16</inkml:trace>
  <inkml:trace contextRef="#ctx0" brushRef="#br0" timeOffset="3639.99">13507 5861 0,'-13'13'15,"-80"93"1,67-93-16,-14 53 15,-13 0-15,-13 27 16,39-80-16,1 53 16,0-26-16,-14 26 15,27-40-15,-1-26 16,1 40-16,-13-13 16,13-14-16,-1 0 15,1 13-15,-27 1 16,40-14 15,-13-13-31,0 13 47,-14-13 94,27-13-110,0 0-31,0 0 15,-13-14 1,13 40 109,0 1-125,27 12 16,-14 1-16,-13-1 15,26-13-15,-26 0 16,27-39 62,-14 13-62,0-14-1,-13 14 1,0-13 15</inkml:trace>
  <inkml:trace contextRef="#ctx0" brushRef="#br0" timeOffset="86475.54">15028 9036 0,'14'0'125,"78"0"-125,14 0 15,53 0-15,-40 0 16,26 0-16,-65 0 16,145 0-16,-80 0 15,14 0-15,-119 0 16,65 0-16,-25 0 15,-67 0-15,0 0 16</inkml:trace>
  <inkml:trace contextRef="#ctx0" brushRef="#br0" timeOffset="87487.5">15055 9988 0,'13'0'79,"93"0"-64,-14 0-15,-39 0 0,106 0 16,13 0-16,-13 0 15,-80 0-15,27 0 16,0 0 0,-40 0-16,-39 0 15,-14 0-15,26 0 16,-12 0-16,13 0 16,-27 0-1,0 0-15</inkml:trace>
  <inkml:trace contextRef="#ctx0" brushRef="#br0" timeOffset="88308.24">15055 10729 0,'13'26'63,"66"-26"-48,54 0-15,-107 0 16,120 0-16,65 0 16,14 0-16,-119 0 15,79 0-15,-39 0 16,-27 0-16,-106 0 15</inkml:trace>
  <inkml:trace contextRef="#ctx0" brushRef="#br0" timeOffset="102821.69">5067 8480 0,'13'13'109,"27"0"-93,13 1-16,-14-14 16,1 0-1,0 0-15,-27 0 16,13 0-16,14 0 16,0 0-16,-27 0 15,27 0-15,-1 0 16,1 0-16,0 0 15,13 0-15,-14 0 16,14 0-16,0 0 16,-13 0-16,0 0 15,12 0-15,41 0 16,-53 0-16,26 0 16,26 0-16,1 0 15,-80 0-15,53 0 16,1 0-16,-28 13 15,1 0-15,-14-13 16,14 0 0,0 0-16,26 13 15,-53-13-15,67 0 0,-1 0 16,27 0-16,-80 0 16,40 0-16,1 0 15,25 0 1,-39 0-16,-26 0 15,12 0-15,1 0 16,0 0-16,-27 0 16,26 0-16,28 0 15,-14 0-15,-14 0 16,41 0-16,-1 0 16,0 0-16,-26 0 15,40 0-15,13 0 16,-14 0-16,-26 0 15,-26 0-15,26 0 16,14 0-16,26 0 16,-80 0-16,53 0 15,27 0-15,-13 0 16,-67 0-16,80 0 16,26 0-16,-13 0 15,-26 0 1,-53 0-16,52 0 15,-26 0-15,27 0 0,-80 0 16,53 0 0,27 0-16,-40 0 0,-27 0 15,67 13-15,-27-13 16,-26 14 0,52-14-16,-65 0 15,26 0-15,0 0 16,39 0-16,-78 0 15,52 0-15,26 0 16,14 0-16,-79 0 16,52 0-16,0 0 15,27 0-15,-40 0 16,-26 13-16,66-13 16,-14 0-16,1 0 15,-40 0-15,40 13 16,12 0-1,1-13-15,-66 0 16,66 0-16,0 0 0,-1 0 16,-38 0-16,38 0 15,1 0-15,13 0 16,-26 0-16,-53 0 16,52 0-1,-26 0-15,14 0 16,-41 0-16,41 0 0,-27 0 15,39 0-15,-52 0 16,26 0 0,14 0-16,-1 0 15,27 0-15,-67 0 16,41 0-16,26 0 16,-1-13-16,-52 13 15,66-13-15,-39 13 16,26 0-1,-67 0-15,54-13 0,39 13 16,-26-14-16,13 14 16,-79 0-16,79-13 15,-40 0-15,67 0 16,-107 13-16,54 0 16,0 0-16,13 0 15,-67 0 1,54-27-16,13 27 0,13-13 15,-80 13-15,41 0 16,-14-13-16,27 13 16,-14-27-1,-66 27-15,53 0 0,27-13 16,-1 0 0,-65 13-16,79-26 0,0 26 15,13 0 1,-93 0-16,80 0 15,0 0-15,0-14 16,26 1-16,-79 13 16,92-13-16,-39 13 15,13 0-15,-66 0 16,79 0-16,-26-13 16,0-1-1,-66 14-15,39 0 0,27-13 16,-27 13-16,-52 0 15,52 0-15,-26 0 16,-13 0-16,0 0 16,-1-13-1,-12 0-15,-14 13 16,0 0-16,0 0 16,14 0-16,13 0 15,12-14 1,-25 14-16,13 0 15,39 0-15,-39 0 16,-1 0-16,54 0 16,-27 0-16,-26 0 15,-27 0-15,53 0 16,0-13-16,0 0 16,-26 13-16,119-13 15,-53 13 1,39 0-1,-65 0-15,-14 0 16,-13 0-16,-40 0 16,40 0-1,0 0-15,-40 0 16,80 0 0,-41 0-1,28 0-15,-54 0 16,1 0-1,-14 0-15,0 0 0,0 0 32,1 0 46,12 0-63,-13 0-15,1 26 16,-1-13-16,-13 1 16,13-1-1,0-13-15,1 26 16,-1-26 156,26 0-157,-12 0-15,13 0 16,-1 0-16,14 0 16,27 0-16,-41 0 15,1 0-15,26 0 16,-13 0-16,-13-13 16,-14 13-1,14 0-15,-14 0 16,-12 0-1,-1 0-15,0 0 16,0 0-16,14 0 16,-14 0-1,13 0 1,-12 0 125,-1 0-126,-13 27 1,0 12-16,0 27 0,0-39 15,0 26 1,0 0-16,0 13 16,0-26-16,0 26 15,13 13-15,-13-13 16,0 0-16,13-52 16,-13 39-16,0-1 15,0 28-15,0 12 16,0-12-1,0 26-15,0-67 16,0 133 0,0-92-16,0-1 15,0-39 1,0 39-16,0 0 16,0-26-1,0-39 1,0-1-1,0 0-15,0 27 16,0-14 0,0 14-16,0-14 15,0 1-15,0-1 16,0-12 0,0 12-1,0-13 1,0 14-1,0-14-15,0 13 16,0 14 0,0 0-16,0 13 15,0-14 1,0 1-16,0 0 16,0-14 15,0-13-31,0 1 15,0-1-15,0 0 16,0 40-16,0-27 16,0 54-1,0-54-15,-13 27 16,0-40 0,13 1 15,0-1-16,-13 13 1,-1-12 0,-12 12 31,-40-26-47,26 0 15,-26 0 1,26 0-16,-26 0 15,13 0-15,-39 0 16,39 0-16,-27 0 16,-39 0-1,40 0 1,-93 0-16,132 0 16,-185 0-1,119 0 1,54 0-16,-134 0 15,28 0 1,131 0 0,-66 0-16,1 0 15,-14 0-15,53 0 0,-92 0 16,26 0-16,-1 0 16,81 0-16,-41 0 15,-25 0 1,12 0-16,53 0 0,-52 0 15,-1 0 1,-66 0-16,54 0 16,65 0-16,-79 0 0,-27 0 15,1 0 1,105 0-16,-53 0 16,-12 0-16,-1 0 15,66 0-15,-53 0 16,-12 0-16,-14 0 15,-27 0-15,93 0 16,-53 0-16,27 0 16,26 0-16,27 0 15,-80 0 1,53 0-16,13 0 16,-52 0-1,-120 0-15,93 0 16,-27 0-1,54 0 1,-27 0 0,66 0-16,-93 0 15,106 0 1,-52 0-16,-27 0 16,39 0-16,-39 0 15,-53 0 1,40 0-16,26 0 15,67 0-15,-54 0 16,0 0-16,-12 0 16,65 0-16,-53 0 15,-52 0-15,-14 0 16,93 0-16,-106 0 16,0 0-16,13 0 15,-26 0-15,119 0 16,-93 0-16,0 0 15,1 0-15,-67 0 16,13 0 0,14 0-16,131 0 15,-91 0-15,12 0 16,-13 0-16,40 0 16,80-13-1,-186-14-15,119 27 16,66 0-1,-211 0 1,79 0 0,53 0-16,-27 0 15,1 0 1,-93 0 0,13 0-1,172 0-15,-53 0 16,-26 0-16,26 0 15,66 0-15,-52 0 16,-1 0-16,14 0 16,65 0-16,-25 0 15,12 0 1,-92 0-16,106 0 16,-14 0-16,-25 0 15,-1 0-15,26 0 16,-26 0-16,14 0 15,-1 0-15,13 0 16,1 0-16,13 0 16,-27 14-1,0-14-15,1 13 16,-1 0-16,-39-13 16,12 13-16,28-13 15,-54 13-15,-92-13 16,132 14-1,-53-14-15,-92 13 16,158-13 0,-26 13-16,-40-13 15,13 13-15,-12-13 16,-14 14 0,13-1-1,93-13-15,-54 13 16,28-13-1,-14 0 1,-40 40 0,1-40-1,39 13 1,-13-13-16,52 0 16,-12 0-1,-1 0 1,14 0-16,-27 13 15,1-13 1,-41 13-16,41-13 16,-14 14-1,0-14-15,40 0 16,-27 0-16,27 0 16,-1 0-16,-12 0 31,13 0-16,0 0 1,-1 0 31,1 0-16,-13 0-31,-1-27 0,14 27 16,-13-13-16,-1 0 15,14 0 1,0 13 0,-1 0 15,1 0-15,0 0-1,0 0 1,-14 0-16,-12-14 15,12 14 1,1 0 0,12 0 15,1 0 0,13-13-15,-13 13-16,0 0 15,-1 0-15,1 0 16,0-26 31,13-1-31,0 14-16,0-27 31,0 14-31,0-14 0,0 0 15,0-12-15,0-41 16,0-13-16,0 0 16,0 67-16,0-54 15,0-13 1,0 27-16,0 52 16,0-39-16,0 26 0,0-12 15,0 38 1,13-39-16,-13 27 15,0-1-15,0-25 16,27-1 0,-27-27-16,13-12 15,-13 39 1,13-13-16,0-14 16,-13 14-1,0-40 1,0 80-1,14-93-15,-14 53 16,0 13 0,0-40-1,0 40 1,0 0 0,0 14-1,0-1 1,0 27-1,0-1 1,0-25-16,0 25 16,0-12-1,0 13 1,0-14-16,0 14 0,0 0 16,0 0-1,0-1-15,0-12 16</inkml:trace>
  <inkml:trace contextRef="#ctx0" brushRef="#br0" timeOffset="113408.9">11721 9115 0</inkml:trace>
  <inkml:trace contextRef="#ctx0" brushRef="#br1" timeOffset="145243.6">8295 8414 0,'0'66'62,"0"26"-62,0 1 16,0 13-16,0-93 15,0 67-15,0-41 16,0 80-16,0-79 16,0 26-16,0 53 15,0-26-15,0 39 16,0-79-16,0 53 16,-14-40-16,1 40 15,13-80-15,0 54 16,-13 12-16,0-26 15,13-39-15,0 52 16,0-13-16,0 14 16,0-54-16,-13 54 15,13 12-15,-14-39 16,1 40-16,0-54 16,13 14-16,-13 27 15,-1-27-15,14-14 16,0 41-16,0-41 15,0 54-15,0-80 16,-26 53-16,26-26 16,-13 26-16,13-39 15,0-1 1,-14-13 0,-25-13 1062,-27-13-1078,-67-13 15,54 12-15,-14 1 16,67 13-16,-14 0 16,-13-26-16,40 26 15,-13-14-15,12 14 16,1 0-1,-13 0 1,12 0-16,-12 0 16,-14 0-16,14 0 15,-27 0-15,0 0 16,0 0-16,13 0 16,-26 0-16,-13-26 15,-40 26 1,92 0-16,-39-13 15,-119 13 1,172 0 0,-27 0-16,14 0 15,-14 0-15,14 0 16,-14 0-16,0 0 16,-13 0-16,27 0 15,-1 0-15,-26 0 16,27 0-16,-1 0 15,1-13-15,-14 13 16,14 0-16,-27 0 16,27 0-16,-41 0 15,14 0-15,27-14 16,13 14-16,0 0 16,-14-13 187,1 0-203,-1 13 15,-26-13-15,40 13 16,-27-14-16,-39 1 16,39 13-16,1 0 15,-1-13-15,-13 0 16,27 13-16,-27-14 15,39 14-15,1 0 16,0 0-16,0-13 16,-1 13-1,-12 0-15,0-13 16,-14 13-16,-40 0 16,54 0-16,-40 0 15,26 0-15,-26 0 16,40 0-16,-1 0 15,1 0-15,12 0 16,-25 0 0,-1 0-1,14 0-15,12 0 16,1 0 0,0 0 15,13-40 125,0-13-140,0 27-16,0-27 15,-13 27-15,13-27 16,0 39 0,0-52-16,0 53 15,0-27-15,0-39 16,0 39-16,0 1 15,0-41-15,0 14 16,0-26-16,0 65 16,0-52-16,-14-14 15,14 0-15,-13 41 16,13-28-16,-13-12 16,13-14-16,0 26 15,0 41-15,-26-67 16,12 0-16,1 27 15,13 52-15,0-26 16,0 14-16,0-1 16,0 13-16,-13-12 15,13 26-15,0-40 16,0 13-16,-13 13 16,13-25-16,0 25 15,0-26-15,0 40 16,-14 0-16,14-14 15,0 14-15,0 0 32,0 0-32,0-1 31,14 1 156,105-13-171,-13 12-16,26 1 16,-66 0-16,66 13 15,1-13 1,12 13-16,-39-14 0,-66 14 16,12 0-16,-12 0 15,0-13-15,-14 13 16,27 0-16,0-13 15,27 13-15,-67 0 16,40 0 0,39 0-16,14 0 15,-66 0-15,52 0 16,14 0-16,13 0 16,-13 0-16,-66 0 15,92 0-15,-66 0 16,53 0-16,-92 0 15,52 0-15,1 0 16,-28 0-16,-12 0 16,40 0-1,-14 0-15,13 0 0,27 0 16,-66 0-16,26 13 16,26-13-16,-39 27 15,-13-27-15,0 0 16,-14 0-16,-13 0 62,14 0-46,12 0 0,1 0-16,-13 0 15,12 0 1,1 0-16,-14 0 15,-12 0-15,-1 0 157,0 0-142,0 0 63</inkml:trace>
  <inkml:trace contextRef="#ctx0" brushRef="#br1" timeOffset="154703.26">8255 6482 0,'0'53'63,"0"40"-63,0-14 15,0 27-15,0-66 16,0 39-16,0 27 15,0 13 1,0-93-16,0 107 0,0-54 16,0 27-16,0-27 15,0-13-15,0 67 16,0-14-16,0 0 16,0-40-1,0 1-15,0 65 16,0-26-16,0-39 15,0 39-15,0 0 16,0-27-16,0-52 16,0 53-16,0-14 15,0-13-15,0 14 16,0 25-16,0 54 16,0 0-16,0-53 15,0-40-15,-13 93 16,13 13-16,0-27 15,0-105-15,0 52 16,0 14-16,0-26 16,0-28-16,0 15 15,0 38-15,0 15 16,0-15-16,0-25 16,0 65-16,0-12 15,0-14-15,0-80 16,0 54-16,0-27 15,0-26-15,0-1 16,0-12-16,-27-1 16,27 40-1,0-26-15,0 0 16,0 0-16,-13 26 16,13 40-16,0-93 15,-13 66-15,13-26 16,0 26-16,0-26 15,0-26-15,0 12 16,-13 1-16,13-27 16,0 1-16,0-1 15,0 0 1,0 0-16,0 1 16,0-1-1,0 0-15,0 13 110,0-12-95,0-1 1,0 0-16,0 14 15,0-1-15,0-13 16,0 1 0,0 12-16,0-13 15,-14 0 110,-52 1-109,40-14-16,-54 0 16,-39 0-16,-13 0 15,0 0-15,52 0 16,-39 0-1,-53 0-15,0 0 0,80 0 16,-107 0 0,27 0-16,-39 0 15,12 0-15,120 0 16,-106 0-16,13 0 16,13-14-16,106 1 0,-79 13 15,92-13 1,0 13-16,27 0 0,0 0 15,0 0 1,-1 0 15,1 0-15,-13 0 0,-1 0-16,14-13 15,0 13 1,13-27 62,-13 27-78,-1-26 16,1 13-16,13-1 15,-13 1 1,13-27 15,0 1-15,0-14-16,-13 13 15,13-52-15,0-14 0,-14 0 16,14 53 0,0-93-16,-13 14 0,13 40 15,-13-14 1,0 40-16,-14-67 15,1-39-15,26 27 16,0 65-16,0-78 16,0-1-16,-27 0 15,27 93-15,-13-80 16,13 41-16,-26-1 16,26 66-16,0-52 15,0 12-15,0 14 16,0-40-16,0 66 15,0-39-15,0-53 16,0 13-16,0 79 16,0-53-16,0-39 15,0 26 1,0 80-16,0-53 16,0 12-16,0-12 15,13 0-15,0 52 16,-13-52-16,27-14 15,-14 14-15,-13 26 16,0-53-16,0 40 16,0-13-16,13 26 15,-13 0-15,0-13 16,13-1-16,-13 28 16,0-1-16,0-13 15,0 13-15,14 1 16,-14 26-16,13-14 15,0-13-15,-13 1 16,0 12-16,13-12 16,-13-1-16,13-13 15,-13 0-15,0 13 16,0-13-16,27-26 16,-27 0-16,0 39 15,13-26-15,0 26 16,-13-26-16,0 53 15,0-14-15,0-26 16,0 27 0,0-14-16,0 14 15,0-14-15,14 0 16,-14 14-16,0-14 16,13 1-1,-13 25-15,0 1 16,0-13-16,0 12 15,0-12 1,0 13 0,0 0 31,53-1 31,26 1-63,67 0-15,52 0 16,40 13-16,-132 0 16,132 0-16,-39 0 15,-41 0-15,-105 0 16,53 0-16,0-14 15</inkml:trace>
  <inkml:trace contextRef="#ctx0" brushRef="#br1" timeOffset="-172658.03">15597 4723 0</inkml:trace>
  <inkml:trace contextRef="#ctx0" brushRef="#br1" timeOffset="-140884.4">5186 6562 0,'0'39'94,"0"27"-94,0-26 16,0 66-16,0 26 15,0-13-15,0 0 16,0-66-16,0 80 16,0-14-16,0 0 15,0-93-15,0 107 16,0-28-16,0 14 15,0-66-15,-40 80 16,27 12 0,13-13-16,-13-65 0,13 38 15,0 28-15,0-41 16,0 14 0,0-53-16,0 26 15,0-12-15,0 12 16,0-66-16,0 27 15,0 0-15,0 26 16,0 26-16,0-52 16,0 13-16,0 26 15,0 14-15,0-53 16,0 39-16,0 14 16,0 12-16,0-65 15,0 79-15,0 27 16,0-54-16,0-52 15,0 79-15,0 27 16,-14-54-16,14-26 16,0-26-16,0 53 15,0-1-15,0 14 16,0-53-16,0 53 16,0 13-16,0 13 15,0-92 1,0 79-16,-13 26 0,0-26 15,13 14-15,0-94 16,0 14 0,0 0-16,0-40 15,0 1-15,0 12 63,0-13-63,0 14 15,13-14-15,0 0 16,-13 1 0,14-14-16,12 26 31,-13 0-15,54 41-16,25-28 15,-65-12-15,105 39 16,27 0-16,-14-39 15,-105-14-15,145 26 16,-26 28-16,26-28 16,-13 14-16,-93-40 15,54 1-15,-1 12 16,13-13-16,-105-13 16,79 0-16,27 0 15,-27 0-15,-66 0 16,79 0-16,-26 0 15,0 0 1,0 0-16,-67 0 16,54 0-16,-1 0 15,14 0-15,-79 0 16,12 0-16,-12 0 16,-14 0-1,0 0 1,1 0-1,-1 0-15,13-39 16,1-1 0,-14 13-16,0-12 15,0 12-15,27-52 16,-27 0-16,1-1 16,25 27-16,-26-39 15,14-54-15,-14-26 16,-13 80-16,0-107 15,0 14-15,0 26 16,0 0 0,0 107-16,0-68 0,0-12 15,0 13 1,0 79-16,0-65 0,0-41 16,0 1-1,0 92-15,-13-106 16,-14 0-16,14 14 15,0 12-15,0 67 16,-14-79-16,14-14 16,13 27-16,-13 65 15,0-65-15,13-27 16,0 14-16,0 79 16,-14-67-16,14 14 15,0 0-15,0 80 16,-13-80-16,0 13 15,13-13-15,-13 39 16,-1 54-16,1-67 16,13 14-16,0 39 15,0 14-15,0-14 16,-13-13-16,13 13 16,0 27-16,-13-79 15,13-14-15,-13 13 16,13-13-16,0 67 15,-14-54 1,1 27-16,13 0 16,0 53-16,-13-40 15,13 26-15,0-13 16,0 14-16,0-53 16,0 12-16,0-12 15,0-27-15,0 80 16,0-27-16,0 13 15,0 14-15,0 13 16,-40-1 140,-13 14-140,-66 0 0,-26 0-16,105 0 15,-119 0-15,-79 0 16,-53 0-16,185 0 15,-185 0-15,0 0 16,79 0-16,40 0 16,93 0-16,-66 0 15,26 0-15,52 0 16,54 0-16,-13 0 16,-1 0-16</inkml:trace>
  <inkml:trace contextRef="#ctx0" brushRef="#br1" timeOffset="-122587.49">8255 6734 0,'0'0'15,"0"13"-15,0 0 0,0 0 16,0 1-16,0-1 15,0 13-15,0 1 16,0-1 0,0 1-16,0 26 0,0-14 15,0-26 1,0 54-16,0 38 16,0 28-16,0-27 15,0-54-15,0 54 16,0 0-16,-13 26 15,13-65-15,-27 65 16,14-13-16,13 26 16,0-92-16,0 66 15,0 53-15,0-13 16,0-132-16,0 131 16,0 54-16,0 39 15,0 40-15,0-172 16,0 186-16,0 12 15,0-65-15,0-173 16,0 93-16,0 0 16,0 0-16,0-93 15,-26 93-15,12 27 16,1 12-16,13-131 16,0 92-16,-13 26 15,13-13-15,0-13 16,0-105-16,0 52 15,0-27 1,0-52-16,0 0 16,0-27-1,0 0 1,0 0 0,0 0-1,-27 1 188,-25 12-187,-54-26 0,53 13-16,-53-13 15,-40 0-15,-92 0 16,93 0-16,-199 0 15,-79 0-15,52-13 16,239 0-16,-133 0 16,-13-27-16,93 27 15,26 13-15,120 0 16,-54 0-16,14-13 16,66 13-16,-1 0 15,1-27 251,13-79-266,-13 53 15,-14-119-15,27 53 16,-13-53-16,0 66 16,-27-198-16,27 0 15,-13 13-15,12 26 16,14 173-16,0-120 16,0 27-16,0 0 15,0 118-15,0-104 16,0-15-16,0 54 15,0 79-15,0-92 16,0-1-16,0 40 16,0 67-16,0-54 15,0-39-15,0-1 16,0-25-16,0 91 16,0-91-16,0 12 15,0 14-15,0 79 16,0-79-1,0 26-15,14 0 16,-1 0-16,0 66 16,14-92-16,-1-13 15,0 39-15,-26 66 16,14-79-16,-1-13 16,0 13-16,0 53 15,1-40-15,-14-13 16,0 0-16,0 79 15,0-79-15,0 13 16,0 53-16,13 0 16,-13 27-16,0-27 15,0 13-15,0 0 16,13 1-16,-13 26 16,26 13 202,67 0-202,53 26-16,-80-13 16,53 0-16,53 40 15,53 0-15,92 0 16,-171-26-16,211 12 15,13 1-15,-79-40 16,-172 0-16,80 0 16,-40 0-16,-40 0 15,-80 0-15,-12 0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1T02:03:42.1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7990 6032 0,'-13'27'15,"13"13"-15,-13-14 16,13 1 0,0-14-16,-13 13 15,13-13-15,0 14 16,0 13-16,0 13 15,0-14-15,13 1 16,0 0-16,14 26 16,-1-27-16,1 1 15,-1 13 1,-13-13-16,40 26 16</inkml:trace>
  <inkml:trace contextRef="#ctx0" brushRef="#br0" timeOffset="1599.32">15968 5847 0,'0'0'0,"13"27"16,13-14 0,-26 0-16,27 0 15,-14-13-15,-13 27 16,0-14-16,26 0 16,-26 1-16,0 12 15,27 27-15,-27-27 16,0 41-16,0-41 15,0 40-15,0-26 16,0 39-16,0-26 16,0-26-16,0 12 15,0 1-15,0 0 16,0-1 0,0-25-1,0-1 1</inkml:trace>
  <inkml:trace contextRef="#ctx0" brushRef="#br0" timeOffset="5079.93">8229 6482 0,'0'27'78,"0"12"-78,0 1 16,0 13-16,0 0 16,0 0-16,0-40 15,0 0-15,0 27 16,0 0-16,0-27 15,0 27 1,0-27-16,0 0 16,0 0-1,0 1 204,39-1-219,1-13 16,26 0-16,66 0 15,-92 0-15,119 13 16,-27-13-16,-39 0 16,65 0-16,-65 0 15,92 0-15,40 0 16,-40 0-16,-92 0 15,92 0-15,0 0 16,1 0-16,-94 0 16,93 0-16,14 0 15,13 0-15,-120 0 16,120 0-16,39 0 16,0 0-16,-26 0 15,-158 0-15,131 0 16,-39 0-16,-40 0 15,-80 0-15,67 0 16,0 0-16,0 0 16,-53 0-1,53 0-15,26 0 16,-26 0-16,0 13 16,-67-13-16,41 0 15,26 0-15,-14 0 16,-39 0-16,66 0 15,13 0-15,-12 0 16,-68 0-16,54 0 16,-26 0-16,-41 0 15,-12 0-15,-1 0 16,27 0 0,-13 0-16,26 0 15,-53 0-15,14 0 16,-1 0-16,-13 0 15,1 0-15,-1 0 63,27 0-63,-14 0 16,0 0-16,1 0 15,-1 0 1,1 0-16,-1 0 15,-13 0 1,14 0 47,-1 0-48,41 0-15,-1 0 16,-13-39-16,-14 39 15,14 0-15,-40-14 16,1 1-16,-1 13 156,0 0-140,0 0-16,14 0 16,26-13-1,-40 13-15,0-13 16,0 13-16,1 0 15,-1 0-15,-13-14 16,26 14 31,1-13-47,12 0 16,-25 13-1,12-13-15,-13 13 31,14-14 16,-14 14-31,0-13 0,27-13-16,-40 13 46,0-14-14,0 14-17,0-27-15,0 0 16,13-12-16,-13 25 16,0-39-16,0 40 15,0-1-15,0 14 16</inkml:trace>
  <inkml:trace contextRef="#ctx0" brushRef="#br0" timeOffset="6151.46">11827 7395 0,'53'-53'94,"-40"40"-94,0-14 16,14-12-16,-1 12 15,-26 14-15,0 53 110,0-14-110,0 40 15,0-52-15,0 65 16,0-53-16,0 14 16,0 13-16,0-26 15,0 12-15,0-12 16,0-14-16</inkml:trace>
  <inkml:trace contextRef="#ctx0" brushRef="#br0" timeOffset="6623.9">11853 7818 0,'53'0'63,"-26"0"-63,26-26 15,39 26-15,-39 0 16,-26 0-16,26 0 16,-40 0-16,13 0 15</inkml:trace>
  <inkml:trace contextRef="#ctx0" brushRef="#br1" timeOffset="13122.09">3598 6972 0,'14'66'47,"-14"-53"-32,13 67-15,0 39 16,-13-14-16,0-78 15,13 105-15,0 0 16,-13 1-16,14-94 16,12 94-16,-26-27 15,0-54-15,0 28 16,13-67-16,-13 14 16,14 12-16,-14-26 15,0 1-15,0 25 16,0-12-16,26-1 78,1 1-47,12-27-31,27 13 0,1 0 16,38 0-1,-38-13-15,78 0 16,27 0-16,-53 0 16,-40 0-16,133 0 15,13 0-15,53 0 16,-14 0-16,-184 0 16,171 0-16,67 0 15,-27 0-15,-185 0 16,185 0-16,66 0 15,-27 0-15,-210 0 16,197 0-16,159 0 16,-79 0-16,-79 0 15,-173 0-15,199 0 16,119 0-16,-66 0 16,-238 0-16,211 0 15,67 0-15,-1 0 16,-303 0-16,263 0 15,41 0-15,105 0 16,-158 0-16,-225 0 16,198 0-1,27 0-15,-54 0 16,-211 0-16,186 0 0,12 0 16,-26 0-1,-185 0-15,132 0 16,-13 0-16,-53 0 15,-106 0-15,40 0 16,26 0-16,-52 0 16,-27 0-16,0 0 15,-14 0-15,41-13 16,52 13-16,-92 0 16,65-26-16,-78 26 15,-67 0 110,1 0-109,12 0-1,-13 0-15,-13 0 16,27 0-16,13 0 16,0 0-16,-14 0 15,-26 0-15,14 0 16,-28 0-16,-78 0 16,26 0-16,-14 0 15,67 0-15,-53 0 16,27 0-16,39-13 15,40 13-15,-1 0 16,14-27 203,14-79-219,12-26 15,-26 53-15,40-67 16,-40 67-16,0-54 16,0 1-16,0 53 15,0-80-15,0-13 16,0 26-16,0 107 16,0-27-16,0 39 15,0 67 79,-14 39-94</inkml:trace>
  <inkml:trace contextRef="#ctx0" brushRef="#br1" timeOffset="15009.68">9379 8916 0,'27'-26'141,"52"-14"-141,-65 40 16,52-26-16,-13-1 15,-27 27 1,-13 0-16,14 0 94,-27 14-94,0-1 15,0 0-15,13 27 16,-13-27-16,0 13 16,0-12-1,0 25-15,0-12 16,0 13-16,0-14 15,-13 0-15,-27 27 16,27-26-16,-14-1 16,1 1-16,-1-1 15,1 14-15,0-14 16,-1-12-16,-39 25 16,39-26-16,14-13 15,0 27 1,0-27-1,13 13-15,13-26 125,0 0-109,0 13-16,-13-14 16,40 14-16,-13-13 15,-1 13-15,1 0 16,-1 0-16,14 0 16,-27 0-16,0 0 15,0 0 1,1 0-1,-1 0 1,0 0-16,0 13 16,1 1-16,-1-1 15,26 0-15,-25-13 16,-1 0 0,0 13-16,0-13 15</inkml:trace>
  <inkml:trace contextRef="#ctx0" brushRef="#br2" timeOffset="-91106.28">10927 11179 0,'14'0'63,"25"0"-63,1 0 15,26 0-15,-13 0 16,40 13-16,-67 13 16,27-26-16,13 0 15,-39 0-15,-1 0 78,-13 0-62,14 0-16,-1 0 16,1 0-16</inkml:trace>
  <inkml:trace contextRef="#ctx0" brushRef="#br2" timeOffset="-90425.62">11113 11271 0,'-14'13'31,"14"67"-15,0-14-16,0-26 15,0 26-15,0-40 16,0 27-16,14-26 16,-14 26-16,0-40 15,0 0-15,0 0 16</inkml:trace>
  <inkml:trace contextRef="#ctx0" brushRef="#br2" timeOffset="-89929.92">11337 11324 0,'14'93'47,"-14"-27"-31,0-40-16,0 27 15,0 40-15,0-53 16,0 12-16,0-25 16,0-1-1,0-12-15,0-1 16,0 0-16</inkml:trace>
  <inkml:trace contextRef="#ctx0" brushRef="#br2" timeOffset="-88608.83">11933 11655 0,'0'-13'93,"-27"13"-93,-12 0 16,12 13-16,14-13 16,-40 13-16,13-13 15,-13 0 1,53 13-16,-39 1 15,25-14 79,14 66-78,0 13-16,0 14 15,0-14-15,0-13 16,0-53-16,0 27 16,0-27-16,14 1 15,-14-1 1,0 0 0,0 14-1,13-27 16,-13 13 1,13-13-17,0 13 110,1-13-93,-1 0 46</inkml:trace>
  <inkml:trace contextRef="#ctx0" brushRef="#br2" timeOffset="-87833.96">12197 11999 0</inkml:trace>
  <inkml:trace contextRef="#ctx0" brushRef="#br2" timeOffset="-86529.6">12184 11800 0,'0'27'63,"0"92"-63,0-26 15,0-27-15,0 0 16,0-40-16,0 14 16,0-14-16,0-12 15,0-1-15,0-26 94,0-14-94,0-52 16,0 39-16,0-26 15,0 40-15,0-1 16,0 1-16,0-1 15,0 1-15,0 12 16,0-12-16,0 13 16,0 0-16,0-14 31,0 40 31,0 40-62,0 27 16,0-1-16,13 27 16,14-80-16,-1 27 15,-13-26-15,14-14 16,-14 0-16,14-13 47,-1-40-32,-26 1 1,27-27-16,-27 39 16,0-13-16,0 27 15,0-66-15,0 52 16,0 1-16,0-14 16,0 14-16,0 13 31,0 52 16</inkml:trace>
  <inkml:trace contextRef="#ctx0" brushRef="#br2" timeOffset="-85728.05">12674 12224 0,'-14'0'32,"1"0"-17,-27 0-15,14 13 16,-1 0-1,1 14 1,26 12 0,0-12-1,0-14-15,0 27 16,0-14 15,13-26-15,14 0-16,-1 0 15,1 0-15,-14 0 16,13-13-16,-12 0 16,-1-1-1,-13 1 1,0 0 0,0-27-16,0 27 15,0-40-15,0 14 16,-13-28-1,-1 54-15,1 0 16,0 0 0,0 13 31,13 39-47,0-25 15</inkml:trace>
  <inkml:trace contextRef="#ctx0" brushRef="#br2" timeOffset="-84945.06">12885 12277 0,'0'-40'62,"-13"-13"-46,13 0-16,0 40 15,0 0-15,0-1 16,0 1-16,26-13 16,-12 26-16,-1 0 15,0 0 32,0 0-31,-13 13-1,0 0-15,0 27 16,0-14 15,53-26 32,-26 0-63,-14 0 15,13-26-15,-12 26 16,-1 0 15,0 13-15,-13 0 15,0 1-15,0-1-1,0 0-15,0 0 16,0 1 15,0-1-31</inkml:trace>
  <inkml:trace contextRef="#ctx0" brushRef="#br2" timeOffset="-83817.3">13428 11523 0,'13'0'63,"13"-14"-63,14 14 15,-14 0-15,1 0 16,-1 0-16,1 0 16,-14 0-1,0 0 1,14 0-1,-14 14-15,0-1 16,0 0-16,1 0 16,-1 14-16,-13-14 15,13 0-15,-13 0 16,13 27-16,-13 13 16,0-40-16,0 80 15,0-27-15,0 0 16,0-26-16,0 13 15,0 26-15,0-52 16,0-14-16,0 13 16,0-12-16,0-1 15,0 0 1,0 13 31,0 1-47,-26-14 15,13-13 1,-1 0 0,-12 0-1</inkml:trace>
  <inkml:trace contextRef="#ctx0" brushRef="#br2" timeOffset="-82912.66">14777 10874 0,'-13'27'63,"13"13"-48,-53 26-15,13 39 16,14-65-16,-27 66 16,13 0-16,27 0 15,0-67-15,-1 67 16,14 0-16,0 0 15,0-27-15,0-39 16,14 105 15,-1-145-31,-13 14 0,26-1 16,-12 0-16,-1-13 47,0 0-32,0 0 17</inkml:trace>
  <inkml:trace contextRef="#ctx0" brushRef="#br2" timeOffset="-81512.41">15293 11245 0,'-13'0'62,"-14"26"-46,1 14-16,-14-14 16,40-12-16,-40 39 15,1-40 1,-27 66-16,26-52 16,27-14-16,-14 27 15,27 12-15,-26 15 16,26-41-16,0 14 15,0 13-15,0 13 16,0-53-16,0 13 16,0 1-16,0-14 15,13 0 1,0-13 0,0 0-16,27 0 15,-13 0-15,-14 0 16,0 0-1,-13-26 17,0-14-32,0 27 15,0 0-15,-26 0 16,12 13-16,1 0 16,-13 0-1,12 0 1,14 13 62</inkml:trace>
  <inkml:trace contextRef="#ctx0" brushRef="#br2" timeOffset="-80689.22">15478 11695 0,'-13'0'63,"-14"0"-63,14 13 15,-26 13 1,25-13-16,-25 14 16,12-14-16,27 27 15,0-14-15,0-12 16,0-1-16,0 13 15,0 1-15,0-1 16,0 1-16,40-14 16,-27-13-1,0 0-15,1 0 16,-1 0 0,-13-13-16,0-14 15,0-13-15,0 1 16,0 12-16,0 1 31,13 13 47,0 26-78,0 0 16,1 27-16,25 26 15,-12-40-15,-27 1 16,13-14-16,-13 0 16,13 1 77</inkml:trace>
  <inkml:trace contextRef="#ctx0" brushRef="#br2" timeOffset="-79766.01">15716 11999 0,'-26'-13'78,"13"-27"-62,-1 0-16,1-13 15,0 0-15,13 40 16,0-40-16,0 27 16,0-27-16,0 40 15,40-27-15,-14 27 16,53 0-16,-65 13 16,25-14-16,1 14 15,-14 0-15,-12 0 16,-1 14-16,0-14 15,-13 39-15,13 1 16,-13-27 0,14 0-16,-14 1 15,0 12-15,0-13 16,0 14 0,0-14-1,0 0-15,0 0 16</inkml:trace>
  <inkml:trace contextRef="#ctx0" brushRef="#br2" timeOffset="-78952.04">16325 11562 0,'0'0'0,"-13"0"31,-1-13-31,-12 13 16,13 0-1,-14 0-15,1 0 16,26 13-16,-27 1 16,14-14-16,0 39 15,13-12 1,0-1-16,0 14 15,0-14-15,0 14 16,0-14 0,0-12-16,0-1 15,0 0-15,13-13 16,0 13-16,14-13 16,-14 0-1,0 0 1,14-13-16,-1-13 15,-26 12 1,0-12-16,13 13 16,1-1 46,-1 14-62,13 27 16,-13-1-1,1 1-15,-1 13 16,-13-27-16,13 13 16,0 14-16</inkml:trace>
  <inkml:trace contextRef="#ctx0" brushRef="#br2" timeOffset="-78288.23">16510 10716 0,'53'39'32,"-40"1"-17,27 39-15,13 27 16,39 26-16,1 27 15,-80-106-15,80 79 16,-27-12-16,-26-28 16,-27-65-16,0 39 15,0-27-15,-13 1 16,0-13 0,0 25-16,0-25 15,-26 39-15,-1-53 16,27 1-16,-26-1 15,-14 0-15,-26 27 16,53-40-16,-80 13 16</inkml:trace>
  <inkml:trace contextRef="#ctx0" brushRef="#br2" timeOffset="-76990.6">10795 10808 0,'-40'27'31,"-13"52"-15,0-13-16,14 0 15,-14 40-15,-26 13 16,39-26-16,13-27 16,14 40-16,0 0 15,13-1-15,0-65 16,0 53-16,0-1 15,0-25-15,0 12 16,0-66-16,40 40 16,-14-13-16,1-27 15,-1-13-15,14 0 16,26 0-16,79 0 16</inkml:trace>
  <inkml:trace contextRef="#ctx0" brushRef="#br2" timeOffset="-76062.08">16682 10477 0,'13'0'15,"14"0"-15,26 40 16,26 13-16,-39-40 16,79 80-16,0 13 15,0-40 1,-13 40-16,-40-40 16,26 13-16,-65 27 15,-1-13-15,1-67 16,-14 54-16,-13-1 15,0-26-15,0-13 16,0-1-16,0 27 16,-13-52-16,0 12 15,13 27-15,0-13 16,0 13-16,-14 26 16,14-66-16,-26 80 15,13-54-15,13-25 16,-14 12-16,1 1 15,0-14-15</inkml:trace>
  <inkml:trace contextRef="#ctx0" brushRef="#br2" timeOffset="-73941.83">7818 11298 0,'-39'26'62,"-27"-26"-46,26 0-16,-13 27 15,27-27-15,-1 26 16,-26 1-16,40-1 16,0-26-1,-1 26-15,14 1 16,0 13-16,0-14 15,0 14-15,0-1 16,0 14-16,14-13 16,-1-14-16,27 14 15,-27-27-15,13 14 16,-12-27-16,12 0 16,27 0-16,26 0 15,-52 0-15,39-13 16,27-27-16,-27-13 15,0 0-15,-53 0 16,13-26 0,-26 26-16,0 40 15,0-53-15,-13 26 16,-13-13-16,13 53 16,-1-27-16,-12 1 15,-14 13-15,14 13 16,-1 0-16,1 0 15,-1 0 1,14 0 0,0 0 15,39 0 78,54 0-93,26 0-16,-14 0 16,-26 0-16,53 0 15,14-13-15,-41 13 16,-52 0-16,53 0 15,-41 0-15,-12 0 16,-13 0 62,-27 26-62,-27 0-16,1-12 15</inkml:trace>
  <inkml:trace contextRef="#ctx0" brushRef="#br2" timeOffset="-73160.73">8361 11906 0,'13'0'15,"-13"27"1,0 26-1,0 0 1,0-27-16,0-13 16,0 14-16,0-1 15,0-13 1,0 1 0,0-1-16,0 0 15</inkml:trace>
  <inkml:trace contextRef="#ctx0" brushRef="#br2" timeOffset="-72263.77">8453 11853 0,'0'0'0,"27"14"31,-27 12 0,0 0-15,0-12 0,26-14 77,1 0-93,-1 0 32,1 0 14,-14 13-30,0 13 0,-13-12-1,0-1 1,0 13 0,0 1-1,0-14 1,0 13-16,0-12 15,-26 12 1,-1-26-16,14 0 16,-13 0-1,12 13-15,1 1 16,0-14 31</inkml:trace>
  <inkml:trace contextRef="#ctx0" brushRef="#br2" timeOffset="-71659.84">8864 12171 0,'-14'0'0,"1"0"15,0 0-15,-14 0 31,14 0-15,-13 13-16,12 0 16,1 1-1,13-1 1,0 0-16,0 0 16,0 0-1,0 1 1,13-14-16,14 0 15,-1 0-15,1-14 16,-27 1-16,13 0 16,0-13-16,-13-41 15,0 54-15,0-27 16,0 1-16,-13 39 16,13-13-16,-13 13 15,0 0 32,-1 0-31</inkml:trace>
  <inkml:trace contextRef="#ctx0" brushRef="#br2" timeOffset="-70830.94">8930 11919 0,'13'14'0,"0"-1"47,14 0-32,-1 14 1,-13-14 0,14 0-16,-1 0 15,14 1 1,0-1-16,-14-13 16,14 39-16,-27-39 15,0 0 48,-13 14-48,0-1-15,-26 13 16,-27 27-16,13-39 16,-13 12-1,14 14-15,12-40 0,14 0 16,0 13-16,26-13 125</inkml:trace>
  <inkml:trace contextRef="#ctx0" brushRef="#br2" timeOffset="-70183.14">9459 11840 0,'0'53'79,"0"0"-79,0 0 15,0-13-15,-27 26 16,27-40-16,0 1 15,0-1 1,0-13-16,0 14 16,0-14-16,0 0 15,0 0-15</inkml:trace>
  <inkml:trace contextRef="#ctx0" brushRef="#br2" timeOffset="-69558.7">9604 11893 0,'0'26'63,"0"1"-63,0-1 15,-13 1-15,13-14 16,0 0-16,0 27 15,0-27 1,0 14 0,0-14-1,13 0 1,14-13 0,-14 0-16,14-13 15,-14 0-15,-13-1 16,13-38-16,-13 12 15,0 0-15,0 0 16,0 14-16,-13-27 16,-14 40-16,14 0 15,-27 13 1,14 0 0,13 0-16,-27 0 15,14 13-15,12-13 16</inkml:trace>
  <inkml:trace contextRef="#ctx0" brushRef="#br2" timeOffset="-69070.66">9776 12078 0,'0'27'31,"0"-14"-31,0 27 15,-13-27-15,13 0 16,0 14-16,0-1 16,-13-13-16,13 0 15,0 1 1,0-1 46</inkml:trace>
  <inkml:trace contextRef="#ctx0" brushRef="#br2" timeOffset="-68445.71">9869 11959 0,'-26'0'15,"12"13"-15,1 14 16,13-14-16,0 14 16,0-14-1,0 0-15,0 0 16,0 14-16,0-14 15,13-13 1,1 0-16,-1 0 16,0 0-1,0 0-15,0 0 16,1 0 0,-1 0-1,-13-27-15,0-25 16,0 25-1,0 14-15,0-14 16,0 14 0,0 0-16,-13 13 15,-1-13 1,1-1 0,13 1-1</inkml:trace>
  <inkml:trace contextRef="#ctx0" brushRef="#br2" timeOffset="-67726.77">9975 11933 0,'13'26'47,"-13"1"-31,-13-14-16,0 0 15,13 0-15,-14 40 16,14-40 0,0 14-1,0-1 1,14-12-16,-1-14 31,13 0 0,-13 0-15,1-14 0,-14 1-1,0 0 1,0 0-16,0-14 16,0 1-1,0 13-15,0-1 16,0 1-16,0-13 15,0 12-15,0 1 16,0 0-16,-14-14 16,14 14-1</inkml:trace>
  <inkml:trace contextRef="#ctx0" brushRef="#br2" timeOffset="-67087.02">10041 11933 0,'0'13'47,"0"13"-31,0 1-16,0-14 15,0 0-15,0 14 16,0-1-16,0 1 31,0-14-31,13 0 16,0-13 15,14 0-31,-1 0 16,1-13-16,-14 0 15,0-14 1,-13 14 0,0 0-1,0 0 1,0-1-1,0 1-15,0 0 16,-13-14 0,0 14-16,13 0 15</inkml:trace>
  <inkml:trace contextRef="#ctx0" brushRef="#br2" timeOffset="178339.92">4247 6628 0,'39'0'140,"14"0"-124,53 0-16,13 0 15,-26 0 1,-40 0-16,119 0 16,26 0-16,-13 0 0,-92 0 15,105 0 1,-13 0-16,-13 0 16,-132 0-16,79 0 15,-26 0-15,-14 0 16,-39 0-16,-27 0 15,40 0-15,13 0 16,-26 0-16,0 0 16,-27 0-1,13 0-15,-13 0 16,1 0-16,-1 0 16,0 0-16,0 0 15,1 0 1,12 0-1,-13 0-15,67 0 16,12 0-16,67 0 16,-80 0-16,80 0 15,-79 0-15,52 0 16,-106 0-16,1 13 31,-14-13 0,0 0-31,0 0 172,54 0-156,-15 0 0,1 0-16,-39 0 15,12 0-15,1 0 16,-14 0-16,0 0 62,0 0-46,0 0 31</inkml:trace>
  <inkml:trace contextRef="#ctx0" brushRef="#br2" timeOffset="180652.46">5159 7170 0,'-13'0'171,"0"0"-155,0 0 0,-1 0-1,1 0-15,0 0 16,-13 0 0,12 0-16,1 0 15,0 0 1,0 0-1,-1 13 1,1 1 0,0-1-1,13 0-15,-13 14 16,-1 12 0,14-26-16,0 1 15,0-1-15,0 13 16,0-12-1,0 12 1,14-13 0,-14 14-16,13-27 31,0 0 0,0 13-31,1-13 16,-1 0-1,0 0-15,14 0 16,-14 0-16,0 0 16,0 0-1,-13-13 110,-13 13-109,-13 0 0,12 0-1,1 0 1,0 0 15,0 13-15,13 0-1,-14 0 1,14 14 0,-13-14-1,13 0 1,0 1-1,0-1 1,0 13 15,0-12-31,13 12 16,1-26-16,-1 0 16,0 13-16,14 0 15,-14 1-15,0-1 16,0-13-16,14 0 15,-14 0-15,13 13 16,-12-13 0,25 0 31,-25 0-32,12-26-15,-13 12 16,0 14-16,-13-13 15,14 13 1</inkml:trace>
  <inkml:trace contextRef="#ctx0" brushRef="#br2" timeOffset="181749.45">5318 7633 0,'0'-26'141,"0"13"-125,0-1-1,0 1 1,0 0-1,0 0-15,0-27 16,27 13-16,-14 14 16,0 0-1,0 0 1,1 13 109,-1 0-125,-13 13 16,0 0-1,0 0 1,0 14-1,0-14 32,13-13-15,13-13-17,-26 0-15,14-1 31,-14 1 79,26 13-95,-26 13-15,13-13 16,1 27-16,-14-14 16,0 0 31,0 1-47</inkml:trace>
  <inkml:trace contextRef="#ctx0" brushRef="#br2" timeOffset="182468.82">5874 7448 0,'0'40'140,"0"-27"-140,-13 27 16,-1-1 0,14-12-16,0-1 15,-13 27-15,13-40 16,0 14-16,0-1 15,0 1-15,0-1 16,-26 14-16,26-27 16,0 0-1</inkml:trace>
  <inkml:trace contextRef="#ctx0" brushRef="#br2" timeOffset="183165.73">5834 7461 0,'0'-13'63,"27"-13"-63,-27-1 15,13 27-15,0-13 16,-13 0-16,26-14 16,-12 27 15,12-26-31,1 39 78,-27 0-78,0 14 16,0 12-16,0-25 15,0-1-15,0 26 16,0-12 0,0-14-16,-27 0 15,14-13 79</inkml:trace>
  <inkml:trace contextRef="#ctx0" brushRef="#br2" timeOffset="183748.37">6046 7594 0,'0'0'0,"0"-14"31,0 1-31,0-13 16,0-1-16,0-13 15,0 1 1,0-1-16,13 0 16,-13 27-16,13 0 15,-13 0-15,27-14 16,-14 27-1,-13-13-15,13 0 0,14 0 16,-14-14 0,0 14-16,13 13 15,-12 0 95</inkml:trace>
  <inkml:trace contextRef="#ctx0" brushRef="#br2" timeOffset="184837.87">6297 7435 0,'27'0'125,"-1"0"-125,0 13 16,-12 0-16,12-13 15,1 13-15,-14-13 16,0 0-16,0 0 16,1 0-16,12 0 31,-13 0-15,-13-13-1,0 0 1,0-13-16,0-14 15,0 13 1,-39 54 62,-14 26-62,13-27-1,27-13 1,-40 27-16,53-27 16,-13-13-16,13 27 15,-14-27-15,14 26 16,0-12-16,0-1 16,0 0-16,0 0 15,0 0 16,0 1-31,40-14 16,-14 0-16,14 0 16,0 0-16,-14-14 15,1 1 1</inkml:trace>
  <inkml:trace contextRef="#ctx0" brushRef="#br2" timeOffset="185452.04">6760 7369 0,'-13'0'63,"0"26"-32,13-13-16,0 1 32,0-1-47,0 13 78,-14-13-78,1 27 16,-13-13 0,13-1-16,-1-26 15</inkml:trace>
  <inkml:trace contextRef="#ctx0" brushRef="#br2" timeOffset="186164.96">7011 7355 0,'-39'0'16,"-1"0"-16,27 0 15,-14 27 1,27-14-16,-26 0 15,26 1 1,0-1 0,0 13-16,0-13 62,13-13-46,0 0-16,1 0 15,-1-13-15,0 0 16,0 26 78,-13 0-79,14 14-15,-14-14 16,13 14-16,0-14 16,0-13-1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09-15T18:11:38.5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10871 6503 0,'0'0'0,"0"0"16,0 0-1,0 7-15,8 1 16,-1 0-16,8 7 16,0-8-1,0 1-15,1 0 16,-1-8-16,0 0 15,0 0-15,0 0 16,-15 0 0</inkml:trace>
  <inkml:trace contextRef="#ctx0" brushRef="#br0" timeOffset="588.79">10773 6602 0,'0'0'0,"0"0"16,7 7-16,24 9 15,14-1 1,-45-15-16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1T02:11:16.01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8215 8864 0,'0'13'0,"0"13"16,0 14-16,0 13 16,0 39-16,-13 1 15,13-66-15,-13 39 16,13 53-16,0-13 16,0-67-16,0 80 15,0-13-15,0 13 16,0-66-16,0 26 15,0 41-15,0-28 16,0-65-16,0 39 16,0 0-16,-13 0 15,13-40-15,0 27 16,0 0 0,0-13-16,0 26 0,0-39 15,0 12 1,0 1-16,0-27 15,0 14-15,0-14 16,-14 0-16,14 14 16,0-1-1,0 1-15,0-14 16,-13 13-16,13-13 16,0 1-1,0-1 1,0 0-16,-13-13 15,13 27-15,0 12 16,-13-39-16,13 13 16,0 27-16,-27 0 15,27-14 1,-26 14-16,13-14 16,-1 14-1,1 0 1,13 0-16,-13-27 15,13 0-15,-13 13 16,13-12 47,-14 12-63,14-13 15,-13 40-15,13 80 16,0-81-16,-13-38 15,0 12 1,26-26 156,40 13-172,53 1 16,-40-14-16,-26 13 15,105-13 1,14 0-16,-14 13 0,-92-13 15,40 0-15,39 0 16,-13 0 0,-39 0-16,39 0 15,26 0-15,-26 0 16,40 0-16,-106 0 16,92 0-16,27 0 15,-13 0-15,-93 0 16,93 0-16,0 13 15,26 1-15,-119-1 16,93-13-16,-27 13 16,0-13-16,-26 0 15,-79 0-15,52 13 16,-26-13-16,0 0 16,-40 0-16,67 0 15,-1 0-15,-13 0 16,-13 0-16,53 0 15,26 0-15,-26 0 16,-53 0-16,53 0 16,-67 0-16,-25 0 15,39 0 126,-40 0-141,0 0 16,40-13-16,-13 13 15,13 0-15,-40-13 16,0-14 109,-13-52-125,13-27 15,-13 0-15,13-26 16,-13 0 0,0 79-16,0-40 15,0-66-15,0 14 16,0 92-16,0-79 16,14-14-16,-1-13 15,0 93-15,-13-92 16,13-14-16,-13-14 15,0 133-15,14-119 16,-1 53-16,-13 0 16,13 14-16,-13 65 15,0-13-15,0 13 16,0 27-16,0 0 16,0 0-1,0-1 1,0-12 15,0 13 16,0-1-16,0 1 0,0 0-15,-40 13 15,1 0-31,-54-27 16,27 14-16,39 13 16,-78-13-16,12 0 15,-26 13-15,0-13 16,40-1-16,-54 1 15,67 13-15,-40-13 16,53 13-16,-79-13 16,0 13-16,-1 0 15,94 0-15,-67 0 16,0 0-16,-13 0 16,79 0-16,-65 0 15,-1 0-15,0 0 16,-13 0-16,53 0 15,-80 0-15,27 0 16,-13 0-16,92 0 16,-52 0-16,25 0 15,-25 0-15,79 0 16,-40 0 0,13 0-16,-26 0 15,13 0-15,26 0 0,-26 0 16,-26 0-1,13 0-15,53 0 16,-40 0-16,-40 0 16,54 0-16,25 0 15,-39 0-15,-13 0 16,13 0-16,27 0 16,-14 0-16,-26 0 15,26 0-15,14 0 16,-1 0-1,27 26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1T02:13:13.62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15094 9829 0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9-23T01:51:53.7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5199 6641 0,'79'-13'203,"186"13"-187,-212 0-16,185 0 16,80 0-16,158 0 15,-53 0-15,-277 0 16,277 0-16,40 0 16,53-40-16,-371 27 15,239-27-15,-40 1 16,-93 25-16,-158 1 15,132-13-15,-66-1 16,-14 14-16,-79-14 16,-26 27-16,0-13 15,-27 13-15</inkml:trace>
  <inkml:trace contextRef="#ctx0" brushRef="#br0" timeOffset="1495.5">5212 8162 0,'40'0'125,"106"-13"-125,12-40 16,-39 40-16,67 13 15,-67 0-15,172 0 16,66 0-16,40 0 15,-252 0-15,199 0 16,-13-13-16,-67 0 16,-171 13-16,66 0 15,-106 0-15,-40 0 16</inkml:trace>
  <inkml:trace contextRef="#ctx0" brushRef="#br0" timeOffset="5743.62">4101 7197 0,'-13'0'15,"-27"0"1,27 0-1,0 0 1,-1 0-16,1 0 16,0 0-1,0 0 48,13 13-63,-13 0 15,-1 14-15,1-27 16,-13 26-16,12 14 16,-12-14-1,13 14-15,-14-14 16,27 1 0,-13-14-1,0 13-15,13 1 16,0-14-1,0 14 1,-13-1-16,13-13 16,0 1-1,0-1-15,0 26 16,0-25 0,0 12-16,0 14 15,0-27-15,0 0 16,13 14-16,0 12 15,0-12-15,0-27 16,1 26-16,-1-12 16,0-1-16,0-13 15,1 0 1,-1 13-16,0 0 16,0-13-1,1 0-15,-1 0 16,0 0-1,-13 13 1,13-13 15,0 0-31,1 0 32,12 0-17,-13 0 1,14 0-16,-14-13 15,0-26-15,14 25 16,-27 1 0,0 0-16,13 0 15,0-14-15,-13 14 16,0 0-16,13 0 16,-13-14-16,14 14 15,-1-27-15,-13 0 16,0 27-1,13 0-15,-13 0 16,0-14-16,0 1 16,0 13-16,0-14 15,0 14-15,0-27 16,0 27-16,0 0 16,0 0-16,0-1 15,0 1 1,0 0-16,0 0 15,0-1 1</inkml:trace>
  <inkml:trace contextRef="#ctx0" brushRef="#br0" timeOffset="8313.64">6668 9538 0,'39'0'282,"173"-13"-267,-80 0-15,146 0 31,159 13 1,-226 0-17,160 0 17,581 0-1,-608 0 0,-106-14 0,-53-39 1,1 40-1,-160 0-16,53 0 64,14-1-48,26 14-16,-13-26 1,225 0 0,-159 12 31</inkml:trace>
  <inkml:trace contextRef="#ctx0" brushRef="#br0" timeOffset="9432.4">14116 9379 0,'26'27'0,"0"-27"0,67 0 16,66 0-1,26 0-15,-79 0 16,-27 0-16,225 0 16,54 0-16,39 0 15,-278 0-15,277 0 16,-25 13-16,-80 0 16,-66-13-16,-159 0 15,13 0-15,-52 27 16</inkml:trace>
  <inkml:trace contextRef="#ctx0" brushRef="#br0" timeOffset="63185">13176 6244 0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9-23T01:53:03.7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4961 2421 0,'0'13'110,"13"-13"-79,119 27-31,-65-27 15,65 0-15,40 0 16,106 0-16,0 0 16,-146 0-16,238 0 15,54 0-15,12 0 16,-317 0-16,212 0 16,-14 0-16,-92 0 15,-145 0-15,105 0 16,-79 0-16,-53 0 15</inkml:trace>
  <inkml:trace contextRef="#ctx0" brushRef="#br0" timeOffset="37609.44">8983 7501 0,'66'0'94,"-13"0"-94,66 0 15,13 0-15,40 0 16,119 0-16,-172 0 16,225 0-16,132 0 15,-79 0-15,-278 0 16,172 0-16,0 0 15,-39 0-15,-80 0 16,-93 0-16,40 0 16,-40 0-16,-52 0 15</inkml:trace>
  <inkml:trace contextRef="#ctx0" brushRef="#br0" timeOffset="39452.86">8983 9948 0,'13'14'31,"40"-1"-15,39-13-16,80 0 16,66 0-16,120 0 15,-213 0-15,384 0 16,14 0-16,-41 0 16,-369 0-16,211 0 15,-93 0-15,-66 0 16,-172 0-16,1 0 15</inkml:trace>
  <inkml:trace contextRef="#ctx0" brushRef="#br0" timeOffset="55373.6">15399 5014 0,'0'13'16,"0"53"-1,0 0-15,0 1 16,0 52-16,0-27 16,0-12-16,0-41 15,0 80-15,0-39 16,0 52-16,0-26 16,0-67-16,13 14 15,-13-13-15,0-27 16</inkml:trace>
  <inkml:trace contextRef="#ctx0" brushRef="#br0" timeOffset="56651.97">15531 4961 0,'0'-13'62,"66"13"-62,40-53 16,-13 26-16,-54 27 15,67-26 1,13 13-16,-39-14 0,-41 14 16,1 13-16,-14 0 15,1-13 1,-14 13-1,0 0 1,1 0 0,12 0-1,-13 0 1,0 0-16,1 0 16,-1 0 62,-13 26-63,13 27-15,0 106 16,-13-27-16,0-105 16,0 65-16,0 1 15,0-14-15,0-52 16,14 12-16,-14 14 15,13-26-15,0-1 16,-13 1 0,0-14-1,0 0 1,0 0-16,0 1 31,13 12-31,1-26 16,-14 13-1,0 0 79,-80 1-94,14-1 16,40-13-16,-54 13 15,-79 14-15,14-1 16,52-26-16,40 13 16,-105 27-16,25-27 15,28 14-15,91-27 16</inkml:trace>
  <inkml:trace contextRef="#ctx0" brushRef="#br0" timeOffset="57485.52">17251 5186 0,'-13'0'31,"13"40"-15,0 65-1,0 14-15,0-52 16,0-15-16,0 94 16,13-14-16,-13-13 15,13-79-15,14 53 16,-14-14-16,-13-66 15,26 0-15</inkml:trace>
  <inkml:trace contextRef="#ctx0" brushRef="#br0" timeOffset="58538.82">17383 5120 0,'159'13'16,"-318"-26"-1,781 26 16,-397-13-31,-133 0 32,-78 0 93,-14 66-125,13 27 15,27 224 1,-14-118-16,40 184 31,-39-211 0,-80-145 141,26-27-172,-92 0 16,27 0-16,-411 0 31,-13 0 0</inkml:trace>
  <inkml:trace contextRef="#ctx0" brushRef="#br0" timeOffset="59234.01">16047 7038 0,'0'93'31,"0"-1"-15,0-65-16,0 78 16,0-25-1,-13 158-15,13-198 16,0-14-16,0 1 15,0-1 1,0-13-16</inkml:trace>
  <inkml:trace contextRef="#ctx0" brushRef="#br0" timeOffset="60274.01">15994 6813 0,'0'-13'31,"27"13"-15,78-13-16,-12 13 15,13 0-15,-53 0 16,119-14-16,26 1 16,-13 0-16,-119 13 15,54 0-15,-1 0 16,-93-13-16,-13 26 78,1 13-62,-1 54-1,0 26-15,-13-1 16,0-65-16,13 66 15,-13-27-15,13 54 16,1-81-16,-14 41 16,13 0-16,-13-40 15,0-40-15,0 0 16,13-13-16,-13 27 94,-13-1-94,0-13 15,-1 0-15,1 1 16,0-1 0,-13 0-16,-1 0 15,-52 1-15,65-14 16,-52 0-16,-40 13 15,14-13 1,-1 0-16,40 0 0,-52 0 16,-1 0-16,26 0 15,41 0 1,-41 0-16,27 0 16,14 0-16,12 0 15,1 0 1,-1 0-1,14 0 1,0 0 0</inkml:trace>
  <inkml:trace contextRef="#ctx0" brushRef="#br0" timeOffset="61138.2">18613 7461 0,'0'13'15,"-13"67"1,-13 26-16,26-80 16,-13 80-16,13 0 15,-14-40-15,14-40 16,0 41-16,-26-15 15,26-12-15,0-13 32</inkml:trace>
  <inkml:trace contextRef="#ctx0" brushRef="#br0" timeOffset="62211.82">18547 7316 0,'14'-14'31,"-1"14"-31,0 0 16,13 0-16,54 0 15,-27 0-15,-14 0 16,41 0-16,-14 0 16,27 0-16,-14-26 15,40 26-15,0 0 16,-26-13-16,-1 13 16,-65 0-1,-14 0 48,0 0-48,0 0-15,1 0 32,-14 26-17,13 40-15,-13-52 16,0 52-16,13 66 15,-13 27-15,0-93 16,0 79-16,0-25 16,0-1-16,13-66 15,-13-40-15,0 0 16,0 0-16,-13-13 172,-53 0-157,-80 0 1,94 0-16,-107 0 0,53 0 16,-40 0-1,67 0-15,-106 0 16,53 0-16,-1 0 16,120 0-16,-27 0 15</inkml:trace>
  <inkml:trace contextRef="#ctx0" brushRef="#br0" timeOffset="63994.71">19037 4313 0,'0'106'47,"0"-93"-32,0 66-15,0 27 16,0 0-16,0-14 16,0-52-16,13 53 15,0-1 1,-13-39-16,13-40 0,1 14 15,-14 13-15,0-27 32,0 0-32,0 0 15,0 1 1,13-1-16,-13 13 16,0-13-1,0 1-15,13-1 94,14 13-32,-14-26-46,27 0-16,26 0 16,40 0-16,-1-13 15,-65 13-15,39-13 16,67 0-16,-1 13 16,-92 0-16,66-40 15,-52 40 1,-67-13-16,0-40 125,26-66-110,-26 0-15,13-40 16,-13 119-16,0-66 16,0 1-16,0-14 15,0 13-15,0-66 16,0 79 0,0 1-16,0 65 15,0 1 1,0 12-16,0 1 156,-53 13-156,-13 0 16,-66 13-16,-14-13 15,1 27-15,-14-27 16,93 0-16,-27 13 16,-52 0-16,26-13 15,79 0-15,-39 27 16,39-14-16,14-13 15,12 0 1,1 13 0</inkml:trace>
  <inkml:trace contextRef="#ctx0" brushRef="#br0" timeOffset="65354.62">15610 5331 0,'80'0'125,"12"0"-125,14-26 15,-66 26-15,53-13 16,12 13-16,-25 0 16,-41 0-16,41 0 15,-67 0 1</inkml:trace>
  <inkml:trace contextRef="#ctx0" brushRef="#br0" timeOffset="66187.03">15849 5040 0,'0'40'62,"13"53"-46,-13 12-16,13 1 15,0 0-15,-13-79 16,0 65-16,0-52 16,13 0-16,-13-14 15,0-13-15,0 0 78,14 14 32</inkml:trace>
  <inkml:trace contextRef="#ctx0" brushRef="#br0" timeOffset="67059.12">17370 5649 0,'26'-13'109,"27"-1"-93,53 14-16,-53-13 15,66 0-15,0 13 16,13 0-16,-52-13 16,-14 13-16,40 0 15,-27 0-15,-26 0 16,-40 0-16</inkml:trace>
  <inkml:trace contextRef="#ctx0" brushRef="#br0" timeOffset="67835.12">17780 5292 0,'26'13'47,"-26"0"-47,14 40 15,-14 13-15,0-26 16,0 39-16,13-39 16,-13 53-16,0-1 15,0-26-15,0-39 16,13 12-16,-13 1 15,0-13 1,0-1 0,13 0-16,-13-12 0,0 25 15,0-25 1,0 12 0,0 1-16,0-14 15,0 0-15,0 0 16,14 27-16,-14-27 15,13 0-15,-13 1 16,13-1 0</inkml:trace>
  <inkml:trace contextRef="#ctx0" brushRef="#br0" timeOffset="68778.98">16285 7157 0,'13'0'94,"53"0"-94,14 0 15,52 0-15,-26 0 16,53 0-1,-1 0-15,-78 0 0,26 0 16,-67 0-16,1 0 16</inkml:trace>
  <inkml:trace contextRef="#ctx0" brushRef="#br0" timeOffset="69482.98">16708 6800 0,'0'79'31,"0"-52"-15,0 39-16,0 40 15,0-27-15,0-26 16,0 13-16,0-13 15,0 26-15,0-13 16,0-39 0,0-14-16,0 0 15,14 14 63,-14-14-62,0 0-16,13 1 16</inkml:trace>
  <inkml:trace contextRef="#ctx0" brushRef="#br0" timeOffset="76644.47">16933 4273 0,'-13'0'157,"-79"40"-142,-1 13-15,-39 13 16,52-40-16,1 27 16,39-40-16,0 14 15,14-14-15,0 14 16,12-27-16,1 26 15,-13-13-15,12 0 16,1 14-16,-13-14 16,-1 0-16,1 14 15,13-14-15,-1 0 16,1 0-16,-13 1 16,12-1-16,1 0 31,0-13-31</inkml:trace>
  <inkml:trace contextRef="#ctx0" brushRef="#br0" timeOffset="77685.59">16047 4802 0,'0'-53'140,"-13"14"-124,0 25-16,13 1 16,0 66 93,0-13-93,0-14-1,0 1 63,0-14-62,13-13 31,53-27-47,-53 14 16,0-13-1,1 12-15,-14 1 16,13 0-1,0 0 17,-13 0 108,-26-27-124,-1 13 0,1 14-16,12-13 15,1 26 1</inkml:trace>
  <inkml:trace contextRef="#ctx0" brushRef="#br0" timeOffset="79525.45">17039 4260 0,'40'53'63,"-14"-27"-48,14 54-15,13 12 16,13-12-16,-39-28 16,25 1-16,1 27 15,-13-41-15,-27-12 16,1-1-16,25 40 15,1-26-15,0 0 16,-27-14-16,13 1 16,-13-14-16,1-13 15,-28 0 220,1-13-235,0-14 15,0 14 1,13 0 0,-27-14-16,14 14 15,0 0-15,26 39 94,-13-12-78,13-14-16,1 13 15,-1 13-15,0-26 16,13-26 62,-26-1-78,14 14 16,-1-13-16,40-1 15,-53 14-15,13-13 16,0-1-1,-39 40 95,-1 1-95,27-1 1,-13-13 0,13 13-1,-26-13 79,12 0-78,-12 0-1,0-26 1,12 12-16,1 1 16,-13 0-16,26 0 15,-27-14 1,40 27 109,1 27-110</inkml:trace>
  <inkml:trace contextRef="#ctx0" brushRef="#br0" timeOffset="80621.75">17291 4154 0,'52'0'94,"41"13"-78,-66-13-16,65 27 15,27-27-15,0 0 16,-39 0-16,39 0 16,39 0-16,-52 0 15,13 0-15,-92 0 16,39 0-16,-13 0 16,-53 13-16,13-13 31</inkml:trace>
  <inkml:trace contextRef="#ctx0" brushRef="#br0" timeOffset="97672.98">9062 8996 0,'0'13'31,"0"66"-31,0 1 15,0-54-15,0 80 16,0-40-16,0 53 16,0-79-1,0 79-15,13-53 16,-13-13-16,0-13 16,0-14-16,0 27 15,13-40-15,-13 1 16,0-1-16,0 0 47</inkml:trace>
  <inkml:trace contextRef="#ctx0" brushRef="#br0" timeOffset="142780.49">16351 4921 0,'0'-13'16,"-39"-27"-1,25 14 1,1-1-16,0 1 0,13 13 15,-27-14-15,27 14 16,-13 13 0,0-13-16,13 0 15,-13 13 1,13-14 0,-13 14-1,-14-13-15,1 13 16,-27-26-16,26 26 15,-39-14-15,-13 14 16,26 0-16,-13 0 16,-1 0-16,15 0 15,-28 0-15,14 0 16,26 0-16,1 0 16,-14 0-16,40 14 15,-1-1-15,-12 13 16,-1-12-16,1 25 15,13-26-15,-27 14 16,14 13-16,-27 13 16,26-27-16,14 27 15,-40-27-15,13 54 16,27-54-16,0 1 16,0 26-16,-1-27 15,14-13-15,-13 27 16,0-27-16,13 14 15,0-14-15,0 27 16,0-14 0,0 14-1,0-1-15,0-25 16,0 25-16,0-12 16,0-1-16,0 27 15,0 27-15,0-14 16,13 26-16,0-39 15,-13-40-15,14 27 16,12 0-16,27 13 16,-40-40-16,40 53 15,13-39-15,14 65 16,-67-92-16,80 40 16,-14 26-16,0-26 15,1 13-15,-41-27 16,54 14-16,-14-14 15,-26 1-15,-13-27 16,26 0-16,-13 0 16,40 0-16,-67 0 15,14 0-15,66-53 16,-27-13-16,-53 39 16,54-65-16,12 25 15,41-52-15,-27 40 16,-80 52-1,53-65-15,14 26 16,-40 0-16,-27 39 16,1-52-16,-27 13 15,0 26-15,0-13 16,0 0-16,0-13 16,0-27-16,-27 54 15,1-27-15,13 52 16,-54-52-16,28 0 15,26 53-15,-27-40 16,-26-13-16,-14-14 16,1 41-1,-27-14-15,14 26 16,12 14-16,40 0 16,1 0-16,12 13 15,-12 0-15,25-27 16,-12 27 46,13 0-46,0 13 62</inkml:trace>
  <inkml:trace contextRef="#ctx0" brushRef="#br0" timeOffset="157056.84">19037 3704 0,'-13'13'0,"13"27"15,-14 0-15,14-27 16,0 40 0,0-40-16,-13 0 15,13 1-15,0 12 0,-13 1 16,13-1-1,0 40-15,0 0 16,0-13 0,0 40-16,0-80 15,-27 53-15,27-26 16,-13 39-16,13-39 16,0-14-16,0 14 15,0 26-15,0 0 16,0-52-16,-13 52 15,13 0-15,0-40 16,0-12-16,0 25 16,0-12-16,0 26 15,0-40-15,0 40 16,0 0-16,0-14 16,0-25-16,0-1 15,0 13-15,0 1 16,0-14-16,0 0 15,0 14 32,0-14 16,0 0-48,13 14-15,27-1 16,26-26-16,53 13 16,-79 0-16,66-13 15,52 0-15,-12 0 16,-80 0-16,40 0 16,39 0-16,27 0 15,-92 0-15,92 0 16,-27 0-16,-79 0 15,14 0-15,-27-13 16,-14 0-16,-12 0 16,-14 0-1,0-14 1,0 14 0,-13 0-16,14-14 15,25-52-15,-12 13 16,-14-14-1,-13 41-15,0-54 16,0-26-16,13 26 16,-13 27-16,0-26 15,0-27-15,0-14 16,0 27-16,0 80 16,-13-53-16,-27 12 15,1-12-15,25 26 16,-12 27-1,26-1-15,-13 1 32,-14 13 46,-39-14-78,-13 14 15,52 13-15,-65-13 16,-1-27-16,-13 27 16,40-1-16,-53 1 15,13 13-15,0 0 16,27 0-16,13 0 16,-53 0-1,13 0-15,13 0 16,54 0-16,-54 27 15,14-1-15,-40 1 16,105-27-16,-65 26 16,-14-13-16,27 14 15,40-27 1</inkml:trace>
  <inkml:trace contextRef="#ctx0" brushRef="#br0" timeOffset="158503">19659 3294 0,'-67'0'156,"41"0"-156,-1 0 16,-39 13-16,53 1 15,0-1 1,0 0-16,-1 0 15,14 14-15,0-1 16,0 1-16,0-1 16,0 0-1,0-12-15,0-1 16,27 13-16,-1-12 16,-12-1-16,38 13 15,-12-12-15,0-1 16,-14 0-16,1-13 15,-1 0-15,1 0 16,-14 0 0</inkml:trace>
  <inkml:trace contextRef="#ctx0" brushRef="#br0" timeOffset="167031.22">14698 4591 0,'0'39'15,"0"-26"-15,0 1 16,0 39-16,0-40 15,0 40-15,0 0 16,0-27-16,0 14 16,0-14-16,0 40 15,0-52-15,13 25 16,0 1-16,27 26 16,-40-39-16,39 52 15,-39-39-15,67 13 16,-41 13-1,53-13-15,-52-27 16,13 14-16,52 13 16,-12 0-16,-14-14 15,-27-12-15,54-1 16,-14 1-16,54-1 16,-120-26-16,66 13 15,27-13-15,-53 0 16,0 27-16,13-27 15,27 0-15,-27 0 16,-40 0-16,27 0 16,-13 0-16,0 0 15,12 0-15,-38 0 16,25 0 0,-12-13-16,-14-1 15,14-12-15,39-27 16,-40 13-16,1 27 15,-1-13-15,1-41 16,12-25-16,1 26 16,-14 26-1,-12 0-15,12 1 16,-13-14 0,1 26-1,-1 1-15,0 13 16,13-40-16,-12 53 15,12-53-15,-13 40 16,14-1 0,26 1-16,26-13 15,-39 26-15,-1-27 16,94 14-16,-27 13 16,-80 0-16,80 0 15,53 0-15,-1 0 16,-131 0-16,105 0 15,27 0-15,13 0 16,-27 13-16,-105 0 16,79 14-16,0-1 15,-53 1-15,-13-1 16,0-13-16,13 14 16,-26 13-16,-14-27 15,1 0-15,-14 0 16,0-13-16,-13 14 15,27 12 1,-14 0 0,0 1-16,1 26 15,12-40-15,-26 0 16,26 14 0,-12-14-16,-1 0 15,13 0 1,41-13-16,-15 0 15,-25 0-15,39 0 16,13 0-16,40 0 16,40 0-16,-106 0 15,93 0-15,-41 0 16,1-13-16,-92 13 16,65-53-16,-26 27 15,-27-1-15,-12 14 16,12-27-16,-26-26 15,13 0-15,0 0 16,-13-13-16,0-1 16,0-39-16,0 0 15,0 53-15,0-53 16,0 0-16,0-13 16,0 105-16,0-65 15,0-28-15,-13 28 16,13 65-1,-13-39-15,0 0 16,13 26-16,-13-13 16,13 27-16,-27 0 15,27 12-15,0 1 16,0-27-16,-40 14 16,27-1-1,-13-12-15,-1 12 16,1 14-16,-27-27 15,-13 1-15,-14 26 16,41 13-16,-67-27 16,0 14-16,-26-14 15,79 27-15,-53-13 16,27 13-16,-1 0 16,67 0-16,-53 0 15,0 0-15,39 0 16,-52 0-16,66 0 15,-67 27-15,41-27 16,-28 26-16,28-26 16,-94 27-1,28 12-15,-1-12 16,66-27-16,-39 0 0,-27 26 16,-13-13-1,13-13-15,80 0 16,-54 14-16,-26 12 15,-13-13-15,80 0 16,-54 1-16,27-14 16,-66 26-16,118-26 15,-65 13-15,-14-13 16,-13 27-16,54-14 16,-81 0-16,-25-13 15,25 0-15,41 0 16,52 0-16,-106 14 15,27-1-15,0-13 16,66 13-16,-26 0 16,39 0-16,14 1 15,-1-1-15,1 13 16,-14 1-16,-13-1 16,-13 14-16,40-14 15,-54 14-15,1 13 16,-14 13-16,40-39 15,-13 39-15,0-53 16,26 27-16,1-27 16,-14 40-1,26-27-15,-26 40 16,27-52-16,-14 25 16,14 14-16,13 13 15,-1-26-15,14-13 16,-13 26-16,0-14 15,0-26-15,13 27 16,0-27-16,0 1 16,-13-1-1</inkml:trace>
  <inkml:trace contextRef="#ctx0" brushRef="#br0" timeOffset="-64801.36">12105 4895 0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09-23T02:03:18.8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18931 4260 0,'0'26'78,"0"80"-78,0 26 16,0-13-16,0 120 16,0-147-1,0 173-15,-13 79 16,13-133-16,0 14 15,-14-145-15,14 78 16,-26-25-16,26-41 16,0-65-16,0 26 15,0-40-15,0 0 16,0 0-16</inkml:trace>
  <inkml:trace contextRef="#ctx0" brushRef="#br0" timeOffset="2407.48">19910 4101 0,'0'13'31,"0"67"-15,0-27-16,0 52 15,0-38-15,0 52 16,0 39-16,0-65 16,0-27-16,0 93 15,0 79-15,0-13 16,0-40-16,0-92 15,0 92-15,0 0 16,0-26-16,0-106 16,0 66-16,0-13 15,0-1-15,0-65 16,0 13-16,0-26 16,0 12-16,0-12 15,0-1-15</inkml:trace>
  <inkml:trace contextRef="#ctx0" brushRef="#br0" timeOffset="5153.99">19235 4392 0,'13'0'63,"-13"66"-63,14-13 16,-14 13-1,0-26-15,0 0 0,0-27 16,0 0-16</inkml:trace>
  <inkml:trace contextRef="#ctx0" brushRef="#br0" timeOffset="6105.99">20201 4485 0,'40'-27'94,"-1"1"-78,1 26-16,-14-13 15,1 13 1,-1 0-16,-12 0 16,-1 0-1,0 13 1,-13 13 0,0-13-1,0 14-15,0-14 16,0 0-1,0 1-15,-13 12 16,0-13-16,-1 1 16,1-1-16,0 0 15,0 0-15,-1 14 16,14-14 0,0 0-1,0 0 16,14-13 1,25 0-32,-12 0 15</inkml:trace>
  <inkml:trace contextRef="#ctx0" brushRef="#br0" timeOffset="7376.57">18904 7779 0,'0'39'15,"0"67"1,0 40-16,0 13 15,0-133-15,0 146 16,0 93-16,0 26 16,0-172-16,0 145 15,0 67-15,0-119 16,0-40-16,0-133 16,0 1-16,0-27 15,0 0 16</inkml:trace>
  <inkml:trace contextRef="#ctx0" brushRef="#br0" timeOffset="13010.47">19883 7924 0,'14'0'31,"-1"40"-31,-13-14 16,0 54-16,0 12 16,0-25-16,0 78 15,0-118-15,0 118 16,0 93-16,0 14 15,0-133-15,0 145 16,0 67-16,0-40 16,0-198-16,0 92 15,13-53-15,-13-66 16,0-53-16,13 54 16,-13-28-16,0 1 15</inkml:trace>
  <inkml:trace contextRef="#ctx0" brushRef="#br0" timeOffset="13850.16">20876 7805 0,'0'106'47,"0"-40"-47,0 80 15,13-54-15,0 94 16,0-94-16,14 133 16,12 53-16,1 26 15,-27-13-15,1-185 16,-1 119-1,-13-53-15,0-13 16,13-106-16,0 79 16,-13-26-16,14-67 15,-1-25 1,-13 12-16</inkml:trace>
  <inkml:trace contextRef="#ctx0" brushRef="#br0" timeOffset="15465.37">19738 8057 0,'0'13'15,"0"13"1,0 67-16,0-53 16,0 52-1,0-39-15,0 53 16,0-66-16,0-14 16,0-13-1,0 0-15</inkml:trace>
  <inkml:trace contextRef="#ctx0" brushRef="#br0" timeOffset="16331.53">20532 8030 0,'132'-26'31,"-106"26"-31,-12 0 32,-14 13-17,0 0-15,0 14 16,0-1-16,-14 14 15,1-27-15,0 13 16,0 1-16,0-27 16,-14 26-16,14 1 31,13-14-15,0 0-1,0 0-15,0 1 16,0 12-1,0 1-15,13-27 16,0 26-16,14-13 16,-14-13-16,0 14 15,14-14-15,-1 0 16,53 0-16</inkml:trace>
  <inkml:trace contextRef="#ctx0" brushRef="#br0" timeOffset="24180.65">20981 6747 0,'-13'0'31,"-26"26"-31,-28 120 16,54-120-16,-66 146 15,-53-26-15,26-14 16,-53 53-16,106-132 15,-106 80-15,27-14 16,0-27-16,79-52 16,-13 13-16,26-53 15,13 13-15,14-13 16</inkml:trace>
  <inkml:trace contextRef="#ctx0" brushRef="#br0" timeOffset="24595.12">19553 7117 0,'278'291'15,"-93"-119"1,-27-26-16,-38-80 16,38 13-16,-78-52 15,105 12-15,-40-12 16,-118-14-16</inkml:trace>
  <inkml:trace contextRef="#ctx0" brushRef="#br0" timeOffset="33843.9">21167 5120 0,'0'13'78,"0"0"-78,0 40 16,0-40-16,0 27 15,0-14 1,0-12-16,0-1 15,0 0 1,0 0-16,-14-13 125</inkml:trace>
  <inkml:trace contextRef="#ctx0" brushRef="#br0" timeOffset="34444.58">21087 4974 0,'0'66'16,"0"-39"-16,0 12 15,0 14-15,27-13 16,-14-27-16,0 27 15,14-14-15,-14 1 16,13-1-16,1-12 31,-27-1-31,13-13 32,-13 13-17,13 0 1,1-13-1,-1 0 1,0 0 15,0 0-15,0 0-16,1-13 16,12-13-16,-13-27 15,1 39-15,-1 1 16,-13-13-16,0-1 15,0 14-15,0 0 16,0 0 0,0-27-1,0 27 1,0-1 0</inkml:trace>
  <inkml:trace contextRef="#ctx0" brushRef="#br0" timeOffset="52342.89">19024 4167 0,'66'-13'0,"-40"13"15,14-13-15,39-14 16,-26 27-16,-26 0 16,65 0-16,27 0 15,40 0-15,-27 0 16,-92 0-16,79 0 15,53 0-15,0 0 16,-93 0-16,1 0 16,-41 0-16,-25 0 15,-1 0 63,27 14-78,-27-1 16,0-13-16,0 13 16,-13 0 15,27 14-15,-14-14-1,13-13 63,41-53-62,-28 27-16,-26 26 16,27-27-16,-13 27 15,-14-13-15,0 13 78,0 0-62,1 0 31,-1 0-47,-13 13 15,13 0-15,-13 1 16,26 25-16,-12-26 16,-1 14-16,-13 13 15,0-14-15,13 27 16,14 40-16,-14 12 16,0-65-16,0 66 15,1-27-15,-1 27 16,0-66-16,-13 52 15,0 1-15,13 0 16,-13-67-16,27 67 16,-27 12-16,0 1 15,0-13-15,0-67 16,0 41-16,13-15 16,0 41-16,0-66 15,-13 25 1,0 1-16,0-26 15,0-14-15,0 13 16,0 14-16,14 0 16,-14-14-16,0 1 15,0-1-15,0 27 16,0-40-16,0 14 16,0 13-16,0-27 15,0 26-15,0-12 31,0-14-31,0 0 16,-27 1-16,14 12 16,0 1-16,-1-14 15,1 13-15,0-26 16,0 13 0,13 14-1,-13-27-15,-1 13 16,-39 0-16,0 1 15,-39 12-15,-27-26 16,66 26-16,-93-26 16,14 0-16,-27 0 15,106 0-15,-52 0 16,-81 0-16,14 0 16,80 0-16,-54 0 15,-39 0-15,53 0 16,39 0-1,67 0-15,-40 0 16,13 0-16,26 0 16,1 0-16,-1 0 15,14 0 1,-13 0-16</inkml:trace>
  <inkml:trace contextRef="#ctx0" brushRef="#br0" timeOffset="53991.51">18746 8070 0,'53'0'46,"13"0"-46,26 0 16,-52 0-16,53 0 16,52 0-16,27 0 15,-66 0-15,132 0 16,27 0-16,-54 0 16,-118 0-16,79 0 15,-53 0-15,-26 0 16,-80-13-16,27-1 219,-27 14-204,13-13-15,1 0 16,12-14-16,-12 14 15,-1 13-15,-12 0 16,-1 0-16,0 0 31,0 0-31,0 0 16,1 0 125,25 53-126,1 26-15,-27-52 16,40 79-16,-26 0 15,39 39-15,-66-118 16,26 105-16,1 80 16,12 105-16,-25-238 15,-1 146-15,0-53 16,0-26-16,-13-27 16,0-79-16,14 12 15,-1-25-15,-13-14 16,0 0-1,0 14-15,0-14 16,0 0 0,0 14-16,0-1 15,0 1-15,0 12 16,0-12 0,0-1-16,0 1 0,0-14 15,0 13 1</inkml:trace>
  <inkml:trace contextRef="#ctx0" brushRef="#br0" timeOffset="54639.04">19037 10451 0,'251'0'31,"-145"0"-31,-53 0 16,132 0-16,93 0 16,39 0-16,-198 0 15,186 0-15,25 26 16,-144-26-16,-133 0 15,39 27-15,-65-27 16</inkml:trace>
  <inkml:trace contextRef="#ctx0" brushRef="#br0" timeOffset="55431.12">18878 8625 0,'0'0'0,"13"14"0,0 12 15,14-26-15,-14 13 16,27 14-16,52-1 15,-52-13-15,53 14 16,-1-27-16,27 13 16,-52-13-16,105 13 15,0 27-15,-80-40 16,67 0-16,-93 0 16,106 0-16,-13 0 15,-14 0-15,-92 0 16,53 0-16,-40 0 15,14 0-15,-67 0 16,40 0-16,-14 0 16,41 0-16,-54 0 15,1 0-15,-14 0 16,0 0-16</inkml:trace>
  <inkml:trace contextRef="#ctx0" brushRef="#br0" timeOffset="56278.95">18812 5027 0,'13'0'47,"40"0"-47,13 27 15,0-27-15,93 13 16,-27-13-16,80 0 16,-93 0-16,199 0 15,78 0-15,-65 0 16,-212 0-16,106 0 16,-93 0-1,1 0-15,-27-13 16,-80 13-16,0 0 15,1 0-15,-14 0 16</inkml:trace>
  <inkml:trace contextRef="#ctx0" brushRef="#br0" timeOffset="58119.99">19606 6681 0,'0'0'0,"79"185"31,-53-92-31,-12-54 0,12 67 16,-13 0-16,-13 0 16,0-67-16,0 41 15,14 26-15,-14-53 16,0-27-16,13 27 15,-13-27-15,0 27 16,0-26 0,0-1-16,0 1 15,13-1-15,-13 27 16,13-40-16,-13 53 16,0-39-16,0 13 15,0-14-15,0-13 16,0 0-16,0-26 219,-26-13-219,13 13 15,13-14-15,-14 27 16,14-13-16,0-14 15,-13 27-15,0-13 16,13 0 0,0 0-16,13 26 93,0 0-77,14 27-16,-14-14 16,14-12-1,-27-1-15,13 0 16,0 0 0,0-13-1,0 0-15,1 0 16,12 0-1,-13-39-15,14 12 16,-27 1-16,0-14 16,13 27-16,-13-1 15,0-12-15,0 13 32,0 0-17,-13-1 1,0-12-16,-1 26 15,1 0 1,-13-13-16,12 13 16,1 0-16</inkml:trace>
  <inkml:trace contextRef="#ctx0" brushRef="#br0" timeOffset="58929.78">19764 6839 0,'-66'27'47,"27"52"-47,39-39 15,-40 0-15,27 13 16,13-27-16,0-13 78,0-66-62,26 14-16,-13-1 15,1 27 1,38 26 46,-25 13-62,13-12 16,-14 39-16,1-53 16,-1 26-16,-13-13 15,0-13 1,1 14-1,-41-14 64,14 0-79,-27 0 15,14 0-15</inkml:trace>
  <inkml:trace contextRef="#ctx0" brushRef="#br0" timeOffset="94542.23">12502 5569 0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1T01:41:01.8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6324 5080 0,'-14'0'16,"1"0"-16,0 0 15,0 0-15,-1 0 16,1 0-1,-79-13 32,78 0-47,-39 13 32,-66 0-1,53 0 0,27 13-15,-1 0 15,13 27-31,1-27 16,13 13-1,-1 14 1,14-27-1,0 67 1,-13-14 0,0 40 15,13-93-15,0 40 15,0-14-31,0-12 0,0 13 15,0-14-15,0 1 16,0 12 0,40 67-1,-40-93 1,53 93 0,-40-79-1,27 65 1,-27-65-1,40 26 1,66-40 15,-80-13 1,14 0-32,-26 0 0,52-13 15,-52 13-15,39-14 16,-27-12-1,28 13-15,65-80 16,-53-13 15,-39 40-15,-27-27 15,-13 1 0,0 26-31,0 26 16,0-13 15,-39-26-15,39 65 0,-27-25-1,14-1 1,-14 14 15,1-14 0,-67-26-15,80 39 0,-40 1-1,40 26 1,-40-27-1,27 14 17</inkml:trace>
  <inkml:trace contextRef="#ctx0" brushRef="#br0" timeOffset="2033.31">3559 6152 0,'13'0'125,"0"0"-125,40 0 16,-40 0-16,27 0 16,0 0-16,26 0 15,-27 0-15,-12 0 16,13 0-16,-1 0 15,-12 0-15,12-14 16,1 14-16,-13-13 16,-1 13-16,27 0 15,-13 0 1,-1 0-16,-25 0 16,-1 0-16,13-26 15,-13 26-15,1 0 31,-1 0 16</inkml:trace>
  <inkml:trace contextRef="#ctx0" brushRef="#br0" timeOffset="3960.75">3757 6284 0,'0'40'78,"0"12"-62,0 28 0,0-1-16,0 27 15,0-66-15,0 79 16,0 0-16,-13-27 16,0-25-16,-1 65 15,1 13-15,-27 1 16,40-106-16,0 52 15,0-65-15,0 12 16,0-25 0</inkml:trace>
  <inkml:trace contextRef="#ctx0" brushRef="#br0" timeOffset="5720.35">3757 6363 0,'0'40'94,"0"-27"-94,-40 40 15,27-26-15,13-14 16,-26 26-16,26-25 16,-27 12-16,27-13 15,0 27-15,-13-40 16,0 13-16,13-26 109,0 0-93,0-27-16,0 0 16,-13 27-1,13-13-15,0-14 16,0 14-1,0-1-15,0-26 16,0 14-16,26-14 16,-13 13-16,-13 0 15,13 27-15,-13 0 16,27 0 93,-1 13-93,-12 13-16,-1 13 16,-13-13-1,13-13-15,0 14 16,1-1-16,-1 0 0,26 40 31,-39-40-15,14 1-16,-1-14 15,0 13-15,-13 0 16,13 0 0,1 0-16,-1 14 31,0-1-31,-13-12 15,13-1-15,1 13 16,-1-26 0,-13 14-1,0-1 157,-13-13-156,-14 0-1,1 0 1,-27 0-16,26 0 16,1 0-16,-1 0 15,1 13-15,-14-13 16,27 0-16,0 0 16,-1 0-16,1 13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1T01:42:01.8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4445 7567 0,'0'13'78,"132"14"-46,-79-14-17,-26-13-15,79 13 0,132 0 32,450-13-17,621 0 16,-436 14 1,-714-14-32,13 13 31,-119 13 0</inkml:trace>
  <inkml:trace contextRef="#ctx0" brushRef="#br0" timeOffset="986.66">10200 7527 0,'26'0'140,"1"0"-124,26 0-16,-14 0 15,27 0-15,27 0 16,66 0-16,-40 0 16,-66 0-16,105 0 15,54 0-15,-13 0 16,-94 0-16,134 0 16,-28 0-16,-12 0 15,-107 0-15,67 0 16,-40 0-16,-79 0 15,-27 0-15</inkml:trace>
  <inkml:trace contextRef="#ctx0" brushRef="#br0" timeOffset="7088.69">15862 7660 0,'0'-27'47,"13"27"-47,106 0 16,-66 0-16,106 0 15,13 0-15,-53 0 16,-40 0-16,186 0 16,52 0-16,-26 0 15,-185 0-15,145 0 16,-65 0-16,-14 0 16,-40 0-1,-106 0-15,1 0 16</inkml:trace>
  <inkml:trace contextRef="#ctx0" brushRef="#br0" timeOffset="21572.68">12925 7977 0</inkml:trace>
  <inkml:trace contextRef="#ctx0" brushRef="#br0" timeOffset="31081.4">16828 8797 0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1T01:42:42.4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10993 5847 0,'40'0'187,"26"0"-171,0 0-16,40 14 16,-53-1-16,-26 0 15,39-13 1,13 13-16,1 0 0,-41-13 16,1 0-1,-14 0-15,1 0 16,-14 0-16,0 0 15,1 0-15,-1 0 16,13 0-16,14 0 16,-27 0-1,14 0 1,-1 0-16,0 0 16,41 40-1,-54-40-15,13 0 16,1 13-16,52-13 15,1 27-15,-67-27 16,40 13-16,39 13 16,-39-12-16,-13-1 15,-14-13-15,27 26 16,-40-26-16,27 0 16,-13 0-1,-14 0-15,27 0 16,-27 0-16,13 0 15,1 0 1,12 0-16,-12 0 0,-1 0 16,14 0-1,0 0-15,-1 0 16,-12 0-16,26 0 16,0 0-16,-14 0 15,-25 0-15,38 0 16,1 0-16,-13 0 15,-13 0-15,12 0 16,27 0-16,-26 0 16,0 0-16,-27 0 15,40 0-15,-27 0 16,14 0-16,-13 0 16,12 0-16,1 0 15,-14 0-15,1 0 16,-14 0-1,13 0-15,14 0 32,-27 0-32,14 0 15,-14 0-15,40 0 16,26 0 0,-39 0-16,0 0 0,-14 0 15,14 0-15,0 0 16,-27 0-16,0 0 15</inkml:trace>
  <inkml:trace contextRef="#ctx0" brushRef="#br0" timeOffset="5703.49">15147 5768 0,'14'0'109,"131"0"-93,-13 0-16,-52 0 15,79 0-15,-54 0 16,41 0-1,-67 0-15,93 0 16,-13 0-16,0 0 16,-106 0-16,92 0 15,-26 0-15,0 0 16,-13 0-16,-40 0 16,67 0-16,-14 0 15,-27 0-15,-52 0 16,13 0-16,26 0 15,-39 0-15,0 0 16</inkml:trace>
  <inkml:trace contextRef="#ctx0" brushRef="#br0" timeOffset="13345.28">3956 5543 0,'0'-13'125,"39"13"-110,41 0 1,-27 0-16,-14 0 15,27 0-15,-13 0 16,13 0-16,-39 0 16,13 0-16,-14 0 15,0 0-15,27 0 16,-26 0-16,26 0 16,0 0-16,26 0 15,-66 0-15,40 0 16,0 0-16,13 0 15,-39 0-15,26 0 16,13 13-16,-27-13 16,-25 0-16,25 0 15,1 0-15,39 0 16,-26 0 0,-13 0-16,-13 0 15,25 0-15,-25 0 16,-14 0-16,14 0 15,-1 0-15,14 0 16,-1 0-16,-25 0 16,-1 0-16,13 0 15,1 0-15,12 0 16,-12 0 0,13 0-16,-1 0 15,-25 0-15,52 0 0,13 13 16,-39-13-1,-14 13-15,40-13 16,-13 0-16,0 14 16,-13-1-16,26-13 15,0 0-15,14 13 16,-28-13-16,-25 0 16,26 0-16,39 0 15,-25 0-15,-41 0 16,53 0-16,1 0 15,-14 0-15,-40 0 16,14 0-16,26 0 16,14 0-16,-41 0 15,-12 0-15,52 0 16,-13 0-16,14 0 16,-41 0-16,41 0 15,-14 0-15,13 0 16,-26 0-16,0 0 15,0 0-15,40 0 16,-27 0 0,-40 0-16,27 0 15,13 0-15,-39 0 16,-14 0-16,27 0 16,-1 0-16,-25 0 15,12 0-15,0 0 16,-12 0-16,-1 0 15,13 0-15,1 0 16,-14 0 0,14 0-16,-1 0 15,0 0-15,14 0 16,0 0-16,-27 0 16,13 0-16,1 0 15,-14 0-15,14 0 16,26 0-1,-40 0-15,13 0 16,-13 0 0,1 0-1,-1 0-15,0 0 16,0 0-16,1 0 16,-1 0-16,0 0 15,14 0 1,-14 0-16,13 0 15,14 0 1,0 0-16,-1 0 16,54 0-16,-27 0 15,-13 0-15,-40 0 16,14 0-16,-1 0 16</inkml:trace>
  <inkml:trace contextRef="#ctx0" brushRef="#br0" timeOffset="16410.98">3770 4696 0,'0'14'94,"0"38"-94,0 41 16,0-40-16,0 13 15,0 40-15,0 0 16,0-40-16,-13 27 15,13-27-15,0 26 16,-13-52 0,13-14-16,0-12 0,0-1 15</inkml:trace>
  <inkml:trace contextRef="#ctx0" brushRef="#br0" timeOffset="17970.56">9591 5186 0,'27'0'15,"-14"13"1,0 14-1,-13 12 1,0-12-16,0-1 16,0 40-16,0-26 15,0 13-15,0-40 16,0 27-16,0-14 16,0-13-16,0 1 15,0-1-15,0 13 16,0-12-1,0-1 1</inkml:trace>
  <inkml:trace contextRef="#ctx0" brushRef="#br0" timeOffset="19053.91">14724 5159 0,'13'0'31,"1"14"-15,-1 52-1,13 0 17,-26-13-32,27 13 31,12 27 0,-25-67-31,-14-13 16,13 14-1,-13-1 1,13-26-16,-13 53 31,0-40-31,13 1 31,-13 12 48</inkml:trace>
  <inkml:trace contextRef="#ctx0" brushRef="#br0" timeOffset="20059.25">18283 5358 0,'-14'39'47,"-12"-25"-32,-53 65-15,13-39 16,-14 26-16,1-13 15,39-27-15,-26 27 16,0 13 0,-27-13-16,67-26 15,-1-1-15,1 1 0,-1-1 16,14 1 0,0-27-1,0 13-15</inkml:trace>
  <inkml:trace contextRef="#ctx0" brushRef="#br0" timeOffset="28603.84">10134 8401 0,'52'0'94,"41"13"-78,-14-13-16,41 0 15,-1 0-15,39 13 16,-78 0-16,131-13 16,1 0-16,0 53 15,-40-40-15,-106 1 16,66-1-16,-105-13 15</inkml:trace>
  <inkml:trace contextRef="#ctx0" brushRef="#br0" timeOffset="29531.54">10134 9591 0,'13'-13'94,"53"13"-94,-40 0 15,80 0-15,53 0 16,-53 0-16,-27 0 16,93 0-16,13 0 15,-26 0-15,-106 0 16,53 0-16,0 0 16,-67 0-16</inkml:trace>
  <inkml:trace contextRef="#ctx0" brushRef="#br0" timeOffset="75111.61">15108 4511 0,'13'0'46,"-13"13"-46,-27 14 16,1-14-16,-53 66 16,65-65-16,-12 52 15,0-40-15,-1 40 16,-13 1-16,14-28 16,-14 1-16,27-14 15,-13 27-15,26-39 16,-27 25-16,27-26 15,-13 1-15</inkml:trace>
  <inkml:trace contextRef="#ctx0" brushRef="#br0" timeOffset="76047.72">17806 4643 0,'0'14'0,"14"25"15,65 41-15,-66-67 16,27 66-16,39 1 15,14 12-15,-80-52 16,67 39-16,-1 1 16,-13-14-16,-13 0 15,-53-53 1,40 27-16,-27 0 0,13-14 16,-12-13-16,-1 1 15,0-1-15,0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14966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1-10-01T01:44:39.1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8877 8255 0,'0'-13'78,"26"13"-62,67 26 0,-1 14-16,-65-14 0,132 27 15,-1 27-15,28-1 16,-147-66 0,147 67-16,171 25 15,79 15-15,54-28 16,-332-65-16,306 52 15,131 14-15,-40-40 16,-356-27-16,357 53 16,-107-13-16,-105 1 15,-264-54-15,78 13 16,-131-12-16,-1-67 562,-12-185-546,-14 198-16,26-106 16,14-105-16,-1-133 15,1-26-15,-27 251 16,14-211-16,-14-27 16,13 93-16,-26 198 15,0-79-15,0 26 16,0 66-16,0 41 15,0-1-15,0 13 16,0 27-16,0-14 16,0 14-16,0-13 15,0-1-15,0 1 16,-13-1-16,13-12 16,0 25-16,0 1 15,0 0-15,0 0 16,-26 13 109,-80 0-110,-53 0-15,40 0 16,-145 0-16,-107-27 16,239 14-16,-252-40 15,-105-40-15,12 14 16,332 53-16,-265-54 16,53 1-16,26-27 15,252 80-15,-80-14 16,-26-26-16,39 26 15,93 14-15,27 26 16,-14-14-16,27 14 16,0 0 31,-14 0-47,27-13 15,-40 0-15,-26 0 16,0-27-16,40 40 15,-14-27-15,-13 27 16,0-26-16,40 13 16,-14 13-16,14 0 15,-27-27 1,-12 27 93,12 0-93,13 0-16,-12 0 16,-1 0-16,14 0 15,-14 0-15,27 0 16,-1 0-1,1 0 48,-26 53-47,12 40-16,14-67 15,-53 67-15,26 39 16,-13 0-1,40-105-15,-27 79 16,-26 39-16,0 1 16,26-14-16,27-92 15,-13 66-15,-1-53 16,-13 26-16,14-39 16,26 13-1,0-27-15,-13 27 16,-1-13-16,1 13 15,13 13-15,-26 13 16,26-66-16,-27 67 16,27-41-16,0 1 15,-13-27-15,0 0 16,13 14-16,0-1 16</inkml:trace>
  <inkml:trace contextRef="#ctx0" brushRef="#br0" timeOffset="992.06">8705 8824 0,'-13'0'32,"-14"26"-32,14-12 15,0-1-15,-1 26 16,-12 14-16,26-39 16,0 25-16,-26 14 15,12 66-15,14-39 16,-13-41-1,0 54-15,13 13 16,-13 26-16,13-79 16,-27 66-16,14 27 15,0-41-15,-1-78 16,14 52-16,0-13 16,0-26-16,0-27 15,-13 14-15,13 12 16,0-12-16,0-14 15,0 0-15</inkml:trace>
  <inkml:trace contextRef="#ctx0" brushRef="#br0" timeOffset="2257.05">8811 8837 0,'13'0'93,"27"-13"-93,26 13 16,79 0-16,-39 0 16,106 0-16,-120 0 15,199 0-15,106 0 16,106 0-16,-358 0 15,279 0-15,-93 13 16,79 53-16,0-53 16,-265-13-16,226 40 15,39-13-15,-93-27 16,-184 0-16,131 0 16,54 0-16,-67 0 15,-145 0-15,119 0 16,-14 0-1,-92 0-15,-26 0 16,-80 0-16,1 0 16,-1 26 171,0 27-187,-13 66 16,0 13-16,0-26 15,0 26-15,0-79 16,0 93 0,0 26-16,0-13 0,0-80 15,0 53 1,0 40-16,0-26 16,0-93-16,0 92 15,0-12-15,0-28 16,0 1-16,0-66 15,0 26-15,0-40 16,0-12-16,0-1 16</inkml:trace>
  <inkml:trace contextRef="#ctx0" brushRef="#br0" timeOffset="3185.14">9141 11351 0,'106'0'140,"0"0"-124,0 0-16,158 0 16,-131 0-16,224 0 15,146 0-15,26 0 16,-357 0-16,264 0 16,67 0-16,39 26 15,-370-13-15,225 14 16,146-14-16,-54 40 15,-13-40 1,-357 14-16,199-14 0,-80 0 16,-53-13-1,-132 0-15,80 0 16,-107 0-16</inkml:trace>
  <inkml:trace contextRef="#ctx0" brushRef="#br0" timeOffset="129000.13">22291 4379 0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7085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31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05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A6-50B5-43C4-86A5-B2443BF00A4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hyperlink" Target="https://www.w3schools.com/sql/trysql.asp?filename=trysql_select_union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customXml" Target="../ink/ink9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customXml" Target="../ink/ink2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 a las 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rgbClr val="FFC000"/>
                </a:solidFill>
              </a:rPr>
              <a:t>leonpalafox@gmail.com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 básicas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Unión:</a:t>
            </a:r>
          </a:p>
          <a:p>
            <a:pPr lvl="1"/>
            <a:r>
              <a:rPr lang="es-MX" dirty="0"/>
              <a:t>Unir dos o más tablas</a:t>
            </a:r>
          </a:p>
          <a:p>
            <a:r>
              <a:rPr lang="es-MX" dirty="0"/>
              <a:t>Intersección:</a:t>
            </a:r>
          </a:p>
          <a:p>
            <a:pPr lvl="1"/>
            <a:r>
              <a:rPr lang="es-MX" dirty="0"/>
              <a:t>Que elementos de dos tablas son comunes.</a:t>
            </a:r>
          </a:p>
          <a:p>
            <a:r>
              <a:rPr lang="es-MX" dirty="0"/>
              <a:t>Diferencia:</a:t>
            </a:r>
          </a:p>
          <a:p>
            <a:pPr lvl="1"/>
            <a:r>
              <a:rPr lang="es-MX" dirty="0"/>
              <a:t>Que elementos de dos tablas no son comunes.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9535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Álgebra Relacional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Unión</a:t>
            </a:r>
          </a:p>
          <a:p>
            <a:pPr lvl="1"/>
            <a:r>
              <a:rPr lang="es-MX" sz="2000" dirty="0"/>
              <a:t>Cuando estamos importando nuevas tablas, o nuevos sistemas.</a:t>
            </a:r>
          </a:p>
          <a:p>
            <a:pPr lvl="1"/>
            <a:r>
              <a:rPr lang="es-MX" sz="2000" dirty="0"/>
              <a:t>Cuando queremos hacer contabilización</a:t>
            </a:r>
          </a:p>
          <a:p>
            <a:pPr lvl="1"/>
            <a:r>
              <a:rPr lang="es-MX" sz="2000" dirty="0"/>
              <a:t>El esquema debe de ser el mismo.</a:t>
            </a:r>
          </a:p>
          <a:p>
            <a:pPr lvl="1"/>
            <a:r>
              <a:rPr lang="es-MX" sz="2000" dirty="0">
                <a:hlinkClick r:id="rId2"/>
              </a:rPr>
              <a:t>https://www.w3schools.com/sql/trysql.asp?filename=trysql_select_union</a:t>
            </a:r>
            <a:endParaRPr lang="es-MX" sz="2000" dirty="0"/>
          </a:p>
          <a:p>
            <a:pPr lvl="1"/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A2B6826-3011-49E2-991A-787C9485D283}"/>
                  </a:ext>
                </a:extLst>
              </p14:cNvPr>
              <p14:cNvContentPartPr/>
              <p14:nvPr/>
            </p14:nvContentPartPr>
            <p14:xfrm>
              <a:off x="4500720" y="1471680"/>
              <a:ext cx="3233880" cy="2372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A2B6826-3011-49E2-991A-787C9485D2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1360" y="1462320"/>
                <a:ext cx="3252600" cy="239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6164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Álgebra Relacional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Intersección:</a:t>
            </a:r>
          </a:p>
          <a:p>
            <a:pPr lvl="1"/>
            <a:r>
              <a:rPr lang="es-MX" dirty="0"/>
              <a:t>Deben tener el mismo esquema</a:t>
            </a:r>
          </a:p>
          <a:p>
            <a:pPr lvl="1"/>
            <a:r>
              <a:rPr lang="es-MX" dirty="0"/>
              <a:t>Que valores son comunes a las tablas</a:t>
            </a:r>
          </a:p>
          <a:p>
            <a:pPr lvl="1"/>
            <a:r>
              <a:rPr lang="es-MX" dirty="0"/>
              <a:t>Sirve para ver en que coinciden ambas</a:t>
            </a:r>
          </a:p>
          <a:p>
            <a:pPr lvl="1"/>
            <a:r>
              <a:rPr lang="es-MX" dirty="0"/>
              <a:t>SQL: INTERSECT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8865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Álgebra Relacional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Diferencia</a:t>
            </a:r>
          </a:p>
          <a:p>
            <a:pPr lvl="1"/>
            <a:r>
              <a:rPr lang="es-MX" dirty="0"/>
              <a:t>Debe de tener el mismo esquema</a:t>
            </a:r>
          </a:p>
          <a:p>
            <a:pPr lvl="1"/>
            <a:r>
              <a:rPr lang="es-MX" dirty="0"/>
              <a:t>Te devuelve los valores que son diferentes entre ambas bases</a:t>
            </a:r>
          </a:p>
          <a:p>
            <a:pPr lvl="1"/>
            <a:r>
              <a:rPr lang="es-MX" dirty="0"/>
              <a:t>SQL: EXCEPT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457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Álgebra Relacional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/>
              <a:t>Otros operadores:</a:t>
            </a:r>
          </a:p>
          <a:p>
            <a:pPr lvl="1"/>
            <a:r>
              <a:rPr lang="es-MX" sz="1800" dirty="0"/>
              <a:t>Selección: Selecciona uno o más renglones.</a:t>
            </a:r>
          </a:p>
          <a:p>
            <a:pPr lvl="1"/>
            <a:r>
              <a:rPr lang="es-MX" sz="1800" dirty="0"/>
              <a:t>Proyección: Selecciona una o más columnas.</a:t>
            </a:r>
          </a:p>
          <a:p>
            <a:pPr lvl="1"/>
            <a:r>
              <a:rPr lang="es-MX" sz="1800" dirty="0" err="1"/>
              <a:t>Products</a:t>
            </a:r>
            <a:r>
              <a:rPr lang="es-MX" sz="1800" dirty="0"/>
              <a:t> y </a:t>
            </a:r>
            <a:r>
              <a:rPr lang="es-MX" sz="1800" dirty="0" err="1"/>
              <a:t>Joins</a:t>
            </a:r>
            <a:r>
              <a:rPr lang="es-MX" sz="1800" dirty="0"/>
              <a:t>: Son composiciones de relaciones</a:t>
            </a:r>
          </a:p>
          <a:p>
            <a:pPr lvl="1"/>
            <a:r>
              <a:rPr lang="es-MX" sz="1800" dirty="0"/>
              <a:t>Renombrar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7148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/>
              <a:t>R1 := </a:t>
            </a:r>
            <a:r>
              <a:rPr lang="el-GR" sz="1800" dirty="0"/>
              <a:t>σ</a:t>
            </a:r>
            <a:r>
              <a:rPr lang="es-MX" sz="1800" baseline="-25000" dirty="0"/>
              <a:t>c</a:t>
            </a:r>
            <a:r>
              <a:rPr lang="es-MX" sz="1800" dirty="0"/>
              <a:t>(R2)</a:t>
            </a:r>
          </a:p>
          <a:p>
            <a:pPr lvl="1"/>
            <a:r>
              <a:rPr lang="es-MX" sz="1800" dirty="0"/>
              <a:t>C es una condición que se refiere a atributos de R2</a:t>
            </a:r>
          </a:p>
          <a:p>
            <a:pPr lvl="2"/>
            <a:r>
              <a:rPr lang="es-MX" sz="1800" dirty="0"/>
              <a:t>Como si fuese un “</a:t>
            </a:r>
            <a:r>
              <a:rPr lang="es-MX" sz="1800" dirty="0" err="1"/>
              <a:t>if</a:t>
            </a:r>
            <a:r>
              <a:rPr lang="es-MX" sz="1800" dirty="0"/>
              <a:t>”</a:t>
            </a:r>
          </a:p>
          <a:p>
            <a:pPr lvl="1"/>
            <a:r>
              <a:rPr lang="es-MX" sz="1800" dirty="0"/>
              <a:t>R1 son todos los </a:t>
            </a:r>
            <a:r>
              <a:rPr lang="es-MX" sz="1800" dirty="0" err="1"/>
              <a:t>tuples</a:t>
            </a:r>
            <a:r>
              <a:rPr lang="es-MX" sz="1800" dirty="0"/>
              <a:t> que cumplen con la condición C</a:t>
            </a:r>
          </a:p>
          <a:p>
            <a:pPr lvl="1"/>
            <a:r>
              <a:rPr lang="es-MX" sz="1800" dirty="0"/>
              <a:t>R1 es una nueva tabla o relación.</a:t>
            </a:r>
          </a:p>
          <a:p>
            <a:pPr lvl="2"/>
            <a:endParaRPr lang="es-MX" sz="1800" baseline="-25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88AC88C-19FC-4451-A4DE-30E19F23AFBA}"/>
                  </a:ext>
                </a:extLst>
              </p14:cNvPr>
              <p14:cNvContentPartPr/>
              <p14:nvPr/>
            </p14:nvContentPartPr>
            <p14:xfrm>
              <a:off x="1281240" y="1819440"/>
              <a:ext cx="1133640" cy="957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88AC88C-19FC-4451-A4DE-30E19F23AF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1880" y="1810080"/>
                <a:ext cx="1152360" cy="97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0846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Ejemplo:</a:t>
            </a:r>
          </a:p>
          <a:p>
            <a:r>
              <a:rPr lang="es-MX" dirty="0"/>
              <a:t>Tabla Ganancias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522000" y="2423634"/>
          <a:ext cx="6096000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Ciudad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Ganancia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Toy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Story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Los</a:t>
                      </a:r>
                      <a:r>
                        <a:rPr lang="es-MX" baseline="0" dirty="0"/>
                        <a:t> </a:t>
                      </a:r>
                      <a:r>
                        <a:rPr lang="es-MX" baseline="0" dirty="0" err="1"/>
                        <a:t>Angeles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$10</a:t>
                      </a:r>
                      <a:r>
                        <a:rPr lang="es-MX" baseline="0" dirty="0"/>
                        <a:t>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Big Hero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$20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The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$17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Ratatouille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Tokyo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$15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81841F0-A3BC-4DB6-8FB2-0849A0D37200}"/>
                  </a:ext>
                </a:extLst>
              </p14:cNvPr>
              <p14:cNvContentPartPr/>
              <p14:nvPr/>
            </p14:nvContentPartPr>
            <p14:xfrm>
              <a:off x="1600200" y="2709720"/>
              <a:ext cx="5005800" cy="457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81841F0-A3BC-4DB6-8FB2-0849A0D372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0840" y="2700360"/>
                <a:ext cx="5024520" cy="47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9509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GananciasMexico</a:t>
            </a:r>
            <a:r>
              <a:rPr lang="es-MX" dirty="0"/>
              <a:t> := </a:t>
            </a:r>
            <a:r>
              <a:rPr lang="el-GR" dirty="0"/>
              <a:t>σ</a:t>
            </a:r>
            <a:r>
              <a:rPr lang="es-MX" baseline="-25000" dirty="0"/>
              <a:t>ciudad = ‘CDMX’</a:t>
            </a:r>
            <a:r>
              <a:rPr lang="es-MX" dirty="0"/>
              <a:t>(Ganancias)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522000" y="2423634"/>
          <a:ext cx="609600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Ciudad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Ganancia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Big Hero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$20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The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$17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D7A447E-2A05-4D8C-ADA1-ACDDB0C3A6BC}"/>
                  </a:ext>
                </a:extLst>
              </p14:cNvPr>
              <p14:cNvContentPartPr/>
              <p14:nvPr/>
            </p14:nvContentPartPr>
            <p14:xfrm>
              <a:off x="1347840" y="1623960"/>
              <a:ext cx="5329440" cy="1829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D7A447E-2A05-4D8C-ADA1-ACDDB0C3A6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8480" y="1614600"/>
                <a:ext cx="5348160" cy="184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4579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Seleccion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En SQL se utiliza el “</a:t>
            </a:r>
            <a:r>
              <a:rPr lang="es-MX" dirty="0" err="1"/>
              <a:t>where</a:t>
            </a:r>
            <a:r>
              <a:rPr lang="es-MX" dirty="0"/>
              <a:t>”</a:t>
            </a:r>
          </a:p>
          <a:p>
            <a:r>
              <a:rPr lang="es-MX" dirty="0"/>
              <a:t>https://www.w3schools.com/sql/trysql.asp?filename=trysql_op_in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0325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GananciasMexico</a:t>
            </a:r>
            <a:r>
              <a:rPr lang="es-MX" dirty="0"/>
              <a:t> := </a:t>
            </a:r>
            <a:r>
              <a:rPr lang="el-GR" dirty="0"/>
              <a:t>σ</a:t>
            </a:r>
            <a:r>
              <a:rPr lang="es-MX" baseline="-25000" dirty="0"/>
              <a:t>ciudad = ‘CDMX’</a:t>
            </a:r>
            <a:r>
              <a:rPr lang="es-MX" dirty="0"/>
              <a:t>(Ganancias)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522000" y="2423634"/>
          <a:ext cx="609600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Ciudad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Ganancia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Big Hero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$20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The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$17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07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Algebra Relacional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Viene la parte de tirar números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86147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Vista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Visión de 3 niveles en una base de datos: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  <p:sp>
        <p:nvSpPr>
          <p:cNvPr id="5" name="Cilindro 4"/>
          <p:cNvSpPr/>
          <p:nvPr/>
        </p:nvSpPr>
        <p:spPr>
          <a:xfrm>
            <a:off x="3404211" y="4254474"/>
            <a:ext cx="1663547" cy="5398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Diagrama 5"/>
          <p:cNvGraphicFramePr/>
          <p:nvPr/>
        </p:nvGraphicFramePr>
        <p:xfrm>
          <a:off x="3203057" y="3209172"/>
          <a:ext cx="2065854" cy="842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a 6"/>
          <p:cNvGraphicFramePr/>
          <p:nvPr/>
        </p:nvGraphicFramePr>
        <p:xfrm>
          <a:off x="3280177" y="2261061"/>
          <a:ext cx="1787581" cy="745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Rectángulo 7"/>
          <p:cNvSpPr/>
          <p:nvPr/>
        </p:nvSpPr>
        <p:spPr>
          <a:xfrm>
            <a:off x="6174869" y="2160091"/>
            <a:ext cx="15440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Lógico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626368" y="3185836"/>
            <a:ext cx="251863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Conceptual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634537" y="4042207"/>
            <a:ext cx="141577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Físico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1259E8C-5191-41AF-9D25-65D9C2AE0541}"/>
                  </a:ext>
                </a:extLst>
              </p14:cNvPr>
              <p14:cNvContentPartPr/>
              <p14:nvPr/>
            </p14:nvContentPartPr>
            <p14:xfrm>
              <a:off x="3038400" y="1576440"/>
              <a:ext cx="4986720" cy="2581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1259E8C-5191-41AF-9D25-65D9C2AE054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29040" y="1567080"/>
                <a:ext cx="5005440" cy="260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2977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Vista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¿Por qué usar vistas?</a:t>
            </a:r>
          </a:p>
          <a:p>
            <a:pPr lvl="1"/>
            <a:r>
              <a:rPr lang="es-MX" dirty="0"/>
              <a:t>Escondemos datos de algunos usuarios.</a:t>
            </a:r>
          </a:p>
          <a:p>
            <a:pPr lvl="1"/>
            <a:r>
              <a:rPr lang="es-MX" dirty="0"/>
              <a:t>Hacer los </a:t>
            </a:r>
            <a:r>
              <a:rPr lang="es-MX" dirty="0" err="1"/>
              <a:t>queries</a:t>
            </a:r>
            <a:r>
              <a:rPr lang="es-MX" dirty="0"/>
              <a:t> mas naturales y fáciles de usar</a:t>
            </a:r>
          </a:p>
          <a:p>
            <a:pPr lvl="1"/>
            <a:r>
              <a:rPr lang="es-MX" dirty="0"/>
              <a:t>Modularidad de acceso a la base de datos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787D8D-4C5B-4D30-BCFE-567328F97A03}"/>
                  </a:ext>
                </a:extLst>
              </p14:cNvPr>
              <p14:cNvContentPartPr/>
              <p14:nvPr/>
            </p14:nvContentPartPr>
            <p14:xfrm>
              <a:off x="9139320" y="70488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787D8D-4C5B-4D30-BCFE-567328F97A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9960" y="6955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6781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Vistas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 = </a:t>
            </a:r>
            <a:r>
              <a:rPr lang="es-MX" dirty="0" err="1"/>
              <a:t>ViewQuery</a:t>
            </a:r>
            <a:r>
              <a:rPr lang="es-MX" dirty="0"/>
              <a:t>(R1 , R2 , …, Rn )</a:t>
            </a:r>
          </a:p>
          <a:p>
            <a:pPr lvl="1"/>
            <a:r>
              <a:rPr lang="es-MX" dirty="0"/>
              <a:t>El esquema de V es el que resulte del </a:t>
            </a:r>
            <a:r>
              <a:rPr lang="es-MX" dirty="0" err="1"/>
              <a:t>Query</a:t>
            </a:r>
            <a:endParaRPr lang="es-MX" dirty="0"/>
          </a:p>
          <a:p>
            <a:pPr lvl="1"/>
            <a:r>
              <a:rPr lang="es-MX" dirty="0"/>
              <a:t>SQL: </a:t>
            </a:r>
            <a:r>
              <a:rPr lang="es-MX" dirty="0" err="1"/>
              <a:t>Create</a:t>
            </a:r>
            <a:r>
              <a:rPr lang="es-MX" dirty="0"/>
              <a:t> View </a:t>
            </a:r>
            <a:r>
              <a:rPr lang="es-MX" dirty="0" err="1"/>
              <a:t>Vname</a:t>
            </a:r>
            <a:r>
              <a:rPr lang="es-MX" dirty="0"/>
              <a:t> As:</a:t>
            </a:r>
          </a:p>
          <a:p>
            <a:pPr marL="533400" lvl="1" indent="0">
              <a:buNone/>
            </a:pPr>
            <a:r>
              <a:rPr lang="es-MX" dirty="0">
                <a:solidFill>
                  <a:srgbClr val="FF0000"/>
                </a:solidFill>
              </a:rPr>
              <a:t>&lt;</a:t>
            </a:r>
            <a:r>
              <a:rPr lang="es-MX" dirty="0" err="1">
                <a:solidFill>
                  <a:srgbClr val="FF0000"/>
                </a:solidFill>
              </a:rPr>
              <a:t>Query</a:t>
            </a:r>
            <a:r>
              <a:rPr lang="es-MX" dirty="0">
                <a:solidFill>
                  <a:srgbClr val="FF0000"/>
                </a:solidFill>
              </a:rPr>
              <a:t>&gt; &lt; - SQL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72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Ejemplo:</a:t>
            </a:r>
          </a:p>
          <a:p>
            <a:r>
              <a:rPr lang="es-MX" dirty="0"/>
              <a:t>Tabla Ganancias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522000" y="2423634"/>
          <a:ext cx="6096000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Ciudad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Ganancia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Toy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Story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Los</a:t>
                      </a:r>
                      <a:r>
                        <a:rPr lang="es-MX" baseline="0" dirty="0"/>
                        <a:t> </a:t>
                      </a:r>
                      <a:r>
                        <a:rPr lang="es-MX" baseline="0" dirty="0" err="1"/>
                        <a:t>Angeles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$10</a:t>
                      </a:r>
                      <a:r>
                        <a:rPr lang="es-MX" baseline="0" dirty="0"/>
                        <a:t>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Big Hero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$20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The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$17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Ratatouille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Tokyo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$15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9BF4263-95A1-4922-B47A-4F8D3ABA689C}"/>
                  </a:ext>
                </a:extLst>
              </p14:cNvPr>
              <p14:cNvContentPartPr/>
              <p14:nvPr/>
            </p14:nvContentPartPr>
            <p14:xfrm>
              <a:off x="1623960" y="3100320"/>
              <a:ext cx="4924800" cy="1157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9BF4263-95A1-4922-B47A-4F8D3ABA68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4600" y="3090960"/>
                <a:ext cx="4943520" cy="117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1937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Operadores lógicos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4800" dirty="0"/>
              <a:t>∧ </a:t>
            </a:r>
          </a:p>
          <a:p>
            <a:r>
              <a:rPr lang="es-MX" sz="4800" dirty="0"/>
              <a:t>∨</a:t>
            </a:r>
          </a:p>
          <a:p>
            <a:r>
              <a:rPr lang="es-MX" sz="4800" dirty="0"/>
              <a:t>¬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2912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Operadores lógicos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4800" dirty="0"/>
              <a:t>∧ := Intersección</a:t>
            </a:r>
          </a:p>
          <a:p>
            <a:r>
              <a:rPr lang="es-MX" sz="4800" dirty="0"/>
              <a:t>∨ := Unión</a:t>
            </a:r>
          </a:p>
          <a:p>
            <a:r>
              <a:rPr lang="es-MX" sz="4800" dirty="0"/>
              <a:t>¬ := Negación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3969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283123" cy="3145500"/>
          </a:xfrm>
        </p:spPr>
        <p:txBody>
          <a:bodyPr/>
          <a:lstStyle/>
          <a:p>
            <a:r>
              <a:rPr lang="es-MX" dirty="0" err="1"/>
              <a:t>GananciasNotMexico</a:t>
            </a:r>
            <a:r>
              <a:rPr lang="es-MX" dirty="0"/>
              <a:t> := </a:t>
            </a:r>
            <a:r>
              <a:rPr lang="el-GR" dirty="0"/>
              <a:t>σ</a:t>
            </a:r>
            <a:r>
              <a:rPr lang="es-MX" baseline="-25000" dirty="0"/>
              <a:t>ciudad = </a:t>
            </a:r>
            <a:r>
              <a:rPr lang="es-MX" dirty="0"/>
              <a:t>¬</a:t>
            </a:r>
            <a:r>
              <a:rPr lang="es-MX" baseline="-25000" dirty="0"/>
              <a:t>‘CDMX’</a:t>
            </a:r>
            <a:r>
              <a:rPr lang="es-MX" dirty="0"/>
              <a:t>(Ganancias)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26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10FC60-EEE9-48FB-A609-D9865B23E383}"/>
                  </a:ext>
                </a:extLst>
              </p14:cNvPr>
              <p14:cNvContentPartPr/>
              <p14:nvPr/>
            </p14:nvContentPartPr>
            <p14:xfrm>
              <a:off x="1357200" y="1743120"/>
              <a:ext cx="4010400" cy="362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10FC60-EEE9-48FB-A609-D9865B23E3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7840" y="1733760"/>
                <a:ext cx="4029120" cy="38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2206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283123" cy="3145500"/>
          </a:xfrm>
        </p:spPr>
        <p:txBody>
          <a:bodyPr/>
          <a:lstStyle/>
          <a:p>
            <a:r>
              <a:rPr lang="es-MX" dirty="0" err="1"/>
              <a:t>GananciasNotMexico</a:t>
            </a:r>
            <a:r>
              <a:rPr lang="es-MX" dirty="0"/>
              <a:t> := </a:t>
            </a:r>
            <a:r>
              <a:rPr lang="el-GR" dirty="0"/>
              <a:t>σ</a:t>
            </a:r>
            <a:r>
              <a:rPr lang="es-MX" baseline="-25000" dirty="0"/>
              <a:t>ciudad = </a:t>
            </a:r>
            <a:r>
              <a:rPr lang="es-MX" dirty="0"/>
              <a:t>¬</a:t>
            </a:r>
            <a:r>
              <a:rPr lang="es-MX" baseline="-25000" dirty="0"/>
              <a:t>‘CDMX’</a:t>
            </a:r>
            <a:r>
              <a:rPr lang="es-MX" dirty="0"/>
              <a:t>(Ganancias)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27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522000" y="2423634"/>
          <a:ext cx="609600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Ciudad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Ganancia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Toy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Story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Los</a:t>
                      </a:r>
                      <a:r>
                        <a:rPr lang="es-MX" baseline="0" dirty="0"/>
                        <a:t> </a:t>
                      </a:r>
                      <a:r>
                        <a:rPr lang="es-MX" baseline="0" dirty="0" err="1"/>
                        <a:t>Angeles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$10</a:t>
                      </a:r>
                      <a:r>
                        <a:rPr lang="es-MX" baseline="0" dirty="0"/>
                        <a:t>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Ratatouille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Tokyo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$15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888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283123" cy="3145500"/>
          </a:xfrm>
        </p:spPr>
        <p:txBody>
          <a:bodyPr/>
          <a:lstStyle/>
          <a:p>
            <a:r>
              <a:rPr lang="es-MX" sz="2000" dirty="0"/>
              <a:t>Ganancias20 := </a:t>
            </a:r>
            <a:r>
              <a:rPr lang="el-GR" sz="2000" dirty="0"/>
              <a:t>σ</a:t>
            </a:r>
            <a:r>
              <a:rPr lang="es-MX" sz="2000" baseline="-25000" dirty="0"/>
              <a:t>ciudad = ‘CDMX’ ∨ Ganancias = 10 millones</a:t>
            </a:r>
            <a:r>
              <a:rPr lang="es-MX" sz="2000" dirty="0"/>
              <a:t> </a:t>
            </a:r>
            <a:r>
              <a:rPr lang="es-MX" sz="2000" baseline="-25000" dirty="0"/>
              <a:t>  </a:t>
            </a:r>
            <a:r>
              <a:rPr lang="es-MX" sz="2000" dirty="0"/>
              <a:t>(Ganancias)</a:t>
            </a: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28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5905D37-8A15-4B61-A911-9ED53736A291}"/>
                  </a:ext>
                </a:extLst>
              </p14:cNvPr>
              <p14:cNvContentPartPr/>
              <p14:nvPr/>
            </p14:nvContentPartPr>
            <p14:xfrm>
              <a:off x="3695760" y="1990800"/>
              <a:ext cx="2262600" cy="195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5905D37-8A15-4B61-A911-9ED53736A2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6400" y="1981440"/>
                <a:ext cx="2281320" cy="21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9430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283123" cy="3145500"/>
          </a:xfrm>
        </p:spPr>
        <p:txBody>
          <a:bodyPr/>
          <a:lstStyle/>
          <a:p>
            <a:r>
              <a:rPr lang="es-MX" sz="2000" dirty="0"/>
              <a:t>Ganancias20 := </a:t>
            </a:r>
            <a:r>
              <a:rPr lang="el-GR" sz="2000" dirty="0"/>
              <a:t>σ</a:t>
            </a:r>
            <a:r>
              <a:rPr lang="es-MX" sz="2000" baseline="-25000" dirty="0"/>
              <a:t>ciudad = ‘CDMX’ ∨ Ganancias = 10 millones</a:t>
            </a:r>
            <a:r>
              <a:rPr lang="es-MX" sz="2000" dirty="0"/>
              <a:t> </a:t>
            </a:r>
            <a:r>
              <a:rPr lang="es-MX" sz="2000" baseline="-25000" dirty="0"/>
              <a:t>  </a:t>
            </a:r>
            <a:r>
              <a:rPr lang="es-MX" sz="2000" dirty="0"/>
              <a:t>(Ganancias)</a:t>
            </a: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29</a:t>
            </a:fld>
            <a:endParaRPr lang="es-MX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1522000" y="2423634"/>
          <a:ext cx="6096000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Ciudad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Ganancia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Toy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Story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Los</a:t>
                      </a:r>
                      <a:r>
                        <a:rPr lang="es-MX" baseline="0" dirty="0"/>
                        <a:t> </a:t>
                      </a:r>
                      <a:r>
                        <a:rPr lang="es-MX" baseline="0" dirty="0" err="1"/>
                        <a:t>Angeles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$10</a:t>
                      </a:r>
                      <a:r>
                        <a:rPr lang="es-MX" baseline="0" dirty="0"/>
                        <a:t>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Big Hero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$20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The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$17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BB66730-F97D-4177-BEF8-D3494270F5DD}"/>
                  </a:ext>
                </a:extLst>
              </p14:cNvPr>
              <p14:cNvContentPartPr/>
              <p14:nvPr/>
            </p14:nvContentPartPr>
            <p14:xfrm>
              <a:off x="1552680" y="1986120"/>
              <a:ext cx="5605560" cy="1895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BB66730-F97D-4177-BEF8-D3494270F5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3320" y="1976760"/>
                <a:ext cx="5624280" cy="191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861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Que es un algebra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0988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283123" cy="3145500"/>
          </a:xfrm>
        </p:spPr>
        <p:txBody>
          <a:bodyPr/>
          <a:lstStyle/>
          <a:p>
            <a:r>
              <a:rPr lang="es-MX" sz="2000" dirty="0"/>
              <a:t>Ganancias20 := </a:t>
            </a:r>
            <a:r>
              <a:rPr lang="el-GR" sz="2000" dirty="0"/>
              <a:t>σ</a:t>
            </a:r>
            <a:r>
              <a:rPr lang="es-MX" sz="2000" baseline="-25000" dirty="0"/>
              <a:t>ciudad = ‘CDMX’ ∧ Ganancias = 20 millones</a:t>
            </a:r>
            <a:r>
              <a:rPr lang="es-MX" sz="2000" dirty="0"/>
              <a:t> </a:t>
            </a:r>
            <a:r>
              <a:rPr lang="es-MX" sz="2000" baseline="-25000" dirty="0"/>
              <a:t>  </a:t>
            </a:r>
            <a:r>
              <a:rPr lang="es-MX" sz="2000" dirty="0"/>
              <a:t>(Ganancias)</a:t>
            </a: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30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4D60E5E-864F-426D-B177-94C4665156F8}"/>
                  </a:ext>
                </a:extLst>
              </p14:cNvPr>
              <p14:cNvContentPartPr/>
              <p14:nvPr/>
            </p14:nvContentPartPr>
            <p14:xfrm>
              <a:off x="4148280" y="2043000"/>
              <a:ext cx="209880" cy="176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4D60E5E-864F-426D-B177-94C4665156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8920" y="2033640"/>
                <a:ext cx="228600" cy="19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3639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283123" cy="3145500"/>
          </a:xfrm>
        </p:spPr>
        <p:txBody>
          <a:bodyPr/>
          <a:lstStyle/>
          <a:p>
            <a:r>
              <a:rPr lang="es-MX" sz="2000" dirty="0"/>
              <a:t>Ganancias20 := </a:t>
            </a:r>
            <a:r>
              <a:rPr lang="el-GR" sz="2000" dirty="0"/>
              <a:t>σ</a:t>
            </a:r>
            <a:r>
              <a:rPr lang="es-MX" sz="2000" baseline="-25000" dirty="0"/>
              <a:t>ciudad = ‘CDMX’ ∧ Ganancias = 20 millones</a:t>
            </a:r>
            <a:r>
              <a:rPr lang="es-MX" sz="2000" dirty="0"/>
              <a:t> </a:t>
            </a:r>
            <a:r>
              <a:rPr lang="es-MX" sz="2000" baseline="-25000" dirty="0"/>
              <a:t>  </a:t>
            </a:r>
            <a:r>
              <a:rPr lang="es-MX" sz="2000" dirty="0"/>
              <a:t>(Ganancias)</a:t>
            </a: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31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522000" y="2423634"/>
          <a:ext cx="60960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Ciudad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Ganancia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Big Hero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$20 millones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365575F-1AAD-4C3F-AED1-4D0317355785}"/>
                  </a:ext>
                </a:extLst>
              </p14:cNvPr>
              <p14:cNvContentPartPr/>
              <p14:nvPr/>
            </p14:nvContentPartPr>
            <p14:xfrm>
              <a:off x="1495440" y="2228760"/>
              <a:ext cx="5748840" cy="1305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365575F-1AAD-4C3F-AED1-4D03173557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6080" y="2219400"/>
                <a:ext cx="5767560" cy="132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9139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/>
              <a:t>R1: = </a:t>
            </a:r>
            <a:r>
              <a:rPr lang="el-GR" sz="1800" dirty="0"/>
              <a:t>π</a:t>
            </a:r>
            <a:r>
              <a:rPr lang="es-MX" sz="1800" baseline="-25000" dirty="0"/>
              <a:t>L</a:t>
            </a:r>
            <a:r>
              <a:rPr lang="es-MX" sz="1800" dirty="0"/>
              <a:t>(R2)</a:t>
            </a:r>
          </a:p>
          <a:p>
            <a:pPr lvl="1"/>
            <a:r>
              <a:rPr lang="es-MX" sz="1800" dirty="0"/>
              <a:t>L es una lista de atributos</a:t>
            </a:r>
          </a:p>
          <a:p>
            <a:pPr lvl="1"/>
            <a:r>
              <a:rPr lang="es-MX" sz="1800" dirty="0"/>
              <a:t>R1 se construye:</a:t>
            </a:r>
          </a:p>
          <a:p>
            <a:pPr lvl="2"/>
            <a:r>
              <a:rPr lang="es-MX" sz="1800" dirty="0"/>
              <a:t>Se analiza cada </a:t>
            </a:r>
            <a:r>
              <a:rPr lang="es-MX" sz="1800" dirty="0" err="1"/>
              <a:t>tuple</a:t>
            </a:r>
            <a:r>
              <a:rPr lang="es-MX" sz="1800" dirty="0"/>
              <a:t> de R2</a:t>
            </a:r>
          </a:p>
          <a:p>
            <a:pPr lvl="2"/>
            <a:r>
              <a:rPr lang="es-MX" sz="1800" dirty="0"/>
              <a:t>Se extraen los atributos de la lista L</a:t>
            </a:r>
          </a:p>
          <a:p>
            <a:pPr lvl="2"/>
            <a:r>
              <a:rPr lang="es-MX" sz="1800" dirty="0"/>
              <a:t>Se debe de seguir el orden en L</a:t>
            </a:r>
          </a:p>
          <a:p>
            <a:pPr lvl="2"/>
            <a:r>
              <a:rPr lang="es-MX" sz="1800" dirty="0"/>
              <a:t>Se crea un nuevo </a:t>
            </a:r>
            <a:r>
              <a:rPr lang="es-MX" sz="1800" dirty="0" err="1"/>
              <a:t>tuple</a:t>
            </a:r>
            <a:r>
              <a:rPr lang="es-MX" sz="1800" dirty="0"/>
              <a:t> de R1</a:t>
            </a:r>
          </a:p>
          <a:p>
            <a:pPr lvl="1"/>
            <a:r>
              <a:rPr lang="es-MX" sz="1800" dirty="0"/>
              <a:t>Se eliminan </a:t>
            </a:r>
            <a:r>
              <a:rPr lang="es-MX" sz="1800" dirty="0" err="1"/>
              <a:t>tuples</a:t>
            </a:r>
            <a:r>
              <a:rPr lang="es-MX" sz="1800" dirty="0"/>
              <a:t> duplicados, si existen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32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950EB6E-CA24-4080-965D-D44E52D3A468}"/>
                  </a:ext>
                </a:extLst>
              </p14:cNvPr>
              <p14:cNvContentPartPr/>
              <p14:nvPr/>
            </p14:nvContentPartPr>
            <p14:xfrm>
              <a:off x="914400" y="900000"/>
              <a:ext cx="6529680" cy="2800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950EB6E-CA24-4080-965D-D44E52D3A4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040" y="890640"/>
                <a:ext cx="6548400" cy="281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7485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Ejemplo:</a:t>
            </a:r>
          </a:p>
          <a:p>
            <a:r>
              <a:rPr lang="es-MX" dirty="0"/>
              <a:t>Tabla Ganancias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33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707140" y="2294127"/>
          <a:ext cx="5910860" cy="222101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77715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477715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1477715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  <a:gridCol w="1477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5867">
                <a:tc>
                  <a:txBody>
                    <a:bodyPr/>
                    <a:lstStyle/>
                    <a:p>
                      <a:r>
                        <a:rPr lang="es-MX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Ciudad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Boletos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Precio Unitario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Toy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Story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Los</a:t>
                      </a:r>
                      <a:r>
                        <a:rPr lang="es-MX" baseline="0" dirty="0"/>
                        <a:t> </a:t>
                      </a:r>
                      <a:r>
                        <a:rPr lang="es-MX" baseline="0" dirty="0" err="1"/>
                        <a:t>Angeles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Big Hero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20,0000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The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Ratatouille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Tokyo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Find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Nemo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Osaka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03A9249-4B13-4E06-B660-977EF198461C}"/>
                  </a:ext>
                </a:extLst>
              </p14:cNvPr>
              <p14:cNvContentPartPr/>
              <p14:nvPr/>
            </p14:nvContentPartPr>
            <p14:xfrm>
              <a:off x="1733400" y="1814400"/>
              <a:ext cx="4896360" cy="1343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03A9249-4B13-4E06-B660-977EF19846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4040" y="1805040"/>
                <a:ext cx="4915080" cy="136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18403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/>
              <a:t>[Nombre </a:t>
            </a:r>
            <a:r>
              <a:rPr lang="es-MX" baseline="-25000" dirty="0" err="1"/>
              <a:t>Pelicula</a:t>
            </a:r>
            <a:r>
              <a:rPr lang="es-MX" baseline="-25000" dirty="0"/>
              <a:t>, Ciudad]</a:t>
            </a:r>
            <a:r>
              <a:rPr lang="es-MX" dirty="0"/>
              <a:t>(Ganancias)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34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07A2043-E7B1-42BC-A935-266E21F7AD49}"/>
                  </a:ext>
                </a:extLst>
              </p14:cNvPr>
              <p14:cNvContentPartPr/>
              <p14:nvPr/>
            </p14:nvContentPartPr>
            <p14:xfrm>
              <a:off x="2747880" y="1647720"/>
              <a:ext cx="2000520" cy="448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07A2043-E7B1-42BC-A935-266E21F7AD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520" y="1638360"/>
                <a:ext cx="2019240" cy="46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2696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/>
              <a:t>[Nombre </a:t>
            </a:r>
            <a:r>
              <a:rPr lang="es-MX" baseline="-25000" dirty="0" err="1"/>
              <a:t>Pelicula</a:t>
            </a:r>
            <a:r>
              <a:rPr lang="es-MX" baseline="-25000" dirty="0"/>
              <a:t>, Ciudad]</a:t>
            </a:r>
            <a:r>
              <a:rPr lang="es-MX" dirty="0"/>
              <a:t>(Ganancias)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35</a:t>
            </a:fld>
            <a:endParaRPr lang="es-MX"/>
          </a:p>
        </p:txBody>
      </p:sp>
      <p:graphicFrame>
        <p:nvGraphicFramePr>
          <p:cNvPr id="7" name="Tabla 6"/>
          <p:cNvGraphicFramePr>
            <a:graphicFrameLocks noGrp="1"/>
          </p:cNvGraphicFramePr>
          <p:nvPr/>
        </p:nvGraphicFramePr>
        <p:xfrm>
          <a:off x="1707140" y="2294127"/>
          <a:ext cx="2955430" cy="222101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77715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477715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</a:tblGrid>
              <a:tr h="475867">
                <a:tc>
                  <a:txBody>
                    <a:bodyPr/>
                    <a:lstStyle/>
                    <a:p>
                      <a:r>
                        <a:rPr lang="es-MX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Ciudad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Toy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Story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Los</a:t>
                      </a:r>
                      <a:r>
                        <a:rPr lang="es-MX" baseline="0" dirty="0"/>
                        <a:t> </a:t>
                      </a:r>
                      <a:r>
                        <a:rPr lang="es-MX" baseline="0" dirty="0" err="1"/>
                        <a:t>Angeles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Big Hero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The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CDMX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Ratatouille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Tokyo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Find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Nemo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Osaka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B25C07F-866E-4FA8-A067-136F5D3BEDA4}"/>
                  </a:ext>
                </a:extLst>
              </p14:cNvPr>
              <p14:cNvContentPartPr/>
              <p14:nvPr/>
            </p14:nvContentPartPr>
            <p14:xfrm>
              <a:off x="1604880" y="2062080"/>
              <a:ext cx="3453120" cy="2495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B25C07F-866E-4FA8-A067-136F5D3BED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5520" y="2052720"/>
                <a:ext cx="3471840" cy="251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7609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/>
              <a:t>[Nombre </a:t>
            </a:r>
            <a:r>
              <a:rPr lang="es-MX" baseline="-25000" dirty="0" err="1"/>
              <a:t>Pelicula</a:t>
            </a:r>
            <a:r>
              <a:rPr lang="es-MX" baseline="-25000" dirty="0"/>
              <a:t>, Boletos]</a:t>
            </a:r>
            <a:r>
              <a:rPr lang="es-MX" dirty="0"/>
              <a:t>(Ganancias)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2862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/>
              <a:t>[Nombre </a:t>
            </a:r>
            <a:r>
              <a:rPr lang="es-MX" baseline="-25000" dirty="0" err="1"/>
              <a:t>Pelicula</a:t>
            </a:r>
            <a:r>
              <a:rPr lang="es-MX" baseline="-25000" dirty="0"/>
              <a:t>, Boletos]</a:t>
            </a:r>
            <a:r>
              <a:rPr lang="es-MX" dirty="0"/>
              <a:t>(Ganancias)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37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707140" y="2294127"/>
          <a:ext cx="2955430" cy="222101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77715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477715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475867">
                <a:tc>
                  <a:txBody>
                    <a:bodyPr/>
                    <a:lstStyle/>
                    <a:p>
                      <a:r>
                        <a:rPr lang="es-MX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 Boletos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Toy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Story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Big Hero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20,0000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The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Ratatouille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Find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Nemo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A4F37C5-AE32-4FC9-9870-2D5B524A711B}"/>
                  </a:ext>
                </a:extLst>
              </p14:cNvPr>
              <p14:cNvContentPartPr/>
              <p14:nvPr/>
            </p14:nvContentPartPr>
            <p14:xfrm>
              <a:off x="2419200" y="2023920"/>
              <a:ext cx="2286360" cy="309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A4F37C5-AE32-4FC9-9870-2D5B524A71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9840" y="2014560"/>
                <a:ext cx="2305080" cy="32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84875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/>
              <a:t>[Boletos, Precio</a:t>
            </a:r>
            <a:r>
              <a:rPr lang="es-MX" dirty="0"/>
              <a:t> </a:t>
            </a:r>
            <a:r>
              <a:rPr lang="es-MX" baseline="-25000" dirty="0"/>
              <a:t>Unitario]</a:t>
            </a:r>
            <a:r>
              <a:rPr lang="es-MX" dirty="0"/>
              <a:t>(Ganancias)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38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2942B99-CD5D-40DC-B2DE-D8D76EF0A436}"/>
                  </a:ext>
                </a:extLst>
              </p14:cNvPr>
              <p14:cNvContentPartPr/>
              <p14:nvPr/>
            </p14:nvContentPartPr>
            <p14:xfrm>
              <a:off x="3038400" y="2038320"/>
              <a:ext cx="1557720" cy="19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2942B99-CD5D-40DC-B2DE-D8D76EF0A4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9040" y="2028960"/>
                <a:ext cx="1576440" cy="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2769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/>
              <a:t>[Boletos, Precio</a:t>
            </a:r>
            <a:r>
              <a:rPr lang="es-MX" dirty="0"/>
              <a:t> </a:t>
            </a:r>
            <a:r>
              <a:rPr lang="es-MX" baseline="-25000" dirty="0"/>
              <a:t>Unitario]</a:t>
            </a:r>
            <a:r>
              <a:rPr lang="es-MX" dirty="0"/>
              <a:t>(Ganancias)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39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707140" y="2294127"/>
          <a:ext cx="2955430" cy="183815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77715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  <a:gridCol w="1477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867">
                <a:tc>
                  <a:txBody>
                    <a:bodyPr/>
                    <a:lstStyle/>
                    <a:p>
                      <a:r>
                        <a:rPr lang="es-MX" dirty="0"/>
                        <a:t> Boletos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Precio Unitario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20,0000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$18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C576CB1-2595-46A2-ACF3-1ACEE0219345}"/>
                  </a:ext>
                </a:extLst>
              </p14:cNvPr>
              <p14:cNvContentPartPr/>
              <p14:nvPr/>
            </p14:nvContentPartPr>
            <p14:xfrm>
              <a:off x="1776240" y="2571840"/>
              <a:ext cx="2705760" cy="66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C576CB1-2595-46A2-ACF3-1ACEE02193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6880" y="2562480"/>
                <a:ext cx="2724480" cy="8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700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Álgebra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Sistema matemático que consiste de:</a:t>
            </a:r>
          </a:p>
          <a:p>
            <a:pPr lvl="1"/>
            <a:r>
              <a:rPr lang="es-MX" dirty="0" err="1"/>
              <a:t>Operandos</a:t>
            </a:r>
            <a:r>
              <a:rPr lang="es-MX" dirty="0"/>
              <a:t>: Valores de los cuales se pueden construir nuevos valores</a:t>
            </a:r>
          </a:p>
          <a:p>
            <a:pPr lvl="1"/>
            <a:r>
              <a:rPr lang="es-MX" dirty="0"/>
              <a:t>Operadores: Símbolos que denotan procedimientos para construir los nuevos valores.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CA3D712-DAD7-4926-8D76-AFDE49A625E5}"/>
                  </a:ext>
                </a:extLst>
              </p14:cNvPr>
              <p14:cNvContentPartPr/>
              <p14:nvPr/>
            </p14:nvContentPartPr>
            <p14:xfrm>
              <a:off x="1847880" y="2567160"/>
              <a:ext cx="1367280" cy="862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CA3D712-DAD7-4926-8D76-AFDE49A625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8520" y="2557800"/>
                <a:ext cx="1386000" cy="88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4446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Ejemplo:</a:t>
            </a:r>
          </a:p>
          <a:p>
            <a:r>
              <a:rPr lang="es-MX" dirty="0"/>
              <a:t>Tabla Ganancias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40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828800" y="2294127"/>
          <a:ext cx="5789200" cy="232189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5784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1462273317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328">
                <a:tc>
                  <a:txBody>
                    <a:bodyPr/>
                    <a:lstStyle/>
                    <a:p>
                      <a:r>
                        <a:rPr lang="es-MX" sz="1200" dirty="0"/>
                        <a:t>Nombre Película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Ciudad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Empresa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 Boletos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Precio Unitario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err="1"/>
                        <a:t>Toy</a:t>
                      </a:r>
                      <a:r>
                        <a:rPr lang="es-MX" sz="1200" dirty="0"/>
                        <a:t> </a:t>
                      </a:r>
                      <a:r>
                        <a:rPr lang="es-MX" sz="1200" dirty="0" err="1"/>
                        <a:t>Story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Los</a:t>
                      </a:r>
                      <a:r>
                        <a:rPr lang="es-MX" sz="1200" baseline="0" dirty="0"/>
                        <a:t> </a:t>
                      </a:r>
                      <a:r>
                        <a:rPr lang="es-MX" sz="1200" baseline="0" dirty="0" err="1"/>
                        <a:t>Angeles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Warner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$8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/>
                        <a:t>Big Hero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Cinemex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20,0000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$3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/>
                        <a:t>Big Hero</a:t>
                      </a:r>
                      <a:r>
                        <a:rPr lang="es-MX" sz="1200" baseline="0" dirty="0"/>
                        <a:t> 6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Cinépolis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$3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505706"/>
                  </a:ext>
                </a:extLst>
              </a:tr>
              <a:tr h="377899">
                <a:tc>
                  <a:txBody>
                    <a:bodyPr/>
                    <a:lstStyle/>
                    <a:p>
                      <a:r>
                        <a:rPr lang="es-MX" sz="1200" dirty="0" err="1"/>
                        <a:t>The</a:t>
                      </a:r>
                      <a:r>
                        <a:rPr lang="es-MX" sz="1200" dirty="0"/>
                        <a:t> </a:t>
                      </a:r>
                      <a:r>
                        <a:rPr lang="es-MX" sz="1200" dirty="0" err="1"/>
                        <a:t>Incredibles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CDMX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Cinemex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$3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/>
                        <a:t>Ratatouille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Tokyo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Warner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$18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err="1"/>
                        <a:t>Find</a:t>
                      </a:r>
                      <a:r>
                        <a:rPr lang="es-MX" sz="1200" dirty="0"/>
                        <a:t> </a:t>
                      </a:r>
                      <a:r>
                        <a:rPr lang="es-MX" sz="1200" dirty="0" err="1"/>
                        <a:t>Nemo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Osaka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Warner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$18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B6D385F-BB3F-46D5-AB33-2C99A7C4C82D}"/>
                  </a:ext>
                </a:extLst>
              </p14:cNvPr>
              <p14:cNvContentPartPr/>
              <p14:nvPr/>
            </p14:nvContentPartPr>
            <p14:xfrm>
              <a:off x="1471680" y="1700280"/>
              <a:ext cx="6243840" cy="3067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B6D385F-BB3F-46D5-AB33-2C99A7C4C8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2320" y="1690920"/>
                <a:ext cx="6262560" cy="308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0001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/>
              <a:t>[</a:t>
            </a:r>
            <a:r>
              <a:rPr lang="es-MX" baseline="-25000" dirty="0" err="1"/>
              <a:t>NombrePelicula</a:t>
            </a:r>
            <a:r>
              <a:rPr lang="es-MX" baseline="-25000" dirty="0"/>
              <a:t>]</a:t>
            </a:r>
            <a:r>
              <a:rPr lang="es-MX" dirty="0"/>
              <a:t>(</a:t>
            </a:r>
            <a:r>
              <a:rPr lang="el-GR" dirty="0"/>
              <a:t>σ</a:t>
            </a:r>
            <a:r>
              <a:rPr lang="es-MX" baseline="-25000" dirty="0"/>
              <a:t>Boletos&gt;10,000</a:t>
            </a:r>
            <a:r>
              <a:rPr lang="es-MX" dirty="0"/>
              <a:t>(Ganancias))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41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0879EF7-3286-4B4E-BCC0-E187440B4849}"/>
                  </a:ext>
                </a:extLst>
              </p14:cNvPr>
              <p14:cNvContentPartPr/>
              <p14:nvPr/>
            </p14:nvContentPartPr>
            <p14:xfrm>
              <a:off x="1295280" y="2104920"/>
              <a:ext cx="5124960" cy="2367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0879EF7-3286-4B4E-BCC0-E187440B48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5920" y="2095560"/>
                <a:ext cx="5143680" cy="238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92504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/>
              <a:t>[</a:t>
            </a:r>
            <a:r>
              <a:rPr lang="es-MX" baseline="-25000" dirty="0" err="1"/>
              <a:t>NombrePelicula</a:t>
            </a:r>
            <a:r>
              <a:rPr lang="es-MX" baseline="-25000" dirty="0"/>
              <a:t>]</a:t>
            </a:r>
            <a:r>
              <a:rPr lang="es-MX" dirty="0"/>
              <a:t>(</a:t>
            </a:r>
            <a:r>
              <a:rPr lang="el-GR" dirty="0"/>
              <a:t>σ</a:t>
            </a:r>
            <a:r>
              <a:rPr lang="es-MX" baseline="-25000" dirty="0"/>
              <a:t>Boletos&gt;10,000</a:t>
            </a:r>
            <a:r>
              <a:rPr lang="es-MX" dirty="0"/>
              <a:t>(Ganancias))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42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001684" y="2674271"/>
          <a:ext cx="1477715" cy="153987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77715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</a:tblGrid>
              <a:tr h="475867">
                <a:tc>
                  <a:txBody>
                    <a:bodyPr/>
                    <a:lstStyle/>
                    <a:p>
                      <a:r>
                        <a:rPr lang="es-MX" dirty="0"/>
                        <a:t>Nombre Película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Toy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Story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/>
                        <a:t>Big Hero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/>
                        <a:t>The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Incredibles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6F8B846-C59A-44ED-863A-4B4A747AD0B7}"/>
                  </a:ext>
                </a:extLst>
              </p14:cNvPr>
              <p14:cNvContentPartPr/>
              <p14:nvPr/>
            </p14:nvContentPartPr>
            <p14:xfrm>
              <a:off x="3878280" y="2341080"/>
              <a:ext cx="84600" cy="49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6F8B846-C59A-44ED-863A-4B4A747AD0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8920" y="2331720"/>
                <a:ext cx="1033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4FCC10A-9AAD-44C4-A035-0D585904ADF8}"/>
                  </a:ext>
                </a:extLst>
              </p14:cNvPr>
              <p14:cNvContentPartPr/>
              <p14:nvPr/>
            </p14:nvContentPartPr>
            <p14:xfrm>
              <a:off x="2862360" y="3171960"/>
              <a:ext cx="1752840" cy="1114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4FCC10A-9AAD-44C4-A035-0D585904AD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53000" y="3162600"/>
                <a:ext cx="1771560" cy="113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50745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¿Qué pregunta esta contestando?</a:t>
            </a:r>
          </a:p>
          <a:p>
            <a:pPr lvl="1"/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/>
              <a:t>[</a:t>
            </a:r>
            <a:r>
              <a:rPr lang="es-MX" baseline="-25000" dirty="0" err="1"/>
              <a:t>NombrePelicula</a:t>
            </a:r>
            <a:r>
              <a:rPr lang="es-MX" baseline="-25000" dirty="0"/>
              <a:t>]</a:t>
            </a:r>
            <a:r>
              <a:rPr lang="es-MX" dirty="0"/>
              <a:t>(</a:t>
            </a:r>
            <a:r>
              <a:rPr lang="el-GR" dirty="0"/>
              <a:t>σ</a:t>
            </a:r>
            <a:r>
              <a:rPr lang="es-MX" baseline="-25000" dirty="0"/>
              <a:t>Boletos&gt;10,000</a:t>
            </a:r>
            <a:r>
              <a:rPr lang="es-MX" dirty="0"/>
              <a:t>(Ganancias))</a:t>
            </a:r>
          </a:p>
          <a:p>
            <a:pPr lvl="1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43</a:t>
            </a:fld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4270A75-5F47-474D-BD45-AAC3E5182298}"/>
                  </a:ext>
                </a:extLst>
              </p14:cNvPr>
              <p14:cNvContentPartPr/>
              <p14:nvPr/>
            </p14:nvContentPartPr>
            <p14:xfrm>
              <a:off x="5433840" y="353844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4270A75-5F47-474D-BD45-AAC3E51822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24480" y="35290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27958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¿Qué pregunta esta contestando?</a:t>
            </a:r>
          </a:p>
          <a:p>
            <a:pPr lvl="1"/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/>
              <a:t>[</a:t>
            </a:r>
            <a:r>
              <a:rPr lang="es-MX" baseline="-25000" dirty="0" err="1"/>
              <a:t>NombrePelicula</a:t>
            </a:r>
            <a:r>
              <a:rPr lang="es-MX" baseline="-25000" dirty="0"/>
              <a:t>]</a:t>
            </a:r>
            <a:r>
              <a:rPr lang="es-MX" dirty="0"/>
              <a:t>(</a:t>
            </a:r>
            <a:r>
              <a:rPr lang="el-GR" dirty="0"/>
              <a:t>σ</a:t>
            </a:r>
            <a:r>
              <a:rPr lang="es-MX" baseline="-25000" dirty="0"/>
              <a:t>Boletos&gt;10,000</a:t>
            </a:r>
            <a:r>
              <a:rPr lang="es-MX" dirty="0"/>
              <a:t>(Ganancias))</a:t>
            </a:r>
          </a:p>
          <a:p>
            <a:pPr lvl="1"/>
            <a:r>
              <a:rPr lang="es-MX" dirty="0"/>
              <a:t>Que películas vendieron más de 10,000 boletos.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86655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45</a:t>
            </a:fld>
            <a:endParaRPr lang="es-MX"/>
          </a:p>
        </p:txBody>
      </p:sp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" y="0"/>
            <a:ext cx="9144246" cy="51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2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Álgebra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2+2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0BE7F3B-8BA5-4A4B-BA8A-F888DAF28CCB}"/>
                  </a:ext>
                </a:extLst>
              </p14:cNvPr>
              <p14:cNvContentPartPr/>
              <p14:nvPr/>
            </p14:nvContentPartPr>
            <p14:xfrm>
              <a:off x="1324080" y="2386080"/>
              <a:ext cx="2090880" cy="1124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0BE7F3B-8BA5-4A4B-BA8A-F888DAF28C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720" y="2376720"/>
                <a:ext cx="2109600" cy="114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579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2:= Valor, Operando</a:t>
            </a:r>
          </a:p>
          <a:p>
            <a:r>
              <a:rPr lang="es-MX" dirty="0"/>
              <a:t>+: = Operador</a:t>
            </a:r>
          </a:p>
          <a:p>
            <a:pPr lvl="1"/>
            <a:r>
              <a:rPr lang="es-MX" dirty="0"/>
              <a:t>Este procedimiento implica adicionar los dos valores a los extremos del operador.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961BDC9-4B8F-4A1A-872F-31924393EAC9}"/>
                  </a:ext>
                </a:extLst>
              </p14:cNvPr>
              <p14:cNvContentPartPr/>
              <p14:nvPr/>
            </p14:nvContentPartPr>
            <p14:xfrm>
              <a:off x="1362240" y="2247840"/>
              <a:ext cx="4910400" cy="1186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961BDC9-4B8F-4A1A-872F-31924393EA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2880" y="2238480"/>
                <a:ext cx="4929120" cy="120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918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Álgebra Relacional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¿Cuáles son los </a:t>
            </a:r>
            <a:r>
              <a:rPr lang="es-MX" dirty="0" err="1"/>
              <a:t>operandos</a:t>
            </a:r>
            <a:r>
              <a:rPr lang="es-MX" dirty="0"/>
              <a:t>?</a:t>
            </a:r>
          </a:p>
          <a:p>
            <a:endParaRPr lang="es-MX" dirty="0"/>
          </a:p>
          <a:p>
            <a:r>
              <a:rPr lang="es-MX" dirty="0"/>
              <a:t>¿Cuáles son los operadores?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D9F973-96B4-4224-9DA9-689FFD0C3703}"/>
                  </a:ext>
                </a:extLst>
              </p14:cNvPr>
              <p14:cNvContentPartPr/>
              <p14:nvPr/>
            </p14:nvContentPartPr>
            <p14:xfrm>
              <a:off x="1785960" y="871560"/>
              <a:ext cx="5743800" cy="2719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D9F973-96B4-4224-9DA9-689FFD0C37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6600" y="862200"/>
                <a:ext cx="5762520" cy="27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945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Álgebra Relacional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Operandos</a:t>
            </a:r>
            <a:r>
              <a:rPr lang="es-MX" dirty="0"/>
              <a:t>:</a:t>
            </a:r>
          </a:p>
          <a:p>
            <a:pPr lvl="1"/>
            <a:r>
              <a:rPr lang="es-MX" dirty="0"/>
              <a:t>Relaciones o variables que denotan esas relaciones (tablas)</a:t>
            </a:r>
          </a:p>
          <a:p>
            <a:pPr marL="533400" lvl="1" indent="0">
              <a:buNone/>
            </a:pPr>
            <a:endParaRPr lang="es-MX" dirty="0"/>
          </a:p>
          <a:p>
            <a:pPr lvl="2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459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Álgebra Relacional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Operaciones</a:t>
            </a:r>
          </a:p>
          <a:p>
            <a:pPr lvl="1"/>
            <a:r>
              <a:rPr lang="es-MX" dirty="0"/>
              <a:t>Están diseñados para hacer las operaciones más básicas que necesitemos con esas tablas.</a:t>
            </a:r>
          </a:p>
          <a:p>
            <a:pPr lvl="2"/>
            <a:r>
              <a:rPr lang="es-MX" dirty="0"/>
              <a:t>Esto es la definición de un lenguaje de </a:t>
            </a:r>
            <a:r>
              <a:rPr lang="es-MX" dirty="0" err="1"/>
              <a:t>Query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015901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9336</TotalTime>
  <Words>1168</Words>
  <Application>Microsoft Office PowerPoint</Application>
  <PresentationFormat>On-screen Show (16:9)</PresentationFormat>
  <Paragraphs>441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Roboto Condensed</vt:lpstr>
      <vt:lpstr>Roboto Condensed Light</vt:lpstr>
      <vt:lpstr>Arvo</vt:lpstr>
      <vt:lpstr>Salerio template</vt:lpstr>
      <vt:lpstr>Introducción a las Bases de Datos</vt:lpstr>
      <vt:lpstr>Algebra Relacional</vt:lpstr>
      <vt:lpstr>PowerPoint Presentation</vt:lpstr>
      <vt:lpstr>Álgebra</vt:lpstr>
      <vt:lpstr>Álgebra</vt:lpstr>
      <vt:lpstr>PowerPoint Presentation</vt:lpstr>
      <vt:lpstr>Álgebra Relacional</vt:lpstr>
      <vt:lpstr>Álgebra Relacional</vt:lpstr>
      <vt:lpstr>Álgebra Relacional</vt:lpstr>
      <vt:lpstr>Operaciones básicas</vt:lpstr>
      <vt:lpstr>Álgebra Relacional</vt:lpstr>
      <vt:lpstr>Álgebra Relacional</vt:lpstr>
      <vt:lpstr>Álgebra Relacional</vt:lpstr>
      <vt:lpstr>Álgebra Relacional</vt:lpstr>
      <vt:lpstr>Selección</vt:lpstr>
      <vt:lpstr>Selección</vt:lpstr>
      <vt:lpstr>Selección</vt:lpstr>
      <vt:lpstr>Seleccion</vt:lpstr>
      <vt:lpstr>Selección</vt:lpstr>
      <vt:lpstr>Vista</vt:lpstr>
      <vt:lpstr>Vista</vt:lpstr>
      <vt:lpstr>Vistas</vt:lpstr>
      <vt:lpstr>Selección</vt:lpstr>
      <vt:lpstr>Operadores lógicos</vt:lpstr>
      <vt:lpstr>Operadores lógicos</vt:lpstr>
      <vt:lpstr>Selección</vt:lpstr>
      <vt:lpstr>Selección</vt:lpstr>
      <vt:lpstr>Selección</vt:lpstr>
      <vt:lpstr>Selección</vt:lpstr>
      <vt:lpstr>Selección</vt:lpstr>
      <vt:lpstr>Selección</vt:lpstr>
      <vt:lpstr>Proyección</vt:lpstr>
      <vt:lpstr>Proyección</vt:lpstr>
      <vt:lpstr>Proyección</vt:lpstr>
      <vt:lpstr>Proyección</vt:lpstr>
      <vt:lpstr>Proyección</vt:lpstr>
      <vt:lpstr>Proyección</vt:lpstr>
      <vt:lpstr>Proyección</vt:lpstr>
      <vt:lpstr>Proyección</vt:lpstr>
      <vt:lpstr>Operaciones</vt:lpstr>
      <vt:lpstr>Operaciones</vt:lpstr>
      <vt:lpstr>Operaciones</vt:lpstr>
      <vt:lpstr>Operaciones</vt:lpstr>
      <vt:lpstr>Operaciones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FELIPE PALAFOX NOVACK</cp:lastModifiedBy>
  <cp:revision>72</cp:revision>
  <dcterms:modified xsi:type="dcterms:W3CDTF">2021-10-02T03:17:56Z</dcterms:modified>
</cp:coreProperties>
</file>