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7"/>
  </p:notesMasterIdLst>
  <p:sldIdLst>
    <p:sldId id="256" r:id="rId2"/>
    <p:sldId id="550" r:id="rId3"/>
    <p:sldId id="515" r:id="rId4"/>
    <p:sldId id="524" r:id="rId5"/>
    <p:sldId id="525" r:id="rId6"/>
    <p:sldId id="526" r:id="rId7"/>
    <p:sldId id="547" r:id="rId8"/>
    <p:sldId id="528" r:id="rId9"/>
    <p:sldId id="548" r:id="rId10"/>
    <p:sldId id="554" r:id="rId11"/>
    <p:sldId id="556" r:id="rId12"/>
    <p:sldId id="555" r:id="rId13"/>
    <p:sldId id="573" r:id="rId14"/>
    <p:sldId id="593" r:id="rId15"/>
    <p:sldId id="574" r:id="rId16"/>
    <p:sldId id="576" r:id="rId17"/>
    <p:sldId id="577" r:id="rId18"/>
    <p:sldId id="579" r:id="rId19"/>
    <p:sldId id="581" r:id="rId20"/>
    <p:sldId id="582" r:id="rId21"/>
    <p:sldId id="584" r:id="rId22"/>
    <p:sldId id="586" r:id="rId23"/>
    <p:sldId id="587" r:id="rId24"/>
    <p:sldId id="588" r:id="rId25"/>
    <p:sldId id="589" r:id="rId26"/>
    <p:sldId id="590" r:id="rId27"/>
    <p:sldId id="591" r:id="rId28"/>
    <p:sldId id="592" r:id="rId29"/>
    <p:sldId id="594" r:id="rId30"/>
    <p:sldId id="599" r:id="rId31"/>
    <p:sldId id="597" r:id="rId32"/>
    <p:sldId id="601" r:id="rId33"/>
    <p:sldId id="602" r:id="rId34"/>
    <p:sldId id="603" r:id="rId35"/>
    <p:sldId id="371" r:id="rId36"/>
  </p:sldIdLst>
  <p:sldSz cx="9144000" cy="5143500" type="screen16x9"/>
  <p:notesSz cx="6858000" cy="9144000"/>
  <p:embeddedFontLst>
    <p:embeddedFont>
      <p:font typeface="Arvo" panose="020B0604020202020204" charset="0"/>
      <p:regular r:id="rId38"/>
      <p:bold r:id="rId39"/>
      <p:italic r:id="rId40"/>
      <p:boldItalic r:id="rId41"/>
    </p:embeddedFont>
    <p:embeddedFont>
      <p:font typeface="Roboto Condensed" panose="02000000000000000000" pitchFamily="2" charset="0"/>
      <p:regular r:id="rId42"/>
      <p:bold r:id="rId43"/>
      <p:italic r:id="rId44"/>
      <p:boldItalic r:id="rId45"/>
    </p:embeddedFont>
    <p:embeddedFont>
      <p:font typeface="Roboto Condensed Light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462BD-9EE3-468A-9896-3CCE4002CA6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F2CB025-E2F6-4399-A325-34A80BDE473F}">
      <dgm:prSet phldrT="[Texto]"/>
      <dgm:spPr/>
      <dgm:t>
        <a:bodyPr/>
        <a:lstStyle/>
        <a:p>
          <a:r>
            <a:rPr lang="es-ES" dirty="0"/>
            <a:t>T1</a:t>
          </a:r>
        </a:p>
      </dgm:t>
    </dgm:pt>
    <dgm:pt modelId="{988E3DED-C654-4200-BF95-EE004409B786}" type="parTrans" cxnId="{EE7EB30A-1C7B-45D0-A419-036AC027EAED}">
      <dgm:prSet/>
      <dgm:spPr/>
      <dgm:t>
        <a:bodyPr/>
        <a:lstStyle/>
        <a:p>
          <a:endParaRPr lang="es-ES"/>
        </a:p>
      </dgm:t>
    </dgm:pt>
    <dgm:pt modelId="{78CCB3C2-3732-41DD-AD7A-3E140C2B20C1}" type="sibTrans" cxnId="{EE7EB30A-1C7B-45D0-A419-036AC027EAED}">
      <dgm:prSet/>
      <dgm:spPr/>
      <dgm:t>
        <a:bodyPr/>
        <a:lstStyle/>
        <a:p>
          <a:endParaRPr lang="es-ES"/>
        </a:p>
      </dgm:t>
    </dgm:pt>
    <dgm:pt modelId="{6EC26104-89EC-49F1-AD48-8B3137218A99}">
      <dgm:prSet phldrT="[Texto]"/>
      <dgm:spPr/>
      <dgm:t>
        <a:bodyPr/>
        <a:lstStyle/>
        <a:p>
          <a:r>
            <a:rPr lang="es-ES" dirty="0"/>
            <a:t>C11</a:t>
          </a:r>
        </a:p>
      </dgm:t>
    </dgm:pt>
    <dgm:pt modelId="{29CA1DB6-6C54-4283-9082-0A1FDA6F2F9B}" type="parTrans" cxnId="{A3EDCE98-2A43-4027-BDEC-41948344DC0E}">
      <dgm:prSet/>
      <dgm:spPr/>
      <dgm:t>
        <a:bodyPr/>
        <a:lstStyle/>
        <a:p>
          <a:endParaRPr lang="es-ES"/>
        </a:p>
      </dgm:t>
    </dgm:pt>
    <dgm:pt modelId="{7CC1F12B-19D5-47C6-A02D-CA4ECB2321FA}" type="sibTrans" cxnId="{A3EDCE98-2A43-4027-BDEC-41948344DC0E}">
      <dgm:prSet/>
      <dgm:spPr/>
      <dgm:t>
        <a:bodyPr/>
        <a:lstStyle/>
        <a:p>
          <a:endParaRPr lang="es-ES"/>
        </a:p>
      </dgm:t>
    </dgm:pt>
    <dgm:pt modelId="{FA381919-1FA9-4DFA-B324-2EA3C1CC58F6}">
      <dgm:prSet phldrT="[Texto]"/>
      <dgm:spPr/>
      <dgm:t>
        <a:bodyPr/>
        <a:lstStyle/>
        <a:p>
          <a:r>
            <a:rPr lang="es-ES" dirty="0"/>
            <a:t>C21</a:t>
          </a:r>
        </a:p>
      </dgm:t>
    </dgm:pt>
    <dgm:pt modelId="{541D4D87-1E61-434E-9477-7907BE6BCC2E}" type="parTrans" cxnId="{2837E585-A107-4DC5-9D57-6B3558AE4C0A}">
      <dgm:prSet/>
      <dgm:spPr/>
      <dgm:t>
        <a:bodyPr/>
        <a:lstStyle/>
        <a:p>
          <a:endParaRPr lang="es-ES"/>
        </a:p>
      </dgm:t>
    </dgm:pt>
    <dgm:pt modelId="{A043EFD7-7548-4B40-9BAE-84A57E7ACBBB}" type="sibTrans" cxnId="{2837E585-A107-4DC5-9D57-6B3558AE4C0A}">
      <dgm:prSet/>
      <dgm:spPr/>
      <dgm:t>
        <a:bodyPr/>
        <a:lstStyle/>
        <a:p>
          <a:endParaRPr lang="es-ES"/>
        </a:p>
      </dgm:t>
    </dgm:pt>
    <dgm:pt modelId="{214DCBCA-B333-4CB3-A94E-877EE216C927}">
      <dgm:prSet phldrT="[Texto]"/>
      <dgm:spPr/>
      <dgm:t>
        <a:bodyPr/>
        <a:lstStyle/>
        <a:p>
          <a:r>
            <a:rPr lang="es-ES" dirty="0"/>
            <a:t>T2</a:t>
          </a:r>
        </a:p>
      </dgm:t>
    </dgm:pt>
    <dgm:pt modelId="{E017D742-AAAD-4AFC-A6E7-E16B1721A7B1}" type="parTrans" cxnId="{BBAD9E62-C209-4CA3-820A-BE25281EF55C}">
      <dgm:prSet/>
      <dgm:spPr/>
      <dgm:t>
        <a:bodyPr/>
        <a:lstStyle/>
        <a:p>
          <a:endParaRPr lang="es-ES"/>
        </a:p>
      </dgm:t>
    </dgm:pt>
    <dgm:pt modelId="{8F11C8B0-EB5C-42F7-B86F-C078D6797ED5}" type="sibTrans" cxnId="{BBAD9E62-C209-4CA3-820A-BE25281EF55C}">
      <dgm:prSet/>
      <dgm:spPr/>
      <dgm:t>
        <a:bodyPr/>
        <a:lstStyle/>
        <a:p>
          <a:endParaRPr lang="es-ES"/>
        </a:p>
      </dgm:t>
    </dgm:pt>
    <dgm:pt modelId="{3447223E-FF42-4EF0-A145-12036640B07B}">
      <dgm:prSet phldrT="[Texto]"/>
      <dgm:spPr/>
      <dgm:t>
        <a:bodyPr/>
        <a:lstStyle/>
        <a:p>
          <a:r>
            <a:rPr lang="es-ES" dirty="0"/>
            <a:t>C12</a:t>
          </a:r>
        </a:p>
      </dgm:t>
    </dgm:pt>
    <dgm:pt modelId="{F574B739-2F3E-432A-8E52-6D2395C721EC}" type="parTrans" cxnId="{3BC18F55-939D-4CBE-BEE5-DDC108D420C9}">
      <dgm:prSet/>
      <dgm:spPr/>
      <dgm:t>
        <a:bodyPr/>
        <a:lstStyle/>
        <a:p>
          <a:endParaRPr lang="es-ES"/>
        </a:p>
      </dgm:t>
    </dgm:pt>
    <dgm:pt modelId="{FADB8759-9A7D-4270-A671-3E95AE39DD9D}" type="sibTrans" cxnId="{3BC18F55-939D-4CBE-BEE5-DDC108D420C9}">
      <dgm:prSet/>
      <dgm:spPr/>
      <dgm:t>
        <a:bodyPr/>
        <a:lstStyle/>
        <a:p>
          <a:endParaRPr lang="es-ES"/>
        </a:p>
      </dgm:t>
    </dgm:pt>
    <dgm:pt modelId="{0E502003-A4C2-4C5D-9A9C-E3815D186B58}">
      <dgm:prSet phldrT="[Texto]"/>
      <dgm:spPr/>
      <dgm:t>
        <a:bodyPr/>
        <a:lstStyle/>
        <a:p>
          <a:r>
            <a:rPr lang="es-ES" dirty="0"/>
            <a:t>C22</a:t>
          </a:r>
        </a:p>
      </dgm:t>
    </dgm:pt>
    <dgm:pt modelId="{284D2A91-E11B-4C7C-9567-A28C1342B6F1}" type="parTrans" cxnId="{9FEBC1C8-DD0A-4F90-8F36-C6637316519A}">
      <dgm:prSet/>
      <dgm:spPr/>
      <dgm:t>
        <a:bodyPr/>
        <a:lstStyle/>
        <a:p>
          <a:endParaRPr lang="es-ES"/>
        </a:p>
      </dgm:t>
    </dgm:pt>
    <dgm:pt modelId="{D402F88B-B593-454E-AC0E-482C122B9ACF}" type="sibTrans" cxnId="{9FEBC1C8-DD0A-4F90-8F36-C6637316519A}">
      <dgm:prSet/>
      <dgm:spPr/>
      <dgm:t>
        <a:bodyPr/>
        <a:lstStyle/>
        <a:p>
          <a:endParaRPr lang="es-ES"/>
        </a:p>
      </dgm:t>
    </dgm:pt>
    <dgm:pt modelId="{C8AD298C-DBDF-4160-99A0-8C27BBD7E626}">
      <dgm:prSet phldrT="[Texto]"/>
      <dgm:spPr/>
      <dgm:t>
        <a:bodyPr/>
        <a:lstStyle/>
        <a:p>
          <a:r>
            <a:rPr lang="es-ES" dirty="0"/>
            <a:t>T3</a:t>
          </a:r>
        </a:p>
      </dgm:t>
    </dgm:pt>
    <dgm:pt modelId="{7BE41999-5C1C-4C59-A3B4-D5836ADD8C36}" type="parTrans" cxnId="{0ADF30BA-19F1-4C32-921A-C34F2EB501F4}">
      <dgm:prSet/>
      <dgm:spPr/>
      <dgm:t>
        <a:bodyPr/>
        <a:lstStyle/>
        <a:p>
          <a:endParaRPr lang="es-ES"/>
        </a:p>
      </dgm:t>
    </dgm:pt>
    <dgm:pt modelId="{C8DE93AD-2A05-42D4-99E9-776B45EDC11B}" type="sibTrans" cxnId="{0ADF30BA-19F1-4C32-921A-C34F2EB501F4}">
      <dgm:prSet/>
      <dgm:spPr/>
      <dgm:t>
        <a:bodyPr/>
        <a:lstStyle/>
        <a:p>
          <a:endParaRPr lang="es-ES"/>
        </a:p>
      </dgm:t>
    </dgm:pt>
    <dgm:pt modelId="{47CAF03F-F2B3-4F69-80B0-E20429BBBB50}">
      <dgm:prSet phldrT="[Texto]"/>
      <dgm:spPr/>
      <dgm:t>
        <a:bodyPr/>
        <a:lstStyle/>
        <a:p>
          <a:r>
            <a:rPr lang="es-ES" dirty="0"/>
            <a:t>C13</a:t>
          </a:r>
        </a:p>
      </dgm:t>
    </dgm:pt>
    <dgm:pt modelId="{58353AA6-C186-4FB8-A7C6-043D8CE1F32C}" type="parTrans" cxnId="{224B892E-A591-458B-BB81-047EE5976961}">
      <dgm:prSet/>
      <dgm:spPr/>
      <dgm:t>
        <a:bodyPr/>
        <a:lstStyle/>
        <a:p>
          <a:endParaRPr lang="es-ES"/>
        </a:p>
      </dgm:t>
    </dgm:pt>
    <dgm:pt modelId="{7F79376E-E16F-4BC9-A71A-F045AAE76BCA}" type="sibTrans" cxnId="{224B892E-A591-458B-BB81-047EE5976961}">
      <dgm:prSet/>
      <dgm:spPr/>
      <dgm:t>
        <a:bodyPr/>
        <a:lstStyle/>
        <a:p>
          <a:endParaRPr lang="es-ES"/>
        </a:p>
      </dgm:t>
    </dgm:pt>
    <dgm:pt modelId="{B9788F74-290A-48F7-98A3-056A3BFCC05C}">
      <dgm:prSet phldrT="[Texto]"/>
      <dgm:spPr/>
      <dgm:t>
        <a:bodyPr/>
        <a:lstStyle/>
        <a:p>
          <a:r>
            <a:rPr lang="es-ES" dirty="0"/>
            <a:t>C23</a:t>
          </a:r>
        </a:p>
      </dgm:t>
    </dgm:pt>
    <dgm:pt modelId="{3F1ABD53-04DF-4EE3-A104-449FC9CAFA24}" type="parTrans" cxnId="{EF3A24C7-FC5C-4EE4-9346-F66F1385F4B2}">
      <dgm:prSet/>
      <dgm:spPr/>
      <dgm:t>
        <a:bodyPr/>
        <a:lstStyle/>
        <a:p>
          <a:endParaRPr lang="es-ES"/>
        </a:p>
      </dgm:t>
    </dgm:pt>
    <dgm:pt modelId="{BE8FEBA0-7024-4695-B885-E13007B86E79}" type="sibTrans" cxnId="{EF3A24C7-FC5C-4EE4-9346-F66F1385F4B2}">
      <dgm:prSet/>
      <dgm:spPr/>
      <dgm:t>
        <a:bodyPr/>
        <a:lstStyle/>
        <a:p>
          <a:endParaRPr lang="es-ES"/>
        </a:p>
      </dgm:t>
    </dgm:pt>
    <dgm:pt modelId="{D56AEB97-C67C-4CD1-9542-FE3C5077BBDC}" type="pres">
      <dgm:prSet presAssocID="{055462BD-9EE3-468A-9896-3CCE4002CA63}" presName="Name0" presStyleCnt="0">
        <dgm:presLayoutVars>
          <dgm:dir/>
          <dgm:animLvl val="lvl"/>
          <dgm:resizeHandles val="exact"/>
        </dgm:presLayoutVars>
      </dgm:prSet>
      <dgm:spPr/>
    </dgm:pt>
    <dgm:pt modelId="{DB3539D0-0230-4BCD-82E0-56DB52E4F3E8}" type="pres">
      <dgm:prSet presAssocID="{EF2CB025-E2F6-4399-A325-34A80BDE473F}" presName="composite" presStyleCnt="0"/>
      <dgm:spPr/>
    </dgm:pt>
    <dgm:pt modelId="{77FEC941-A7F0-4D3B-8E56-48D1E35E6A4C}" type="pres">
      <dgm:prSet presAssocID="{EF2CB025-E2F6-4399-A325-34A80BDE47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3EC6F3-F80A-4BAC-82D7-56422A20968C}" type="pres">
      <dgm:prSet presAssocID="{EF2CB025-E2F6-4399-A325-34A80BDE473F}" presName="desTx" presStyleLbl="alignAccFollowNode1" presStyleIdx="0" presStyleCnt="3">
        <dgm:presLayoutVars>
          <dgm:bulletEnabled val="1"/>
        </dgm:presLayoutVars>
      </dgm:prSet>
      <dgm:spPr/>
    </dgm:pt>
    <dgm:pt modelId="{64B8E4FB-BC38-4D03-83B8-E1C0093D0CAA}" type="pres">
      <dgm:prSet presAssocID="{78CCB3C2-3732-41DD-AD7A-3E140C2B20C1}" presName="space" presStyleCnt="0"/>
      <dgm:spPr/>
    </dgm:pt>
    <dgm:pt modelId="{47EF9B8C-4333-4B32-BC97-198CA0109FAD}" type="pres">
      <dgm:prSet presAssocID="{214DCBCA-B333-4CB3-A94E-877EE216C927}" presName="composite" presStyleCnt="0"/>
      <dgm:spPr/>
    </dgm:pt>
    <dgm:pt modelId="{51C23C33-2B00-4171-B323-58524DB829D0}" type="pres">
      <dgm:prSet presAssocID="{214DCBCA-B333-4CB3-A94E-877EE216C92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A045583-A62A-4E09-9F7D-3565465922FC}" type="pres">
      <dgm:prSet presAssocID="{214DCBCA-B333-4CB3-A94E-877EE216C927}" presName="desTx" presStyleLbl="alignAccFollowNode1" presStyleIdx="1" presStyleCnt="3">
        <dgm:presLayoutVars>
          <dgm:bulletEnabled val="1"/>
        </dgm:presLayoutVars>
      </dgm:prSet>
      <dgm:spPr/>
    </dgm:pt>
    <dgm:pt modelId="{07FCA019-F2A8-480A-96CA-8698811A38F3}" type="pres">
      <dgm:prSet presAssocID="{8F11C8B0-EB5C-42F7-B86F-C078D6797ED5}" presName="space" presStyleCnt="0"/>
      <dgm:spPr/>
    </dgm:pt>
    <dgm:pt modelId="{475A3406-150B-4E26-B3AF-737B69F8C679}" type="pres">
      <dgm:prSet presAssocID="{C8AD298C-DBDF-4160-99A0-8C27BBD7E626}" presName="composite" presStyleCnt="0"/>
      <dgm:spPr/>
    </dgm:pt>
    <dgm:pt modelId="{65B94DDA-D4D5-4974-8BF7-81100A13D7AA}" type="pres">
      <dgm:prSet presAssocID="{C8AD298C-DBDF-4160-99A0-8C27BBD7E62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F509EDD-0946-481D-8A2F-3371EB26A53E}" type="pres">
      <dgm:prSet presAssocID="{C8AD298C-DBDF-4160-99A0-8C27BBD7E62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E7EB30A-1C7B-45D0-A419-036AC027EAED}" srcId="{055462BD-9EE3-468A-9896-3CCE4002CA63}" destId="{EF2CB025-E2F6-4399-A325-34A80BDE473F}" srcOrd="0" destOrd="0" parTransId="{988E3DED-C654-4200-BF95-EE004409B786}" sibTransId="{78CCB3C2-3732-41DD-AD7A-3E140C2B20C1}"/>
    <dgm:cxn modelId="{75B8C817-6B2B-481D-AA86-573F9922F64A}" type="presOf" srcId="{B9788F74-290A-48F7-98A3-056A3BFCC05C}" destId="{FF509EDD-0946-481D-8A2F-3371EB26A53E}" srcOrd="0" destOrd="1" presId="urn:microsoft.com/office/officeart/2005/8/layout/hList1"/>
    <dgm:cxn modelId="{30284C28-364F-45A4-98B8-0960871EA006}" type="presOf" srcId="{6EC26104-89EC-49F1-AD48-8B3137218A99}" destId="{543EC6F3-F80A-4BAC-82D7-56422A20968C}" srcOrd="0" destOrd="0" presId="urn:microsoft.com/office/officeart/2005/8/layout/hList1"/>
    <dgm:cxn modelId="{224B892E-A591-458B-BB81-047EE5976961}" srcId="{C8AD298C-DBDF-4160-99A0-8C27BBD7E626}" destId="{47CAF03F-F2B3-4F69-80B0-E20429BBBB50}" srcOrd="0" destOrd="0" parTransId="{58353AA6-C186-4FB8-A7C6-043D8CE1F32C}" sibTransId="{7F79376E-E16F-4BC9-A71A-F045AAE76BCA}"/>
    <dgm:cxn modelId="{BBAD9E62-C209-4CA3-820A-BE25281EF55C}" srcId="{055462BD-9EE3-468A-9896-3CCE4002CA63}" destId="{214DCBCA-B333-4CB3-A94E-877EE216C927}" srcOrd="1" destOrd="0" parTransId="{E017D742-AAAD-4AFC-A6E7-E16B1721A7B1}" sibTransId="{8F11C8B0-EB5C-42F7-B86F-C078D6797ED5}"/>
    <dgm:cxn modelId="{A7779F6A-5968-44AC-B99B-AC7668C556A0}" type="presOf" srcId="{EF2CB025-E2F6-4399-A325-34A80BDE473F}" destId="{77FEC941-A7F0-4D3B-8E56-48D1E35E6A4C}" srcOrd="0" destOrd="0" presId="urn:microsoft.com/office/officeart/2005/8/layout/hList1"/>
    <dgm:cxn modelId="{21A5974F-979E-4457-9D2E-2503ED321FAA}" type="presOf" srcId="{055462BD-9EE3-468A-9896-3CCE4002CA63}" destId="{D56AEB97-C67C-4CD1-9542-FE3C5077BBDC}" srcOrd="0" destOrd="0" presId="urn:microsoft.com/office/officeart/2005/8/layout/hList1"/>
    <dgm:cxn modelId="{3BC18F55-939D-4CBE-BEE5-DDC108D420C9}" srcId="{214DCBCA-B333-4CB3-A94E-877EE216C927}" destId="{3447223E-FF42-4EF0-A145-12036640B07B}" srcOrd="0" destOrd="0" parTransId="{F574B739-2F3E-432A-8E52-6D2395C721EC}" sibTransId="{FADB8759-9A7D-4270-A671-3E95AE39DD9D}"/>
    <dgm:cxn modelId="{2837E585-A107-4DC5-9D57-6B3558AE4C0A}" srcId="{EF2CB025-E2F6-4399-A325-34A80BDE473F}" destId="{FA381919-1FA9-4DFA-B324-2EA3C1CC58F6}" srcOrd="1" destOrd="0" parTransId="{541D4D87-1E61-434E-9477-7907BE6BCC2E}" sibTransId="{A043EFD7-7548-4B40-9BAE-84A57E7ACBBB}"/>
    <dgm:cxn modelId="{A3EDCE98-2A43-4027-BDEC-41948344DC0E}" srcId="{EF2CB025-E2F6-4399-A325-34A80BDE473F}" destId="{6EC26104-89EC-49F1-AD48-8B3137218A99}" srcOrd="0" destOrd="0" parTransId="{29CA1DB6-6C54-4283-9082-0A1FDA6F2F9B}" sibTransId="{7CC1F12B-19D5-47C6-A02D-CA4ECB2321FA}"/>
    <dgm:cxn modelId="{5C294399-3022-46AC-B6DD-CF3B922DAAA8}" type="presOf" srcId="{FA381919-1FA9-4DFA-B324-2EA3C1CC58F6}" destId="{543EC6F3-F80A-4BAC-82D7-56422A20968C}" srcOrd="0" destOrd="1" presId="urn:microsoft.com/office/officeart/2005/8/layout/hList1"/>
    <dgm:cxn modelId="{71ED589B-2F52-414C-83A5-C8865AACA299}" type="presOf" srcId="{3447223E-FF42-4EF0-A145-12036640B07B}" destId="{EA045583-A62A-4E09-9F7D-3565465922FC}" srcOrd="0" destOrd="0" presId="urn:microsoft.com/office/officeart/2005/8/layout/hList1"/>
    <dgm:cxn modelId="{6B899CA4-3391-42B1-A838-98056D44696D}" type="presOf" srcId="{47CAF03F-F2B3-4F69-80B0-E20429BBBB50}" destId="{FF509EDD-0946-481D-8A2F-3371EB26A53E}" srcOrd="0" destOrd="0" presId="urn:microsoft.com/office/officeart/2005/8/layout/hList1"/>
    <dgm:cxn modelId="{0ADF30BA-19F1-4C32-921A-C34F2EB501F4}" srcId="{055462BD-9EE3-468A-9896-3CCE4002CA63}" destId="{C8AD298C-DBDF-4160-99A0-8C27BBD7E626}" srcOrd="2" destOrd="0" parTransId="{7BE41999-5C1C-4C59-A3B4-D5836ADD8C36}" sibTransId="{C8DE93AD-2A05-42D4-99E9-776B45EDC11B}"/>
    <dgm:cxn modelId="{89FB35C0-8389-4D97-BA00-01708D03A773}" type="presOf" srcId="{0E502003-A4C2-4C5D-9A9C-E3815D186B58}" destId="{EA045583-A62A-4E09-9F7D-3565465922FC}" srcOrd="0" destOrd="1" presId="urn:microsoft.com/office/officeart/2005/8/layout/hList1"/>
    <dgm:cxn modelId="{D298D8C2-A3CF-4F5A-B152-0D7D72662FAA}" type="presOf" srcId="{C8AD298C-DBDF-4160-99A0-8C27BBD7E626}" destId="{65B94DDA-D4D5-4974-8BF7-81100A13D7AA}" srcOrd="0" destOrd="0" presId="urn:microsoft.com/office/officeart/2005/8/layout/hList1"/>
    <dgm:cxn modelId="{EF3A24C7-FC5C-4EE4-9346-F66F1385F4B2}" srcId="{C8AD298C-DBDF-4160-99A0-8C27BBD7E626}" destId="{B9788F74-290A-48F7-98A3-056A3BFCC05C}" srcOrd="1" destOrd="0" parTransId="{3F1ABD53-04DF-4EE3-A104-449FC9CAFA24}" sibTransId="{BE8FEBA0-7024-4695-B885-E13007B86E79}"/>
    <dgm:cxn modelId="{9FEBC1C8-DD0A-4F90-8F36-C6637316519A}" srcId="{214DCBCA-B333-4CB3-A94E-877EE216C927}" destId="{0E502003-A4C2-4C5D-9A9C-E3815D186B58}" srcOrd="1" destOrd="0" parTransId="{284D2A91-E11B-4C7C-9567-A28C1342B6F1}" sibTransId="{D402F88B-B593-454E-AC0E-482C122B9ACF}"/>
    <dgm:cxn modelId="{77CE13F7-BBE7-442D-951A-0D836DBF0AE0}" type="presOf" srcId="{214DCBCA-B333-4CB3-A94E-877EE216C927}" destId="{51C23C33-2B00-4171-B323-58524DB829D0}" srcOrd="0" destOrd="0" presId="urn:microsoft.com/office/officeart/2005/8/layout/hList1"/>
    <dgm:cxn modelId="{B5C3FD8B-A90D-42C6-84D6-9730A68E03F7}" type="presParOf" srcId="{D56AEB97-C67C-4CD1-9542-FE3C5077BBDC}" destId="{DB3539D0-0230-4BCD-82E0-56DB52E4F3E8}" srcOrd="0" destOrd="0" presId="urn:microsoft.com/office/officeart/2005/8/layout/hList1"/>
    <dgm:cxn modelId="{822C8610-8D5B-449A-92D0-6D328F269399}" type="presParOf" srcId="{DB3539D0-0230-4BCD-82E0-56DB52E4F3E8}" destId="{77FEC941-A7F0-4D3B-8E56-48D1E35E6A4C}" srcOrd="0" destOrd="0" presId="urn:microsoft.com/office/officeart/2005/8/layout/hList1"/>
    <dgm:cxn modelId="{F02A8D3F-BDA4-4944-B183-EE6C0A5D524F}" type="presParOf" srcId="{DB3539D0-0230-4BCD-82E0-56DB52E4F3E8}" destId="{543EC6F3-F80A-4BAC-82D7-56422A20968C}" srcOrd="1" destOrd="0" presId="urn:microsoft.com/office/officeart/2005/8/layout/hList1"/>
    <dgm:cxn modelId="{483A988C-11FA-4FAC-AC93-24366E1C0DE1}" type="presParOf" srcId="{D56AEB97-C67C-4CD1-9542-FE3C5077BBDC}" destId="{64B8E4FB-BC38-4D03-83B8-E1C0093D0CAA}" srcOrd="1" destOrd="0" presId="urn:microsoft.com/office/officeart/2005/8/layout/hList1"/>
    <dgm:cxn modelId="{DD359915-0FA3-4D56-9AB6-FD1DEC50AEB1}" type="presParOf" srcId="{D56AEB97-C67C-4CD1-9542-FE3C5077BBDC}" destId="{47EF9B8C-4333-4B32-BC97-198CA0109FAD}" srcOrd="2" destOrd="0" presId="urn:microsoft.com/office/officeart/2005/8/layout/hList1"/>
    <dgm:cxn modelId="{315A354B-6001-46C3-91A7-06E1B368BB44}" type="presParOf" srcId="{47EF9B8C-4333-4B32-BC97-198CA0109FAD}" destId="{51C23C33-2B00-4171-B323-58524DB829D0}" srcOrd="0" destOrd="0" presId="urn:microsoft.com/office/officeart/2005/8/layout/hList1"/>
    <dgm:cxn modelId="{CDB5652E-52CF-4246-B5A2-01631B5AEBA5}" type="presParOf" srcId="{47EF9B8C-4333-4B32-BC97-198CA0109FAD}" destId="{EA045583-A62A-4E09-9F7D-3565465922FC}" srcOrd="1" destOrd="0" presId="urn:microsoft.com/office/officeart/2005/8/layout/hList1"/>
    <dgm:cxn modelId="{1FE86669-7210-4FA6-84C6-E428C917A5D2}" type="presParOf" srcId="{D56AEB97-C67C-4CD1-9542-FE3C5077BBDC}" destId="{07FCA019-F2A8-480A-96CA-8698811A38F3}" srcOrd="3" destOrd="0" presId="urn:microsoft.com/office/officeart/2005/8/layout/hList1"/>
    <dgm:cxn modelId="{DDDAFBB6-7555-4B23-8E81-C2BE80B3C1E2}" type="presParOf" srcId="{D56AEB97-C67C-4CD1-9542-FE3C5077BBDC}" destId="{475A3406-150B-4E26-B3AF-737B69F8C679}" srcOrd="4" destOrd="0" presId="urn:microsoft.com/office/officeart/2005/8/layout/hList1"/>
    <dgm:cxn modelId="{F57F9865-4566-455B-AAE2-730E4F71F201}" type="presParOf" srcId="{475A3406-150B-4E26-B3AF-737B69F8C679}" destId="{65B94DDA-D4D5-4974-8BF7-81100A13D7AA}" srcOrd="0" destOrd="0" presId="urn:microsoft.com/office/officeart/2005/8/layout/hList1"/>
    <dgm:cxn modelId="{DCA82AC8-8695-4B6D-95BC-9927FEADA4D9}" type="presParOf" srcId="{475A3406-150B-4E26-B3AF-737B69F8C679}" destId="{FF509EDD-0946-481D-8A2F-3371EB26A5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7F663C-3F5B-4E22-82D0-2F7828771F2D}" type="doc">
      <dgm:prSet loTypeId="urn:microsoft.com/office/officeart/2005/8/layout/hList1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9A92995-4589-405E-8CBF-155E4DA31F12}">
      <dgm:prSet phldrT="[Texto]"/>
      <dgm:spPr/>
      <dgm:t>
        <a:bodyPr/>
        <a:lstStyle/>
        <a:p>
          <a:r>
            <a:rPr lang="es-ES" dirty="0"/>
            <a:t>V1</a:t>
          </a:r>
        </a:p>
      </dgm:t>
    </dgm:pt>
    <dgm:pt modelId="{40A81A4D-C336-4340-A945-C28154DFE941}" type="parTrans" cxnId="{4E2558BB-845A-4CC3-9C70-B758FED2926A}">
      <dgm:prSet/>
      <dgm:spPr/>
      <dgm:t>
        <a:bodyPr/>
        <a:lstStyle/>
        <a:p>
          <a:endParaRPr lang="es-ES"/>
        </a:p>
      </dgm:t>
    </dgm:pt>
    <dgm:pt modelId="{9989F8AC-E639-4449-8A3A-77ABCAF20BB4}" type="sibTrans" cxnId="{4E2558BB-845A-4CC3-9C70-B758FED2926A}">
      <dgm:prSet/>
      <dgm:spPr/>
      <dgm:t>
        <a:bodyPr/>
        <a:lstStyle/>
        <a:p>
          <a:endParaRPr lang="es-ES"/>
        </a:p>
      </dgm:t>
    </dgm:pt>
    <dgm:pt modelId="{8874B210-5A72-45FF-90BC-D6AE71A4D140}">
      <dgm:prSet phldrT="[Texto]"/>
      <dgm:spPr/>
      <dgm:t>
        <a:bodyPr/>
        <a:lstStyle/>
        <a:p>
          <a:r>
            <a:rPr lang="es-ES" dirty="0"/>
            <a:t>CV11</a:t>
          </a:r>
        </a:p>
      </dgm:t>
    </dgm:pt>
    <dgm:pt modelId="{C3AEC2B0-BB48-407D-9C1D-6185784F70A6}" type="parTrans" cxnId="{16D444B6-38ED-477F-9335-1C35024CF398}">
      <dgm:prSet/>
      <dgm:spPr/>
      <dgm:t>
        <a:bodyPr/>
        <a:lstStyle/>
        <a:p>
          <a:endParaRPr lang="es-ES"/>
        </a:p>
      </dgm:t>
    </dgm:pt>
    <dgm:pt modelId="{7D27C942-B155-4DAF-9FE6-DDADBC1A8EA8}" type="sibTrans" cxnId="{16D444B6-38ED-477F-9335-1C35024CF398}">
      <dgm:prSet/>
      <dgm:spPr/>
      <dgm:t>
        <a:bodyPr/>
        <a:lstStyle/>
        <a:p>
          <a:endParaRPr lang="es-ES"/>
        </a:p>
      </dgm:t>
    </dgm:pt>
    <dgm:pt modelId="{C6F3A299-BAE8-4E46-B6C8-203BFDF81E78}">
      <dgm:prSet phldrT="[Texto]"/>
      <dgm:spPr/>
      <dgm:t>
        <a:bodyPr/>
        <a:lstStyle/>
        <a:p>
          <a:r>
            <a:rPr lang="es-ES" dirty="0"/>
            <a:t>CV21</a:t>
          </a:r>
        </a:p>
      </dgm:t>
    </dgm:pt>
    <dgm:pt modelId="{D5DFBCE0-177E-48DE-B677-99281B093552}" type="parTrans" cxnId="{F0108A6A-5E88-40E3-AB9B-90D29CC177A9}">
      <dgm:prSet/>
      <dgm:spPr/>
      <dgm:t>
        <a:bodyPr/>
        <a:lstStyle/>
        <a:p>
          <a:endParaRPr lang="es-ES"/>
        </a:p>
      </dgm:t>
    </dgm:pt>
    <dgm:pt modelId="{4826A555-C5E4-4456-B68F-6A8535B90449}" type="sibTrans" cxnId="{F0108A6A-5E88-40E3-AB9B-90D29CC177A9}">
      <dgm:prSet/>
      <dgm:spPr/>
      <dgm:t>
        <a:bodyPr/>
        <a:lstStyle/>
        <a:p>
          <a:endParaRPr lang="es-ES"/>
        </a:p>
      </dgm:t>
    </dgm:pt>
    <dgm:pt modelId="{6363EF4A-996B-4373-AB8D-95C3A867C1E9}">
      <dgm:prSet phldrT="[Texto]"/>
      <dgm:spPr/>
      <dgm:t>
        <a:bodyPr/>
        <a:lstStyle/>
        <a:p>
          <a:r>
            <a:rPr lang="es-ES" dirty="0"/>
            <a:t>V2</a:t>
          </a:r>
        </a:p>
      </dgm:t>
    </dgm:pt>
    <dgm:pt modelId="{2B6BEC78-E605-47D7-B040-3BA454BECAE6}" type="parTrans" cxnId="{7AC8314E-7A16-4C9D-9043-52DFD2ACFE80}">
      <dgm:prSet/>
      <dgm:spPr/>
      <dgm:t>
        <a:bodyPr/>
        <a:lstStyle/>
        <a:p>
          <a:endParaRPr lang="es-ES"/>
        </a:p>
      </dgm:t>
    </dgm:pt>
    <dgm:pt modelId="{665A0E7F-505C-42B9-A4DF-015EA5C76A76}" type="sibTrans" cxnId="{7AC8314E-7A16-4C9D-9043-52DFD2ACFE80}">
      <dgm:prSet/>
      <dgm:spPr/>
      <dgm:t>
        <a:bodyPr/>
        <a:lstStyle/>
        <a:p>
          <a:endParaRPr lang="es-ES"/>
        </a:p>
      </dgm:t>
    </dgm:pt>
    <dgm:pt modelId="{469E1719-C8DC-444A-860A-11B9CAC8F544}">
      <dgm:prSet phldrT="[Texto]"/>
      <dgm:spPr/>
      <dgm:t>
        <a:bodyPr/>
        <a:lstStyle/>
        <a:p>
          <a:r>
            <a:rPr lang="es-ES" dirty="0"/>
            <a:t>CV12</a:t>
          </a:r>
        </a:p>
      </dgm:t>
    </dgm:pt>
    <dgm:pt modelId="{5E6E01BB-7809-4CAF-96BC-9C80C46D7223}" type="parTrans" cxnId="{D85C0981-D190-4EB0-88E2-59B54AFB888B}">
      <dgm:prSet/>
      <dgm:spPr/>
      <dgm:t>
        <a:bodyPr/>
        <a:lstStyle/>
        <a:p>
          <a:endParaRPr lang="es-ES"/>
        </a:p>
      </dgm:t>
    </dgm:pt>
    <dgm:pt modelId="{4B77F520-38EB-4400-A71C-60A6470CB92A}" type="sibTrans" cxnId="{D85C0981-D190-4EB0-88E2-59B54AFB888B}">
      <dgm:prSet/>
      <dgm:spPr/>
      <dgm:t>
        <a:bodyPr/>
        <a:lstStyle/>
        <a:p>
          <a:endParaRPr lang="es-ES"/>
        </a:p>
      </dgm:t>
    </dgm:pt>
    <dgm:pt modelId="{A85F8F9B-E7E8-4D30-BA4E-612B453CBC0D}">
      <dgm:prSet phldrT="[Texto]"/>
      <dgm:spPr/>
      <dgm:t>
        <a:bodyPr/>
        <a:lstStyle/>
        <a:p>
          <a:r>
            <a:rPr lang="es-ES" dirty="0"/>
            <a:t>CV22</a:t>
          </a:r>
        </a:p>
      </dgm:t>
    </dgm:pt>
    <dgm:pt modelId="{CFB60326-8FB0-4827-9577-D944F2980CC7}" type="parTrans" cxnId="{7271D3C0-1CE9-4FE1-A067-BE1F1038EAB3}">
      <dgm:prSet/>
      <dgm:spPr/>
      <dgm:t>
        <a:bodyPr/>
        <a:lstStyle/>
        <a:p>
          <a:endParaRPr lang="es-ES"/>
        </a:p>
      </dgm:t>
    </dgm:pt>
    <dgm:pt modelId="{60CCA6E2-14B5-4E3A-8F87-759EFB5A64C1}" type="sibTrans" cxnId="{7271D3C0-1CE9-4FE1-A067-BE1F1038EAB3}">
      <dgm:prSet/>
      <dgm:spPr/>
      <dgm:t>
        <a:bodyPr/>
        <a:lstStyle/>
        <a:p>
          <a:endParaRPr lang="es-ES"/>
        </a:p>
      </dgm:t>
    </dgm:pt>
    <dgm:pt modelId="{C6448CDC-0053-4D0F-BC95-1A9C6A5ED816}" type="pres">
      <dgm:prSet presAssocID="{AF7F663C-3F5B-4E22-82D0-2F7828771F2D}" presName="Name0" presStyleCnt="0">
        <dgm:presLayoutVars>
          <dgm:dir/>
          <dgm:animLvl val="lvl"/>
          <dgm:resizeHandles val="exact"/>
        </dgm:presLayoutVars>
      </dgm:prSet>
      <dgm:spPr/>
    </dgm:pt>
    <dgm:pt modelId="{74BBBB29-B054-4404-B04B-4273E0B9A496}" type="pres">
      <dgm:prSet presAssocID="{59A92995-4589-405E-8CBF-155E4DA31F12}" presName="composite" presStyleCnt="0"/>
      <dgm:spPr/>
    </dgm:pt>
    <dgm:pt modelId="{C098E8C1-D873-4BD7-8CDE-DF0BB90D89A5}" type="pres">
      <dgm:prSet presAssocID="{59A92995-4589-405E-8CBF-155E4DA31F12}" presName="parTx" presStyleLbl="alignNode1" presStyleIdx="0" presStyleCnt="2" custLinFactNeighborX="-19783" custLinFactNeighborY="-57380">
        <dgm:presLayoutVars>
          <dgm:chMax val="0"/>
          <dgm:chPref val="0"/>
          <dgm:bulletEnabled val="1"/>
        </dgm:presLayoutVars>
      </dgm:prSet>
      <dgm:spPr/>
    </dgm:pt>
    <dgm:pt modelId="{AEF474F8-8026-4909-95DD-B375AB1F0C3E}" type="pres">
      <dgm:prSet presAssocID="{59A92995-4589-405E-8CBF-155E4DA31F12}" presName="desTx" presStyleLbl="alignAccFollowNode1" presStyleIdx="0" presStyleCnt="2">
        <dgm:presLayoutVars>
          <dgm:bulletEnabled val="1"/>
        </dgm:presLayoutVars>
      </dgm:prSet>
      <dgm:spPr/>
    </dgm:pt>
    <dgm:pt modelId="{8EC0C65A-E910-4664-A7E4-20B1A5B7EBDE}" type="pres">
      <dgm:prSet presAssocID="{9989F8AC-E639-4449-8A3A-77ABCAF20BB4}" presName="space" presStyleCnt="0"/>
      <dgm:spPr/>
    </dgm:pt>
    <dgm:pt modelId="{408AEE34-D25C-4648-93A0-B85F1291DD42}" type="pres">
      <dgm:prSet presAssocID="{6363EF4A-996B-4373-AB8D-95C3A867C1E9}" presName="composite" presStyleCnt="0"/>
      <dgm:spPr/>
    </dgm:pt>
    <dgm:pt modelId="{23063B20-8915-4DFF-8E89-106C7982D8CA}" type="pres">
      <dgm:prSet presAssocID="{6363EF4A-996B-4373-AB8D-95C3A867C1E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2945636-F0AF-4FA7-810B-EB927C16284E}" type="pres">
      <dgm:prSet presAssocID="{6363EF4A-996B-4373-AB8D-95C3A867C1E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6B91611-9BDE-4B28-98A2-E380C56B6618}" type="presOf" srcId="{A85F8F9B-E7E8-4D30-BA4E-612B453CBC0D}" destId="{02945636-F0AF-4FA7-810B-EB927C16284E}" srcOrd="0" destOrd="1" presId="urn:microsoft.com/office/officeart/2005/8/layout/hList1"/>
    <dgm:cxn modelId="{0CB36818-AB89-4A64-8AEE-CBF75DF1E469}" type="presOf" srcId="{8874B210-5A72-45FF-90BC-D6AE71A4D140}" destId="{AEF474F8-8026-4909-95DD-B375AB1F0C3E}" srcOrd="0" destOrd="0" presId="urn:microsoft.com/office/officeart/2005/8/layout/hList1"/>
    <dgm:cxn modelId="{B8289535-755D-495D-A989-22A02FD8D9EB}" type="presOf" srcId="{C6F3A299-BAE8-4E46-B6C8-203BFDF81E78}" destId="{AEF474F8-8026-4909-95DD-B375AB1F0C3E}" srcOrd="0" destOrd="1" presId="urn:microsoft.com/office/officeart/2005/8/layout/hList1"/>
    <dgm:cxn modelId="{8D625639-81E5-4D2D-B048-C8FCB1429E3C}" type="presOf" srcId="{59A92995-4589-405E-8CBF-155E4DA31F12}" destId="{C098E8C1-D873-4BD7-8CDE-DF0BB90D89A5}" srcOrd="0" destOrd="0" presId="urn:microsoft.com/office/officeart/2005/8/layout/hList1"/>
    <dgm:cxn modelId="{F0108A6A-5E88-40E3-AB9B-90D29CC177A9}" srcId="{59A92995-4589-405E-8CBF-155E4DA31F12}" destId="{C6F3A299-BAE8-4E46-B6C8-203BFDF81E78}" srcOrd="1" destOrd="0" parTransId="{D5DFBCE0-177E-48DE-B677-99281B093552}" sibTransId="{4826A555-C5E4-4456-B68F-6A8535B90449}"/>
    <dgm:cxn modelId="{7AC8314E-7A16-4C9D-9043-52DFD2ACFE80}" srcId="{AF7F663C-3F5B-4E22-82D0-2F7828771F2D}" destId="{6363EF4A-996B-4373-AB8D-95C3A867C1E9}" srcOrd="1" destOrd="0" parTransId="{2B6BEC78-E605-47D7-B040-3BA454BECAE6}" sibTransId="{665A0E7F-505C-42B9-A4DF-015EA5C76A76}"/>
    <dgm:cxn modelId="{75A9B674-DB04-4DA3-B0D4-31F5377B35DD}" type="presOf" srcId="{AF7F663C-3F5B-4E22-82D0-2F7828771F2D}" destId="{C6448CDC-0053-4D0F-BC95-1A9C6A5ED816}" srcOrd="0" destOrd="0" presId="urn:microsoft.com/office/officeart/2005/8/layout/hList1"/>
    <dgm:cxn modelId="{D85C0981-D190-4EB0-88E2-59B54AFB888B}" srcId="{6363EF4A-996B-4373-AB8D-95C3A867C1E9}" destId="{469E1719-C8DC-444A-860A-11B9CAC8F544}" srcOrd="0" destOrd="0" parTransId="{5E6E01BB-7809-4CAF-96BC-9C80C46D7223}" sibTransId="{4B77F520-38EB-4400-A71C-60A6470CB92A}"/>
    <dgm:cxn modelId="{ECE92AB4-DFA5-454F-ADBE-445539CB632B}" type="presOf" srcId="{6363EF4A-996B-4373-AB8D-95C3A867C1E9}" destId="{23063B20-8915-4DFF-8E89-106C7982D8CA}" srcOrd="0" destOrd="0" presId="urn:microsoft.com/office/officeart/2005/8/layout/hList1"/>
    <dgm:cxn modelId="{16D444B6-38ED-477F-9335-1C35024CF398}" srcId="{59A92995-4589-405E-8CBF-155E4DA31F12}" destId="{8874B210-5A72-45FF-90BC-D6AE71A4D140}" srcOrd="0" destOrd="0" parTransId="{C3AEC2B0-BB48-407D-9C1D-6185784F70A6}" sibTransId="{7D27C942-B155-4DAF-9FE6-DDADBC1A8EA8}"/>
    <dgm:cxn modelId="{4E2558BB-845A-4CC3-9C70-B758FED2926A}" srcId="{AF7F663C-3F5B-4E22-82D0-2F7828771F2D}" destId="{59A92995-4589-405E-8CBF-155E4DA31F12}" srcOrd="0" destOrd="0" parTransId="{40A81A4D-C336-4340-A945-C28154DFE941}" sibTransId="{9989F8AC-E639-4449-8A3A-77ABCAF20BB4}"/>
    <dgm:cxn modelId="{7271D3C0-1CE9-4FE1-A067-BE1F1038EAB3}" srcId="{6363EF4A-996B-4373-AB8D-95C3A867C1E9}" destId="{A85F8F9B-E7E8-4D30-BA4E-612B453CBC0D}" srcOrd="1" destOrd="0" parTransId="{CFB60326-8FB0-4827-9577-D944F2980CC7}" sibTransId="{60CCA6E2-14B5-4E3A-8F87-759EFB5A64C1}"/>
    <dgm:cxn modelId="{73A63FFA-619B-4926-83D2-26287BDD436E}" type="presOf" srcId="{469E1719-C8DC-444A-860A-11B9CAC8F544}" destId="{02945636-F0AF-4FA7-810B-EB927C16284E}" srcOrd="0" destOrd="0" presId="urn:microsoft.com/office/officeart/2005/8/layout/hList1"/>
    <dgm:cxn modelId="{89D10FCC-45AD-47D4-B35C-4A8555DEB3C8}" type="presParOf" srcId="{C6448CDC-0053-4D0F-BC95-1A9C6A5ED816}" destId="{74BBBB29-B054-4404-B04B-4273E0B9A496}" srcOrd="0" destOrd="0" presId="urn:microsoft.com/office/officeart/2005/8/layout/hList1"/>
    <dgm:cxn modelId="{6D49495A-DCC1-4F2C-98A5-9693F234D3BB}" type="presParOf" srcId="{74BBBB29-B054-4404-B04B-4273E0B9A496}" destId="{C098E8C1-D873-4BD7-8CDE-DF0BB90D89A5}" srcOrd="0" destOrd="0" presId="urn:microsoft.com/office/officeart/2005/8/layout/hList1"/>
    <dgm:cxn modelId="{D4509C6E-DDB4-4727-B7DB-FA085CF84764}" type="presParOf" srcId="{74BBBB29-B054-4404-B04B-4273E0B9A496}" destId="{AEF474F8-8026-4909-95DD-B375AB1F0C3E}" srcOrd="1" destOrd="0" presId="urn:microsoft.com/office/officeart/2005/8/layout/hList1"/>
    <dgm:cxn modelId="{3B05EFF3-BF24-4F16-BDCA-8504C64FD828}" type="presParOf" srcId="{C6448CDC-0053-4D0F-BC95-1A9C6A5ED816}" destId="{8EC0C65A-E910-4664-A7E4-20B1A5B7EBDE}" srcOrd="1" destOrd="0" presId="urn:microsoft.com/office/officeart/2005/8/layout/hList1"/>
    <dgm:cxn modelId="{CB2F03A4-CAA8-40D1-8FC0-26A037FEB508}" type="presParOf" srcId="{C6448CDC-0053-4D0F-BC95-1A9C6A5ED816}" destId="{408AEE34-D25C-4648-93A0-B85F1291DD42}" srcOrd="2" destOrd="0" presId="urn:microsoft.com/office/officeart/2005/8/layout/hList1"/>
    <dgm:cxn modelId="{7CB2F7D9-E969-48A1-AAE1-7B5E3FEBFD45}" type="presParOf" srcId="{408AEE34-D25C-4648-93A0-B85F1291DD42}" destId="{23063B20-8915-4DFF-8E89-106C7982D8CA}" srcOrd="0" destOrd="0" presId="urn:microsoft.com/office/officeart/2005/8/layout/hList1"/>
    <dgm:cxn modelId="{CD8B127D-3C4D-4379-9DC8-C1107460E8F7}" type="presParOf" srcId="{408AEE34-D25C-4648-93A0-B85F1291DD42}" destId="{02945636-F0AF-4FA7-810B-EB927C1628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EC941-A7F0-4D3B-8E56-48D1E35E6A4C}">
      <dsp:nvSpPr>
        <dsp:cNvPr id="0" name=""/>
        <dsp:cNvSpPr/>
      </dsp:nvSpPr>
      <dsp:spPr>
        <a:xfrm>
          <a:off x="645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T1</a:t>
          </a:r>
        </a:p>
      </dsp:txBody>
      <dsp:txXfrm>
        <a:off x="645" y="53768"/>
        <a:ext cx="629439" cy="251775"/>
      </dsp:txXfrm>
    </dsp:sp>
    <dsp:sp modelId="{543EC6F3-F80A-4BAC-82D7-56422A20968C}">
      <dsp:nvSpPr>
        <dsp:cNvPr id="0" name=""/>
        <dsp:cNvSpPr/>
      </dsp:nvSpPr>
      <dsp:spPr>
        <a:xfrm>
          <a:off x="645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C11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C21</a:t>
          </a:r>
        </a:p>
      </dsp:txBody>
      <dsp:txXfrm>
        <a:off x="645" y="305544"/>
        <a:ext cx="629439" cy="483120"/>
      </dsp:txXfrm>
    </dsp:sp>
    <dsp:sp modelId="{51C23C33-2B00-4171-B323-58524DB829D0}">
      <dsp:nvSpPr>
        <dsp:cNvPr id="0" name=""/>
        <dsp:cNvSpPr/>
      </dsp:nvSpPr>
      <dsp:spPr>
        <a:xfrm>
          <a:off x="718207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T2</a:t>
          </a:r>
        </a:p>
      </dsp:txBody>
      <dsp:txXfrm>
        <a:off x="718207" y="53768"/>
        <a:ext cx="629439" cy="251775"/>
      </dsp:txXfrm>
    </dsp:sp>
    <dsp:sp modelId="{EA045583-A62A-4E09-9F7D-3565465922FC}">
      <dsp:nvSpPr>
        <dsp:cNvPr id="0" name=""/>
        <dsp:cNvSpPr/>
      </dsp:nvSpPr>
      <dsp:spPr>
        <a:xfrm>
          <a:off x="718207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C12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C22</a:t>
          </a:r>
        </a:p>
      </dsp:txBody>
      <dsp:txXfrm>
        <a:off x="718207" y="305544"/>
        <a:ext cx="629439" cy="483120"/>
      </dsp:txXfrm>
    </dsp:sp>
    <dsp:sp modelId="{65B94DDA-D4D5-4974-8BF7-81100A13D7AA}">
      <dsp:nvSpPr>
        <dsp:cNvPr id="0" name=""/>
        <dsp:cNvSpPr/>
      </dsp:nvSpPr>
      <dsp:spPr>
        <a:xfrm>
          <a:off x="1435768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T3</a:t>
          </a:r>
        </a:p>
      </dsp:txBody>
      <dsp:txXfrm>
        <a:off x="1435768" y="53768"/>
        <a:ext cx="629439" cy="251775"/>
      </dsp:txXfrm>
    </dsp:sp>
    <dsp:sp modelId="{FF509EDD-0946-481D-8A2F-3371EB26A53E}">
      <dsp:nvSpPr>
        <dsp:cNvPr id="0" name=""/>
        <dsp:cNvSpPr/>
      </dsp:nvSpPr>
      <dsp:spPr>
        <a:xfrm>
          <a:off x="1435768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C13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C23</a:t>
          </a:r>
        </a:p>
      </dsp:txBody>
      <dsp:txXfrm>
        <a:off x="1435768" y="305544"/>
        <a:ext cx="629439" cy="483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8E8C1-D873-4BD7-8CDE-DF0BB90D89A5}">
      <dsp:nvSpPr>
        <dsp:cNvPr id="0" name=""/>
        <dsp:cNvSpPr/>
      </dsp:nvSpPr>
      <dsp:spPr>
        <a:xfrm>
          <a:off x="0" y="0"/>
          <a:ext cx="835310" cy="288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V1</a:t>
          </a:r>
        </a:p>
      </dsp:txBody>
      <dsp:txXfrm>
        <a:off x="0" y="0"/>
        <a:ext cx="835310" cy="288000"/>
      </dsp:txXfrm>
    </dsp:sp>
    <dsp:sp modelId="{AEF474F8-8026-4909-95DD-B375AB1F0C3E}">
      <dsp:nvSpPr>
        <dsp:cNvPr id="0" name=""/>
        <dsp:cNvSpPr/>
      </dsp:nvSpPr>
      <dsp:spPr>
        <a:xfrm>
          <a:off x="8" y="297021"/>
          <a:ext cx="835310" cy="4392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CV11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CV21</a:t>
          </a:r>
        </a:p>
      </dsp:txBody>
      <dsp:txXfrm>
        <a:off x="8" y="297021"/>
        <a:ext cx="835310" cy="439200"/>
      </dsp:txXfrm>
    </dsp:sp>
    <dsp:sp modelId="{23063B20-8915-4DFF-8E89-106C7982D8CA}">
      <dsp:nvSpPr>
        <dsp:cNvPr id="0" name=""/>
        <dsp:cNvSpPr/>
      </dsp:nvSpPr>
      <dsp:spPr>
        <a:xfrm>
          <a:off x="952262" y="9020"/>
          <a:ext cx="835310" cy="288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V2</a:t>
          </a:r>
        </a:p>
      </dsp:txBody>
      <dsp:txXfrm>
        <a:off x="952262" y="9020"/>
        <a:ext cx="835310" cy="288000"/>
      </dsp:txXfrm>
    </dsp:sp>
    <dsp:sp modelId="{02945636-F0AF-4FA7-810B-EB927C16284E}">
      <dsp:nvSpPr>
        <dsp:cNvPr id="0" name=""/>
        <dsp:cNvSpPr/>
      </dsp:nvSpPr>
      <dsp:spPr>
        <a:xfrm>
          <a:off x="952262" y="297021"/>
          <a:ext cx="835310" cy="4392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CV12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CV22</a:t>
          </a:r>
        </a:p>
      </dsp:txBody>
      <dsp:txXfrm>
        <a:off x="952262" y="297021"/>
        <a:ext cx="835310" cy="43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7T01:42:51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8162 8268 0,'0'13'0,"-13"93"32,0-13-32,-27 13 0,27-14 15,-40 14 1,53-53-16,0 93 16,0-27-16,-13-53 15,0-26-15,13 26 16,0-27-16,0-12 15,0-14-15,0 13 16,0-12-16,-14-1 16,14 0-16,0 27 15,0-27 1,0 0-16,0 1 16,0-1 140,-26-13-156,0 0 15,-14 0-15,-53-13 16,80 13-16,-53 0 16,-40 0-16,0 0 15,-26 0-15,92 0 16,-79 0-16,0 0 16,-26 0-16,105 0 15,-53 0-15,-52 0 16,-1 0-16,93 0 15,-105 0-15,38 0 16,-25 0-16,92 0 16,-79 0-16,-1 0 15,14 0-15,0 0 16,93 0-16,-80 0 16,0 0-16,27 0 15,39 0-15,0 0 16,-12 0-16,12-14 15,27 14 1,-1 0 0,1 0-1,0 0 1,0 0 0,-1 0-16,14-13 0,-13 0 31,13 0-16,-13-14-15,0 27 16,0-53-16,13 27 16,-27-1-16,27 1 15,0 13-15,0-14 16,0-12 15,0 12-31,0-13 16,0-26-16,0-26 15,0 65-15,0-26 16,0 0-16,0-13 16,0 26-16,0 1 15,0-1-15,0 0 16,0 14 0,0-1-16,0-25 0,0-1 15,0 26-15,0 1 16,0 13-16,0-1 15,0 1 1,-13-13 0,0 26-1,13-14 142,53-12-157,13 26 15,0-27-15,13 14 16,54 0-16,65 0 15,27-14-15,-119 27 16,132 0-16,13 0 16,1 0-16,-160 0 15,120 0-15,-27 0 16,-79 0-16,-66 0 16,52 0-16,-65 0 15,-1 0 1,-13 0-16,1 0 31,12 0-31,0-13 16,41-13-16,-15 26 15,41 0-15,0 0 16,-1-14-16,-65 14 16,52 0-16,-13 0 15,27 0-15,-40 0 16,39 0-16,-25 0 15,-28 0-15</inkml:trace>
  <inkml:trace contextRef="#ctx0" brushRef="#br0" timeOffset="1566.77">8229 5173 0,'0'13'94,"66"-13"-63,-40 0-31,40 0 16,27 0-16,66 0 15,-27 0-15,-39 0 16,105 0-16,-26 0 15,40 0-15,-120 0 16,93 0-16,14 0 16,-27 0-16,-80 0 15,120 0-15,-40 0 16,-13 0-16,0 0 16,-106 0-16,39-27 15,-52 27-15,26-13 16,-53 13-16,14 0 15,12 0-15,1-13 16,-27 13 0,0 0 15</inkml:trace>
  <inkml:trace contextRef="#ctx0" brushRef="#br0" timeOffset="3439.22">12462 5173 0,'0'13'31,"0"0"-15,26-13 0,40 0-16,27 0 15,13 0-15,-40 0 16,93 0-16,-27 0 16,80 0-16,-106 0 15,211 0-15,120 0 16,-14 0-16,80 0 15,-318 0-15,291 0 16,27 0-16,-80 0 16,-290 0-16,158 0 15,-80 0-15,-52 0 16,-119 0 0,13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7T01:59:18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14076 7144 0,'13'0'93,"0"0"-93,1 13 16,25 0-16,14-13 16,27 27-16,65-1 15,-39-26 1,26 0-16,-92 0 16,52 0-16,14 0 15,-26 0-15,-54 0 16,27 0-16,-27 0 15</inkml:trace>
  <inkml:trace contextRef="#ctx0" brushRef="#br0" timeOffset="955.01">14420 7250 0,'-13'0'63,"13"39"-48,0 14 1,0-13-16,-14 39 16,14-39-16,0 92 15,-26 1 1,-27-14-16,53-80 16,0 14-16,0-13 15,0-14-15,0-12 16,0-28 62,0-25-78</inkml:trace>
  <inkml:trace contextRef="#ctx0" brushRef="#br0" timeOffset="1593.99">14698 7276 0,'0'13'0,"0"0"32,0 1-32,0 25 15,0-12-15,0-14 16,0 27-16,0-1 15,0 28-15,0-41 16,0 14-16,-14 26 16,-12-40-16,26 1 15,0 39-15,0 13 16,0-13 0,0-13-16,0-26 0,0 13 15,0-27 1,0 0-1</inkml:trace>
  <inkml:trace contextRef="#ctx0" brushRef="#br0" timeOffset="4170.6">15081 7951 0,'0'-14'266,"0"28"-251,-13 25 1,13-25 0,-13-1-16,0 13 15,13 1-15,0-1 16,0-13 0,-14 27-16,1-27 78,13 14-47,-13 26 235,0-27-251,13-13-15,-14 14 16,14-14-16,0 0 250,14 1-235,52-14 1,13 0-16,-66 0 16,40 0-16,13 0 15,-26 0-15,-27 0 16</inkml:trace>
  <inkml:trace contextRef="#ctx0" brushRef="#br0" timeOffset="7564.56">15161 8533 0,'0'13'63,"-14"27"-63,14-1 15,0 1-15,-13 39 16,0 14-16,0-40 15,13 0-15,0 66 16,-40 13-16,40 27 16,-13-106-16,-27 212 31,40-252-15,-26-66 218,26 26-218,0-12-16,0 25 15,0 28 95,13 105-95,13-66-15,1 26 16,26 27-1,-14-40-15,1-13 16,-40-40 0,27-13-16,-1 0 15,-13 0 17,27-40-32,0 1 15,-27-14-15,40 13 16,-53 14-16,0 12 31,0 1-15,-13 0 15,-40 13-15,26 0-16,1 0 15,-27 0-15,0 0 16,13 0-16,14 0 15</inkml:trace>
  <inkml:trace contextRef="#ctx0" brushRef="#br0" timeOffset="8898.89">15002 10319 0,'-53'0'265,"-53"0"-249,27 0-16,39 0 16,-53 0-16,27 0 15,13 0-15,0 0 16,40-13-16,0 13 140,13 52-124,0 15-16,-13 12 16,13-13-16,0-39 15,0 52-15,0-26 16,0 39-16,0-52 16,0 13-16,0-13 15,0-27 1,0 0-16,0 0 15</inkml:trace>
  <inkml:trace contextRef="#ctx0" brushRef="#br0" timeOffset="10628.94">18653 10120 0,'27'0'93,"65"0"-93,-52 0 16,26 0-16,40 0 16,0 0-16,-67 0 15,67 27-15,-40-27 16,-39 0-16,-1 13 62,-26 0-62,0 40 16,0 13 0,0-26-16,0 13 15,0 79-15,-13-13 16,13-66-16,-40 93 16,27-14-16,0-13 15,13-79-15,0-1 16,0-25-16,-27-1 250</inkml:trace>
  <inkml:trace contextRef="#ctx0" brushRef="#br0" timeOffset="17659.98">15002 10491 0,'0'53'32,"-13"-14"-17,13-25-15,0 12 16,-27 27-16,27 13 15,-13-39 1,0 25-16,13-38 16,0-1-1</inkml:trace>
  <inkml:trace contextRef="#ctx0" brushRef="#br0" timeOffset="18268">14936 10372 0,'13'66'0,"-13"-40"15,13 14-15,-13-27 16,40 40-16,-40-26 16,13-14-1,0 0-15,1 0 16,12 14-16,0-14 15,-12-13 1,25 0 0,1 0-16,0 0 15,-1-13-15,-25-1 16,12-12-16,-13 26 16,-13-13-1,14 0-15,-14-1 16,0 1-16,0-27 15,0 14-15,0-14 16,0-13 0,0 14-16,0 12 15,0 14 1,0 0-16</inkml:trace>
  <inkml:trace contextRef="#ctx0" brushRef="#br0" timeOffset="19413.61">15478 10544 0,'-26'0'0,"12"0"15,1 0 1,0 0-16,0 0 16,-14 13-1,27 0 1,-13 14 0,13-1-1,-13-13 1,13 14-1,0-14 1,0 13 0,0 14 46,26-40-46,-12 0-1,12 0-15,-13 0 16,0 0 0,1 0-16,-1 0 15,-13-13 1,13 13-16,-13-13 16,0-1-16,13-12 15,-13 13-15,0-1 16,0 1-16,0 0 15,0 0 17,0 0-32,-13-1 47</inkml:trace>
  <inkml:trace contextRef="#ctx0" brushRef="#br0" timeOffset="20716.21">15610 10623 0,'0'-13'15,"0"0"-15,0-1 16,0 1 0,0 0-16,27 0 15,65-1-15,-39-25 16,14 25-16,-28 14 15,1 0-15,-27 0 63,-13 14-16,0-1-47,0 13 15,0 1 1,13-40 78,1-14-79,-14 14 1,26-27-16,1 14 16,-14 26-1,0-13-15,-13-1 16,13 14 15,0 0-15,1 0-1,-1 14 1,-13-1 0,0 0-16,0 0 15,0 14-15,0-14 16,0 0 0,0 14-16,0-14 15,0 13 1</inkml:trace>
  <inkml:trace contextRef="#ctx0" brushRef="#br0" timeOffset="21564.08">16364 10094 0,'0'13'32,"0"40"-32,0 13 15,0 14 1,0-41-16,0 27 16,0-39-16,0 26 15,0-14-15,0-12 16,0-1-16,0-12 47,53-94 15,-26 40-46,-1 14-16,1 13 0,12 0 15,-12-1-15,-14 14 16,0 0-16,1 0 31,-14 14-15,0 12 0,0 14-1,0-14-15,-14 14 16,-12 13-1,-1-27 1,14-13-16,0-13 16,-13 0-1,12 0 1,1 0-16,0 0 16,0 0-16,13-13 15,-27 0-15</inkml:trace>
  <inkml:trace contextRef="#ctx0" brushRef="#br0" timeOffset="22429.81">16708 10689 0,'0'-13'94,"-13"-27"-94,-13 27 16,26 0-16,-13-14 15,-1-12 1,28 25 78,-1 14-79,13 0 1</inkml:trace>
  <inkml:trace contextRef="#ctx0" brushRef="#br0" timeOffset="23004.44">16933 10676 0,'0'40'31,"0"-27"-15,0 40-16,-13-27 15,-13 1-15,12-14 16,14 0-16,-13 14 16</inkml:trace>
  <inkml:trace contextRef="#ctx0" brushRef="#br0" timeOffset="24118.91">17833 10438 0,'-13'0'63,"-40"0"-63,0 0 15,-66 0-15,53 0 16,39 0-16,-26 0 16,14 0-16,-1 13 15,0 13 1,40-12 0,-13 12-1,13-13-15,0 1 16,0 12-16,0 14 15,0-14-15,13 1 16,-13-14-16,40 27 16,-27-27-1,14-13-15,39 13 0,0 0 16,-26-13-16,-27 0 16,26 0-1,-65 0 95,0 0-110,-14 27 15,-26-1-15,26 1 16,27-27-16,-14 39 15,-12-25-15,25-1 16,1-13 0,13 13-1,0 0 1,0 1 0,0 12-16,13 0 15,1-12 1,52 12-16,-13-26 15,-27 0 1,-13 0-16,14 0 16,-14 0-16,14 0 78</inkml:trace>
  <inkml:trace contextRef="#ctx0" brushRef="#br0" timeOffset="24943.06">18058 10239 0,'0'106'0,"0"-79"16,0 52-16,0 40 15,0-13-15,0-66 16,0 52-16,0 1 15,0-53-15,0-1 16,0-26 0,-27-26 93,1-26-93,-1 39-16,1-14 15,-14 1 1,27 13 0,0 0-1,0 0 1,-1 0-1,14 27 1,0-14 0,0 0-16,0 0 15,0 0-15,27 1 16,-14 25-16,0-39 16,1 0-16,-1 14 15,0-14-15,0 0 63,0 0-48</inkml:trace>
  <inkml:trace contextRef="#ctx0" brushRef="#br0" timeOffset="25756.71">18269 10848 0,'-13'0'16,"-13"0"-1,-1 0-15,14 13 16,-13 0-16,-1 1 16,1-14-16,13 0 15,13 13 17,0 13-1,0 54-31,0-27 15,0-27-15,0 27 16,13-40-16,13 27 16,-13-27-16,14 14 15,-14-27 1,0 0 0,14-27 15,-14-26-31,-13 27 15,13-40-15,-13 39 16,0 14-16,0-14 16,13 27 46,27 119-46,-27-105-16,-13 12 15,14 27-15,12-26 16,-26-14 0,0 0-1,13-13 63</inkml:trace>
  <inkml:trace contextRef="#ctx0" brushRef="#br0" timeOffset="26572.72">18944 10266 0,'0'13'0,"-26"14"16,12-1-16,14 0 16,0 14-16,-13-13 15,0 52-15,0 14 16,13-54-16,0 41 15,0 25-15,-13-25 16,13-40-16,0-1 16,0-12-16,0-1 15,0-13-15,0 1 16,0-1-16,-14 0 109,1-13-109,0 0 16,0 0 0,-40 0-16,26 0 15,14 0-15,0 0 16,-27 13-16,40 0 31,-13-13-31,0 14 16,13-1-1,0 0 1,0 0 0,26-13-1,14 0-15,-14 0 16,14 0-16,-27 0 15,0 0-15</inkml:trace>
  <inkml:trace contextRef="#ctx0" brushRef="#br0" timeOffset="48017.46">4987 7355 0,'40'0'78,"106"0"-63,-41 0-15,81 0 16,144 0-16,-158 0 16,252 0-16,184 0 15,40 0-15,-462 0 16,316 0 0,107 0-16,-27 0 15,-53 0-15,-383 0 16,171 0-16,-13 14 15,-118-14-15,-133 0 16,26 0-16,-66 13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7T02:01:31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21273 9591 0,'39'0'94,"-12"0"-94,12 0 15,14 0-15,0 0 16,53 0 0,-80 0-16,54 0 15,26 0-15,-14 0 16,1 0-16,-67 0 16,27 0-16,-40 0 15,1 0-15</inkml:trace>
  <inkml:trace contextRef="#ctx0" brushRef="#br0" timeOffset="1938.5">21418 9538 0,'0'-13'79,"13"-13"-79,0 26 15,1 0-15,-1-14 16,-40 14 140,-39 40-140,0-14-16,13-26 15,14 27-15,-1-14 16,0 0-16,-13 1 16,53-1-16,0 0 203,0 0-188,27 14 1,-14-14-16,40 13 16,-27-26-16,1 14 15,-14-1-15,0-13 16,14 0-16,-14 0 15,0 0 1,0 0 203,-13-40-204,0-26 1,0-27-16,0 41 16,14-15-16,-1 28 15,-13 12-15,0 1 16,-13 26 218,-14 13-234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7T02:02:18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10808 6138 0,'0'14'93,"0"25"-93,0 27 16,0-13-16,0 27 16,0-54-16,0 54 15,0 12-15,13-65 16,-13 12-16,0-26 15,0 1-15</inkml:trace>
  <inkml:trace contextRef="#ctx0" brushRef="#br0" timeOffset="400.4">10848 6906 0,'0'13'31</inkml:trace>
  <inkml:trace contextRef="#ctx0" brushRef="#br0" timeOffset="1031.49">11126 6271 0,'13'0'31,"53"0"-31,27 0 16,-14 0-16,-52 0 15,-1 0-15,0 0 16,1 0 0</inkml:trace>
  <inkml:trace contextRef="#ctx0" brushRef="#br0" timeOffset="1440.61">11126 6535 0,'0'40'0,"13"-27"16,0 0-16,53-13 16,-39 0-16,52 0 15,1 0-15,-14 0 16,-40 0-16,-13 0 16,14-26-16,-14 13 78</inkml:trace>
  <inkml:trace contextRef="#ctx0" brushRef="#br0" timeOffset="11096.06">6191 7726 0,'-13'0'359,"0"0"-312,13 13-16,0 0-15,0 1-1,0-1 1,0 0 0,0 13 15,0-12 16,13-14 0,0 13-32,-13 0 1,13 0-1,-13 1 17,14-1-17,-14 0 32,13-13 0,-13 13-16,13 0-15,0 1 15,1 12-15,-1-26-1,0 13 1,-13 1 0,13-14 15,1 13-15,-1 0-16,0-13 46,0 0-46,0 0 16,14 0 0,-27-13-1,13 13-15,-13-13 16,13 13-16,-13-27 16,0 1-16,14 12 15,-14 1-15,0-13 16,0 13-1,0-1 1,0-12 0,-14 26-16,14-13 15,-13-1-15,13 1 16,-13 0-16,0 13 16,13-13-1,-14 0 1,14-1-1,-13 14 17,0 0-32,0-13 47,13 0-47,-13 13 31,-1 0-16,1 0 1,0 0 0,0 0 46,-1 0-46,1 26-1,13-12 1,0-1-16,0 26 16,0 1-16,0-27 15,0 1 1,0-1 0,0 0-1,13 0-15,-13 0 16,14-13-16,-1 0 78,0 0-62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7T01:43:43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5186 5808 0,'0'0'0,"13"13"15,-13 40-15,0-40 16,13 27-16,-13-1 16,14 1-16,-14-27 15,0 199 63,0-199-78,0 14 16,0-14 0,0 0-16,0 0 0,0 1 15,0-1-15,0 13 16,0 1-1,0-14-15,0 0 16,0 0 140,26-13-156,-13 0 16,14 0-16,-1-13 16,1 0-16,-1 13 15,-13-40-15,27 27 16,-14-13-1,-12 26-15,-1-14 32,-13-25 93,0 25-125,0-12 15,0-1-15,0 14 16,0-13-16,0 13 16,0-14-16,26 14 15,-26-14-15,0-12 16,14 25-16,-1-25 15,-13 12 1,13 1-16,-13-1 16,13 1-16,-13 0 15,13-1-15,-13 14 16,0 0-16,14-14 16,-14 14-1,0 0-15,13-14 16,-13 14-16,0 0 172,-13 13-157,-1 0-15,-52 0 16,0 0-16,13 0 16,14 0-16,-54-27 15,27 27-15,-40 0 16,66 0-16,14 0 15,-14 0-15,14 0 16</inkml:trace>
  <inkml:trace contextRef="#ctx0" brushRef="#br0" timeOffset="19338.52">4789 7541 0,'53'0'78,"0"0"-78,106 0 16,65 0 0,-65 0-16,251 0 31,953 0-15,-715 0-1,860 0 1,-1323 0-16,1403 0 31,-1151 0-31,-332 0 0,186 0 16,-39 0-16,-67-14 15,-119 14-15,80 0 16,-93-13-16,-40 13 16</inkml:trace>
  <inkml:trace contextRef="#ctx0" brushRef="#br0" timeOffset="22386.55">5715 2619 0,'53'0'125,"13"0"-125,13 0 15,80 0-15,13 0 16,-132 0-16,105 0 16,94 0-1,118 0-15,-66 0 16,-159 0-16,159 0 15,27 0-15,12 0 16,-224 0-16,159 0 16,-40 0-16,-40 0 15,-106 0-15,53-26 16,-65 26-16,-41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7T01:44:37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6191 8493 0,'27'0'78,"105"0"-78,-53 0 16,54 0-16,-14 0 16,39-13-16,41-14 15,-106 14-15,79-26 16,-67 25-16,-52 14 15,-40 0-15</inkml:trace>
  <inkml:trace contextRef="#ctx0" brushRef="#br0" timeOffset="619.04">8043 8387 0,'14'0'46,"12"0"-30,0 0-16,67 0 16,0 0-16,-40 0 15,92 0-15,-39 0 16,26 0-16,-52 0 16,105 0-16,27 0 15,12 0-15,-157 0 16,91 0-16,-118 0 15</inkml:trace>
  <inkml:trace contextRef="#ctx0" brushRef="#br0" timeOffset="6817.84">14539 7554 0,'13'26'156,"-13"-12"-156,27-14 16,25 0-16,94 0 16,-27 0-16,-66 0 15,53 0-15,53 0 16,26 0-16,-146 0 16,41-14-16,12 14 15,-65 0 1,-14 0-16,0-26 219,-13-40-204,0 26 1,0 14-16,0-27 15,0 26-15,0-26 16,0 14-16,-26-14 16,26 26-1,0-12-15,-13-1 16,13-26-16,0 26 16,-14 14-16,14-14 15,-13 0 1,13-13-16,0 40 15,0-13-15,-26-41 16,26 41-16,0-14 16,0 14-1,0 13-15,0-1 16,-40 1 125,-13 13-126,27 0-15,-67 13 16,27-13-16,-40 0 15,66 0-15,-92 0 16,13 0-16,13 0 16,27 0-1,-27 0-15,-13 0 16,53 0-16,-66 0 16,105 0-16,-52 0 15,39 0-15,27 0 16,0 0-16,13 27 156,0 26-140,0 13-16,13 26 15,13 14-15,-26-79 16,13 92-16,1-13 16,-1-1-1,-13-52-15,13 27 16,0-14-16,1-53 15,-14 0-15,0 1 16,0 12-16</inkml:trace>
  <inkml:trace contextRef="#ctx0" brushRef="#br0" timeOffset="7985.45">4167 7620 0,'40'0'94,"-27"0"-79,53 0-15,27 0 16,26 0-16,13 0 16,-105 0-16,105 0 15,-39 0-15,-14 0 16,-53 0-16,14 0 15,0-13-15</inkml:trace>
  <inkml:trace contextRef="#ctx0" brushRef="#br0" timeOffset="23067.42">6178 6152 0,'0'13'16,"0"0"78,0 13-79,0-12 1,0 12 0,0 1-1,0-14 1,0 13 78,0-12-63,0 25 0,0-26 0,0 1 63,0-1-78,0 0-1,0 0 1,0 14 187,26-27-203,14 0 16,-13 0-16,-14 0 15,53 0-15,13 0 0,-26 0 16,-13 0 0,13 0-16,0 0 15,0 0-15,-14 0 16,1 0-16,-13 0 15,12 0-15,1 0 16,-14 0-16,1 0 16,-1 0-16,1 0 15,-14 0-15,27 0 16,-14 0-16,14 0 16,-27 0-16,27 0 15,13 0-15,-27 0 16,-13 0-16,40 0 31,-39 0-31,-1-13 0,0 13 16,0 0-1,0 0 1,1 0-16,-1 0 16,13-14-1,-12 14-15,12-13 0,0 13 16,1-13-1,-14 13-15,0 0 16,1 0-16,-1 0 16,13 0-1,-12 0 1,-1-13-16,13 13 16,1 0-16,-1 0 15,-13-14-15,1 14 16,12 0-16,-13 0 15,1 0-15,-1 0 16,13 0-16,1 0 31,-14 0-31,0 0 16,14-13-16,-14 13 16,13 0 202,1-13-218,-14 13 16,0 0 0,0 0-1,1 0 95,-1-13 46,0 0-141,-13-1 1,0 1 0,13-13-16,-13 12 15,0 1 1,0 0 0,0-27 77,0 27-61</inkml:trace>
  <inkml:trace contextRef="#ctx0" brushRef="#br0" timeOffset="27836.98">17171 7713 0,'0'26'47,"0"1"-47,0-14 16,0 40-16,0-14 15,0 41-15,0-54 16,0 67-16,0-27 16,0-26-16,0-1 15,0 1-15,0 39 16,0-39-16,0 26 16,0-53-16,0 40 15,0-13-15,0 26 16,0-53-16,0 54 15,0 65-15,0-66 16,0 27-16,0-54 16,0-12-16,0-1 15,0 14-15,0-27 16,0 27-16,0 13 16,0 26-16,0-66 15,-13 27-15,13 53 16,0-40-16,0-14 15,-13 27 1,0-26-16,0 26 16,13 14-16,0-41 15,0 54-15,0-40 16,-27-14-16,27-25 16,0-1-16,0 0 15,0 0-15,0 1 16,0 12-16,0-13 15,0 1-15,0 12 16,0-13-16,0 0 16,0 1-1,0-1 17,0 40 280,0-40-312,0 27 16,0-14-16,0 1 15,0 12 1,0-25 0,0-1-16,0 0 15,0 13 48,0-12-32,0-1 0,-13-13 125,-14 0-140,14 0 0,-13 0-16,-1 13 15,14-13-15,-13 0 16,-1 0-16,1 0 16,-1 0-1,1 0-15,-27 0 16,26 0-16,-26 0 15,14 0 1,-27 0-16,13 0 16,0 0-1,26 0-15,1 0 16,13 0-16,-1 0 16,1 0-16,0 0 15,0 0 1,-1 0-16,-12 0 15,-27 0-15,0 0 16,14 0-16,-14 13 16,-53 1-16,13 12 15,80-26-15,-40 0 16,13 0-16,27 0 16,0 0 155,0 0-171,13-26 16,0-14 0,0 13-16,0 1 15,-14-14-15,14-39 16,0-14-16,0-12 16,0 52-16,0-40 15,0-26-15,0 26 16,0-39-16,0 79 15,0-92-15,0 39 16,0-13-16,0 92 16,0-92-16,0 53 15,0-53-15,0 93 16,0-27-16,0 13 16,0-13-16,-13 13 15,13 27-15,0-53 16,0-27-1,-13 40-15,13 14 0,0-14 16,-27-40-16,27 40 16,-13 14-16,13-41 15,0 54 1,0-40-16,0 39 16,-13-39-16,13 26 15,0-26-15,0 13 16,-13 27-16,13-27 15,-27 13-15,27 14 16,0 13 0,0-1 15,0-12-15,0 13-1,0-1 1,0 1-16,40 13 156,13 0-156,26 0 16,27 0-16,26 13 15,-105-13-15,79 0 16,39 0-16,-12 0 16,-54 0-16,53 0 15,27 0-15,0 0 16,-120 0-16,41 0 15,-54 0-15,-13 0 16</inkml:trace>
  <inkml:trace contextRef="#ctx0" brushRef="#br0" timeOffset="37845.36">8136 6297 0,'0'13'0,"26"-13"15,1 0-15,13 0 16,12 14-16,-12-14 15,0 0-15,26 0 16,-40 0-16,1 0 16,13 0-16,-14 0 15,-13 0-15</inkml:trace>
  <inkml:trace contextRef="#ctx0" brushRef="#br0" timeOffset="40030.3">17251 7673 0,'13'-13'15,"0"13"1,-13-14-16,14 14 15,-1 0 1,40 0-16,-27 0 16,54 0-16,25 0 15,14 0-15,-66 0 16,106 0-16,-27 0 16,27 0-16,26 0 15,-92 0-15,119 0 16,-40 0-16,-14 0 15,-144 0-15,-1 0 16,-13 14 172,0 52-188,0-40 15,0 54-15,0-1 16,0-13-16,0-26 15,0 79-15,0 26 16,-27-12-16,1-14 16,26-66-16,-27 66 15,1 66-15,13-26 16,13-133-16,-14 67 16,-12 26-16,13-13 15,13-67-15,-13-12 16,13 13-16,-14 12 15,14-12-15,0-27 16,0 27-16,0 13 16,-13 13-1,13-39-15,0 25 0,0 41 16,-13-27 0,0-39-16,13-1 15,0 1-15,0-14 16,0 0-16,0 14 15,0-1 1,0-13-16,0 0 47,0 14 0,0-1-32,-80-12 48,-12-1-63,26 0 16,26-13-16,-40 13 15,-25-13-15,-1 0 16,40 0-16,-133 0 15,-12 0 1,-41 0-16,146 0 16,-132 0-16,-26 0 15,78 0-15,28 0 16,118 0-16,-13 0 16</inkml:trace>
  <inkml:trace contextRef="#ctx0" brushRef="#br0" timeOffset="42046.14">18865 7567 0,'13'0'16,"13"0"0,1 0-16,-1 0 15,27 0-15,-13 0 16,53 0-16,52 0 15,-26-13-15,0 13 16,-39 0-16,92 0 16,-53 0-16,26-13 15,-105 13-15,52 0 16,-52 0-16,-27 0 16,1 0 93,-14 145-93,0-92-16,0 26 15,0 80 1,0 0-16,0-80 15,0 80-15,0 0 16,0-27-16,0-26 16,0-80-16,0 1 15,0 39-15,0-40 16,0 14 0,0 0-16,0 13 0,0-14 15,0 1-15,0 26 16,0 14-16,13 25 15,-13-78-15,0 66 16,0-14-16,13-13 16,-13-26-16,0-14 15,13 14-15,-13 0 16,14 39-16,-14-66 16,0 14-16,0-1 15,0 1-15,0-14 16,0 13-1,0 27-15,0-26 16,0-1-16,0 14 16,0 13-16,0 0 15,0-40 1,0 0-16,13 0 16,-26-13 140,-133 0-141,1 0-15,92 0 16,-93 0-16,-13 0 16,-52 0-16,118 0 15,-145 0-15,26 0 16,40 0-16,27 0 16,92 0-16,-79 0 15,92 0-15,13 0 16,1 0-1,-14 0 1,27 0-16,0 0 16,0 0-1,-1 0 1,1 0 0</inkml:trace>
  <inkml:trace contextRef="#ctx0" brushRef="#br0" timeOffset="49648.51">5609 6112 0,'13'0'110,"1"0"-110,-1 0 15,13 0 1,27 0-16,0-13 16,0 13-16,-26-14 15,39 14-15,0-13 16,-13 0-16,-40-14 15,40 27-15,-40 0 157,0 0-142,-13-13 110,0-13-109,0-14-16,14-13 16,-14 0-16,0 14 15,0-41-15,0 54 16,0-27-16,0 0 15,-14-26-15,14 52 16,-13-39-16,13-13 16,-13 39-16,13 27 15,-13-27 1,13 27 0,-14 13-1,14-13-15,0-1 16,0-12-1,0 13 1,-13 13 125,0 0-141,0 0 15,13 13 1,-13-13 0,-1 0 30,1 0-14,0 0-17,0 0 1,-14-13-16,14 13 16,0 0-16,-14-14 15,1 14-15,13-13 16,-1 13-1,1 0-15,-13-13 16,12 13-16,1-13 16,0 13-16,0 0 31,-14 0-15,-12 0-16,25 0 15,-12 0-15,-14 13 16,14 0-16,12-13 15,1 13 142,13 14-157,0 26 15,0 13-15,13 40 16,-13 26-16,14-26 16,-14-40-16,13 0 15,-13-26-15,26 13 16,-26-40-16,0 0 15,0 0 1,0 1-16,0 12 31,14-13-15,-14 1-16,13 12 16,-13-13-16,0 0 15,13 14-15,-13-1 16,0-12-1</inkml:trace>
  <inkml:trace contextRef="#ctx0" brushRef="#br0" timeOffset="56933.84">15174 6707 0</inkml:trace>
  <inkml:trace contextRef="#ctx0" brushRef="#br0" timeOffset="136068.87">13891 5120 0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7T01:48:04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14645 7924 0,'79'0'78,"14"0"-62,-67 0-16,133 0 16,105 0-16,94 0 15,-226 0-15,185 0 16,146 0-16,-171 0 16,-187 0-16,81 0 15,-41 0 1,-118 0-16</inkml:trace>
  <inkml:trace contextRef="#ctx0" brushRef="#br0" timeOffset="806.86">17754 7686 0,'0'0'0,"0"13"0,26-13 16,0 0-1,41 0-15,25 0 16,-52 0-16,53 0 0,26 0 16,79 0-1,-105 0-15,145 0 16,106-26-16,-80-14 0,-158 40 16,93 0-1,-67-13-15,-106 13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7T01:48:11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9710 8057 0,'13'0'47,"-13"26"-32,0 14 1,0-14-16,0 1 0,0-14 16,0 13-1,0-12-15,0 12 16,0-13-16,0 0 16,0 14-16,0-14 15,0 14 1,27-27 171,13 0-171,-1 0-16,27 0 16,-39 0-16,39 0 15,27-14-15,-14 1 16,-13 13-1,-26 0-15,39-13 16,-13 0-16,14-1 16,-27 14-1,-27 0-15,1-13 16,-1 13-16,-13 0 16,0 0-16,1-13 15,12 13-15,-13-13 16,14 13-16,26-13 15,-14-1-15,1 14 16,26 0-16,27-13 16,-40-13-16,-40 26 15,0 0-15,1 0 47,-14-14 281</inkml:trace>
  <inkml:trace contextRef="#ctx0" brushRef="#br0" timeOffset="3824.04">5966 7779 0,'0'-13'140,"0"-1"-124,0-12 0,0 13-16,0-1 15,0 1 1,0 0 0,0 0-16,0-1 234,40 14-234,0 0 16,26 0-16,0 0 15,66 0-15,-26-13 16,-66 13-16,26 0 15,-13 0-15,-13 0 16,-1 0-16,1-13 16,-27 13-16,14 0 15,-14-13-15,0 13 16,0 0 0,1 0-1,-1 0-15,13 0 16,1-27-1,-14 27-15,0 0 0,27-13 16,0 13-16,-1 0 16,1 0-16,-27 0 15,27-13 1,39 0-16,-52 13 16,-1 0-16,14-27 15,13 27-15,-14 0 16,-12 0-16,26 0 15,0 0-15,26 0 16,-52-26-16,39 26 16,13-14-16,-13 14 15,0-13-15,-52 0 16,12 0-16,14 13 16,-1-13-16,-12 13 15,13 0-15,-14 0 16,0 0-16,1-27 15,-1 27-15,27 0 16,-13 0-16,-14-13 16,1 13-16,-14 0 15,27 0-15,-14 0 16,1 0 0,-1 0-16,14 0 15,26 0-15,-26-13 16,-14 13-1,27 0-15,13 0 16,-13 0-16,-13 0 16,-14 0-16,14 0 15,0 0-15,-27 0 16,13 0-16,1 0 16,-14 0-1,0 0 63,14 0-62,-1 0 0,1 0-1,-14 0 1,0 0-16,0 0 15,1 0-15,39 0 16,-14 0-16,-12 0 16,-14 0-16,13 0 15,14 0-15,-27 0 16,0 0 0,1 0 171,-1 0-171,0 13-16,-13 0 15,0 14-15,13 25 16,-13-38-16,0-1 16,0 0-16,0 27 15,0-27 1,14 14-16,-14-14 15,0 0-15,0 0 16,0 0 0,0 1-1,0-1 1,0 13 0,0-12-1,0-1-15,0 0 16,0 0 15,0 1-15,0-1-1,0 0 1</inkml:trace>
  <inkml:trace contextRef="#ctx0" brushRef="#br0" timeOffset="6911.45">11205 8149 0,'0'13'31,"0"27"-31,0-13 16,0 39-1,0-27-15,0-25 0,0 12 16,0 1 0,0-14-16,0 0 31,13 0 31,27-13-46,-14 0-16,41 0 16,38 0-16,1 0 15,40 0-15,-120 0 16,107 0-16,-28 0 16,14 0-16,-66 0 15,66 0-15,14 0 16,-54 0-16,-39 0 15,66 0-15,-1 0 16,-25 0-16,-1 0 16,-39 0-16,0 0 15,-14 0-15,1 0 16,-14 0 0,0 0 77,53 0-93,-53 0 16,14-13-16,12 13 16,-12 0-16,-14 0 15,0 0 110,1 0-109,-1 0-1,13 0 1,1 0 0,26 0-16,-14 0 0,1 0 15,-13 0 1,-1 0-16,-13 0 16,14-13-16,-14 13 15,0 0 1,0 0-1,1 0 48,-14-13-47,13-1-1,-13 1 1,0-13-16,0-1 15,0-26-15,0 40 16,0-13-16,0-27 16,0 26-16,0 14 15,0 0 1,0-1 15</inkml:trace>
  <inkml:trace contextRef="#ctx0" brushRef="#br0" timeOffset="8385.36">13705 8136 0,'0'53'15,"0"26"-15,14-13 16,12-26-16,-13 26 16,1-53-16,-1 1 15,0 12-15,0 1 16,0-14 0,-13 0 202,53-13-202,53 0-16,53-13 16,0-14-16,-133 27 15,80-13-15,53 0 16,-27 0-16,-92-1 15,52 1-15,-65 13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7T01:48:30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7355 7898 0,'0'13'93,"27"-13"-93,39 0 16,27 0-16,-40 0 16,-27 0-16,133 0 15,-67-53-15,27 53 16,-39 0-16,65 0 16,-12 0-16,-1 0 15,-53 0-15,40-13 16,27 0-16,-93 13 15,-40 0-15</inkml:trace>
  <inkml:trace contextRef="#ctx0" brushRef="#br0" timeOffset="976.13">10345 5424 0,'-39'66'47,"-14"-13"-47,0 13 16,-27 0-16,54-13 15,-54-13-15,-25 39 16,-1-26-16,66-26 16,-39 12-16,26-25 15,0 12-15,40 0 16,-40-12-16,-13 12 16,-14 14-16,41-27 15,-1 14-15,0-14 16,-26 26-16,26-25 15,14-14-15,13 13 16,-14 13 0</inkml:trace>
  <inkml:trace contextRef="#ctx0" brushRef="#br0" timeOffset="2160.27">11959 5278 0,'0'14'0,"0"-28"0,-53 94 0,40-67 15,0 0-15,-27 14 16,-26 52-16,26-39 15,14-14-15,-40 14 16,13 0-16,13 13 16,14-40-16,-14 13 15,0-13-15,27 1 16,-13 12-16,12-26 16,-12 40-1,-1-40 1,14 26-1,0-26-15,0 0 16,-1 14-16,14-1 16,-13-13 93,-13 26-109,-1 1 16,1-14-16,13 0 15</inkml:trace>
  <inkml:trace contextRef="#ctx0" brushRef="#br0" timeOffset="3311.66">14936 5596 0,'0'0'0,"-27"53"0,1 0 15,-14 0-15,0 0 16,40-27-16,-26 1 16,-14 12-16,14 1 15,13-14-15,-1 1 16,-25 26-16,25-40 15,1 0-15,0 0 16,13 14-16,-53-1 16,53-12-16,-26-14 15,12 26 1,-39 27-16,27-27 16,26-12-16,-26 12 15,-14-13-15,27 1 16,-1 12-16</inkml:trace>
  <inkml:trace contextRef="#ctx0" brushRef="#br0" timeOffset="14106.46">9618 6019 0,'13'40'31,"-13"13"-15,0 26 0,0 1-16,0-1 15,0 0-15,0-39 16,0 26-16,0 40 15,0 13-15,0-92 16,0 52-16,-13-13 16,13 27-16,-14-54 15,1 1-15,13 0 16,0-1-16,0 28 16,0-41-16,0 14 15,0 13 1,0 13-16,0-40 15,0 67-15,0-14 16,0 27-16,0-27 16,0-26-16,0 40 15,0 13-15,0-27 16,0-26-16,0 53 16,0-13-16,0 26 15,0-106-15,0 66 16,0-26-16,0 26 15,0-26-15,0 14 16,0 12-16,0-39 16,0 26-16,0-53 15,0 66-15,0-39 16,0 66-16,0-40 16,0-13-16,0 0 15,0-13-15,0 12 16,0 28-16,0-27 15,0 53-15,0 52 16,0-105 0,0 53-16,0-53 0,0 40 15,0-27 1,0 13 0,0-13-16,0-26 15,0 39-15,0 80 16,0-80-16,0 1 15,0-54-15,0 27 16,0 13-16,0 14 16,0-41-16,0 28 15,0-15-15,0 41 16,0-40-16,0 26 16,0-12-16,0-15 15,0-12-15,0 0 16,0 26-16,0 0 15,0-26-15,0-14 16,0 40-16,0-26 16,0 53-16,0-67 15,0 27-15,0-26 16,0-1-16,0-13 16,0 14-1,0 26-15,0-27 16,0 0-16,0 1 15,0-14-15,0 0 16,0 1-16,0-1 31,0 0-31,-13 0 344,-14-13-328,-25 0-16,-1 0 15,-40 0-15,53 0 16,-52 0-16,-67 0 16,40 0-16,40 0 15,-41 0-15,15 0 16,-1 0-16,26 0 15,41 0-15,-27 0 16,13 0-16,-27 14 16,54-14-16,-27 13 15,-40 0-15,27 0 16,0 0-16,-40-13 16,40 0-16,-27 27 15,27-27-15,27 0 16,-28 0-16,1 0 15,27 0 1,25 0-16,1 0 16,-26-13-16,25 13 0,-12 0 15,13 0 1,-14 0 0,14 0-16,0 0 15,-1 0 1,1 0-1,0 0-15,-13 0 16,12 0 0,1 0-16,0 0 15,-14 0-15,27-80 125,0 14-109,0 40-16,0-40 16,0-14-1,0-26-15,0 67 0,0-41 16,0 1-16,0-14 15,0 67 1,0-54-16,0 41 16,0-41-16,0 41 15,0 12-15,0-26 16,0 0-16,0 1 16,0 38-16,0-39 15,0 0-15,0 1 16,0-15-16,0 14 15,0-52-15,0 39 16,0-27-16,0 40 16,0 0-1,0 27-15,0-14 16,0 13-16,0 1 16,0-40-16,0 39 15,0-52-15,0-27 16,0 0-16,0 67 15,0-67 1,0 13-16,0-13 16,0 14-16,0 79 0,0-27 15,0-26 1,0-27-16,0 67 0,0-54 16,0-12-1,0 39-15,0 0 16,0-53-16,0 0 15,0 14-15,0 25 16,0 41-16,0-27 16,0 13-16,0-13 15,0 40-15,0-40 16,0 14-16,0-14 16,0 26-16,0-39 15,0 13-15,0-13 16,0-27-16,0 67 15,0-67-15,0 1 16,0 26-16,0 26 16,0-26-16,0-14 15,0 28-15,0 38 16,0-12-16,0-1 16,0-39-16,0-13 15,0 52-15,0-52 16,0-14-16,0 54 15,0 25 1,0-52-16,0 0 0,0 27 16,0 12-1,0-13-15,0 1 16,0-14-16,0 26 16,0-52-16,0 26 15,0-26-15,0-1 16,0 54-16,0-27 15,0 0-15,0 13 16,0 1 0,0-1-16,0 0 15,0 14-15,0-27 16,0 13-16,0-13 16,0 40-16,0 0 15,0-14 1,0 14-1,0 0 17,0 0-17,0-1 79,0 1-78,0 0-16,14 0 15,-1 13 1,-13-14 46,13 1-46,14-13-16,-14 26 16,0 0-16,27 0 15,13 0-15,0 0 16,-27 0-16,67 0 16,26 13-16,-14-13 15,-12 0-15,-40 0 16,106 0-16,-1 0 15,1 0-15,-93 0 16,80 0-16,13 0 16,-54 0-16,-52 0 15,53 0 1,-40 0-16,-13 0 16,-13 0-16,-14 0 15,14 0-15,0 0 16,0 0-16,-27 0 15,26-13-15,1 13 16,-13-13-16,12 13 16,-12 0-16,12 0 15,14-14-15,-39 14 16,65 0-16,27 0 16,39 0-16,-105 0 15,105-26-15,-25 13 16,-28 13-16,-26 0 15,-52 0-15,-1-27 16,0 27-16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7T01:49:32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7408 0,'13'0'94,"0"0"-79,80 0-15,39-13 16,-26-13-16,79-27 0,-79 39 15,198-12 1,93 0-16,79-27 16,-317 39-16,278-25 15,105-1-15,40 14 16,0-27-16,-396 53 16,290-53-16,79-27 15,-131 1-15,-292 53 16,172-1-16,1-13 15,-133 14-15,-93 26 16,40-13-16,-40-14 16,-39 27-16,-27 0 15,1 0-15,-14-13 16,13 13 109,0 0-109,13 0-1</inkml:trace>
  <inkml:trace contextRef="#ctx0" brushRef="#br0" timeOffset="3994.64">4961 9115 0,'26'0'94,"27"0"-79,106 0-15,-53 0 16,-40 0-16,146 0 16,145 0-16,13 0 15,-251 0-15,225 0 16,93 0-16,-40 0 15,-40 0-15,-212 0 16,199 0-16,-26 0 16,13 0-16,-225 0 15,158 0-15,-79 0 16,40 0-16,-119 0 16,79 0-16,27 0 15,-14 0-15,-105 0 16,92 0-1,14 0-15,-14 0 16,40 0-16,-146 0 16,120 0-16,12 0 15,80 0-15,-198 0 16,92 0-16,13 0 16,-12 0-16,-94 0 15,80 0-15,-13 0 16,-13 0-16,-41 0 15,-78 0-15,52 0 16,1 0-16,-28 0 16,-25 0-16,52 0 15,-26 0-15,0 0 16,-13 0-16,26 0 16,-26 0-16,-27 0 31,13 0 125,27 0-156,53 0 16,0 0-16,-27 0 15,54 0-15,12 0 16,-52 0-16,-54 0 16,54 0-16,-27 0 15,-26 0-15</inkml:trace>
  <inkml:trace contextRef="#ctx0" brushRef="#br0" timeOffset="73916.92">14645 5834 0,'0'-13'188,"0"0"-173,0-1-15,0 1 0,0-40 172,0 27-172,0-40 16,0-1-16,0 28 16,0-41-16,0 54 15,0-53-15,0 26 16,0-40-16,0 80 15,0-27-15,0 14 16,0 12-16,0 67 109,0 27-109,-14 12 16,-12 1-16,13-67 16,-14 27-16,27-13 15,0-14-15,0-12 16,14-54 78,-1-53-79,26 1-15,-39 79 16,27-93-16,-27 40 16,13-14-16,-13 27 15,0 27-15,0 13 16,0-14-16,0 14 15,40 39 142,-14 80-157,1-66 15,-1 39-15,27 14 16,-26-67-16,-14 1 16,0 12-16,14-25 15,-27-1-15,13-13 31,0 0-15,13 0 0,-12 0-16,12-40 15,27-26-15,13-13 16,-26-14-16,-27 80 16,14-53-1,12 0-15,-12 13 0,-27 39 16,0 147 78,0-67-79,0-26-15,0 52 16,0-12-16,0 12 15,0-79-15,0 27 16,0-13-16,0-14 16</inkml:trace>
  <inkml:trace contextRef="#ctx0" brushRef="#br0" timeOffset="74771.77">17952 4882 0,'0'39'47,"0"14"-31,0 13-16,0-39 15,0 92-15,0-13 16,0-1-16,0-12 15,0-53 1,0 26-16,0-40 0,0 27 16,0-39-1,0-1 1</inkml:trace>
  <inkml:trace contextRef="#ctx0" brushRef="#br0" timeOffset="75668.59">17965 4882 0,'0'0'0,"13"-14"16,1 1-1,12 0 1,1 0-16,-1-1 15,27 14-15,0 0 16,-27 0 0,1 0-1,-14 0 1,0 0-16,0 0 0,40 40 16,-39 0-1,12-14 1,-26-13-16,13 1 15,1 12-15,-14-13 32,0 14-17,0-14-15,-14 14 16,1-1-16,-13 0 16,-1 1-16,14-1 15,-14-12-15,27-1 16,-26 13-16,13-12 15,-14-1 1,14-13 78,0 0-79,-14 0 1</inkml:trace>
  <inkml:trace contextRef="#ctx0" brushRef="#br0" timeOffset="78939.62">15214 6125 0,'26'0'63,"-13"27"-63,0-27 15,40 39-15,14-12 16,52-14-16,53 53 16,-120-66-16,54 13 15,66 1-15,40-14 16,-119 0-16,118 0 16,41 0-16,-54 0 15,-119 0 1,80-27-16,-13-13 15,-27 14-15,-53 13 16,-26-27-16,26 0 16,-27 14-16,14-1 15,-26 14-15,26-13 16,-14-1-16,14 1 16,-39 26-1,-28 0 157,-12 0-172,-1 0 16,14 0-1,-13 0-15,-1 0 16,14 0-16,39-27 109,1 14-93,-14-13 0,0 26-16,27-14 15,-27 1-15,1 13 16,12 0-16,14-13 15,-1 0-15,-12 0 16,-14 13 0,0 0 31,-13 13-32,0 0 1,0 27-16,0-14 0,-26 53 15,-14-39 1,27 0-16,0-40 16,-14 13-1,-12-13 79,25-26-78,-12-1-16,26 14 15,0-27-15,0 27 16,0-13 0,-13 26-16,13-14 15</inkml:trace>
  <inkml:trace contextRef="#ctx0" brushRef="#br0" timeOffset="83724.82">14936 4180 0,'13'-26'63,"0"0"-47,0 26-16,-13-14 15,14 1-15,-1-27 16,13 27-16,-26 0 15,27 0-15,-1-14 16,-13 1 0,1 26-1,12 0-15,1-27 16,-1 27 0,1 0-1,-1 0 48,-13 0-63,-13 27 15,27-1 1,-27-13-16,0 14 16,13-1-16,-13 14 15,0-27-15,0 27 16,0-27-1,0 14-15,-13 12 16,-1-25 0,-25 25-16,-14 1 15,40-27 1,-1 0-16,1 1 16,-13 25-16,12-25 15,1-1 1,0 0-1,0-13-15,0 26 16,26-39 93,0 0-93,0 0 0,0 13-16,27-13 15,-27-1 1,14 14-16,-1 0 16,-12 0-1,-1 0-15,13 0 16,-13 0-16,14 14 15,-14-14 1,14 13 0,-14 0 31,0-13-32</inkml:trace>
  <inkml:trace contextRef="#ctx0" brushRef="#br0" timeOffset="86060.27">17873 3969 0,'0'-13'94,"0"-1"-79,13 1-15,0 0 32,14 0-32,-1-1 15,14 1 1,-1 13-16,-12 0 16,-14 0-16,14 0 15,-14 0-15,0 0 16,0 0-1,0 0 17,14 0-32,-27 13 31,26 14-15,-26-1-1,0 27-15,0-13 16,0-14-16,-53 14 15,14 39-15,12-52 16,14-14-16,-13 27 16,-1-14-1,14-26 1,13 13-16,-13 1 16,39-14 140,14 0-156,-14 0 15,67 0-15,-1 0 16,-25 0-16,-14 0 16,26 0-1,-13 0-15,-26 0 16,-27 0 0</inkml:trace>
  <inkml:trace contextRef="#ctx0" brushRef="#br0" timeOffset="88344.35">16682 7025 0,'0'-27'125,"13"14"-125,40 13 0,-26 0 16,-1 0-16,-13 0 31,1 0-31,-1 0 32,0-13-32,0 13 15,-13-13-15,40 13 78</inkml:trace>
  <inkml:trace contextRef="#ctx0" brushRef="#br0" timeOffset="89014.98">16867 6972 0,'13'0'94,"54"-13"-79,-54 13-15,26 0 16,1 0-16,-27-14 16,1 14-16,-1-13 93,0 13-77,14 0 15</inkml:trace>
  <inkml:trace contextRef="#ctx0" brushRef="#br0" timeOffset="89855.4">16947 7051 0,'0'13'63,"13"14"-63,-13-14 15,13 0-15,0 14 16,-13-1-16,13-13 16,-13 14-16,14-14 15,-14 27-15,13-27 16,-13 13-16,13-12 15,-13 12 1,0-13 0,0 14-16,0-1 15,-13-12 1,-14 38-16,-12 1 16,26-39-16,-1 25 15,-25 1-15,25-40 31,1 13-31,0-13 32,0-53-17,13 40-15,-27-66 16,14 52-16,0-39 16,13 26-16,0 1 15,-13 39-15</inkml:trace>
  <inkml:trace contextRef="#ctx0" brushRef="#br0" timeOffset="92678.33">16444 6231 0,'0'-13'62,"-13"26"-62,-1 0 16,14 0-16,-13 1 16,13-1-1,0 13-15,0 1 16,0-14-16,0 0 16,0 27-16,0-27 15,0 0-15,0 1 16,0-1-1,0 0-15,13 0 32,14-13-17,-14 0-15,0 0 16,27 0 0,-27 0-16,0 0 0,1 0 15,-1 0 1,0 0-16,0 0 0,1 0 15,25 0 1,-12 0-16,-14-13 16,0-13-1,0 26-15,-13-14 16,14 1-16,-1-13 16,-13 12-16,0-25 15,0 12 1,0 14-16,0-13 15,0 12 1,-13 14-16,-1 0 109,1 0-109,0 0 16,-13 0-16,12 0 16,-12 0 218,-1 0-218,1 0-16,13 0 15</inkml:trace>
  <inkml:trace contextRef="#ctx0" brushRef="#br0" timeOffset="94150.12">16550 6562 0,'0'13'0,"0"27"15,0 12-15,0-12 16,0 13-1,0-40-15,0 14 16,0 12-16,0 1 16,0-27-16,13 27 15,-13-13-15,13-1 16,0 0-16,-13-12 16,14-1-16,-1 0 15,0 14 1,0-14-16,-13 0 15,14 14-15,12-14 16,-26 0 0,13 0-16</inkml:trace>
  <inkml:trace contextRef="#ctx0" brushRef="#br0" timeOffset="99007.98">17304 7580 0,'0'0'0,"13"0"0,27 0 16,-1 0-16,-12 0 15,-14 0 1,0 0-1,1 0 17,-14 14-17,0 12 32,0-13-47,0 27 16,0-14-16,0 1 15,0-14 1,-14 14-16,-25 12 16,-1-12-16,27-1 15,-1-13-15,-12 1 16,26-1 171,53 0-171,-13 13-16,-1 1 16,27 13-16,-26-27 15,-13 13-15,-14-26 32</inkml:trace>
  <inkml:trace contextRef="#ctx0" brushRef="#br0" timeOffset="106840.4">15505 3744 0,'0'53'31,"0"-14"-31,0 1 16,0-27-16,13 27 16,13 13-16,-26-40 15,0 27-15,0 0 16,0-27 0,0 0-16</inkml:trace>
  <inkml:trace contextRef="#ctx0" brushRef="#br0" timeOffset="107585.34">15425 3942 0,'13'0'47,"1"0"-32,-1 14-15,13-14 16,-12 0-16,12 0 15,1 0-15,12 0 16,-12 13-16,-1-13 16,-13 0-1,1 0 1,12 0 0,-13 0-16,27 0 0,-14 0 15,-12 0-15,-1 0 16,0 0-1,0 0 1</inkml:trace>
  <inkml:trace contextRef="#ctx0" brushRef="#br0" timeOffset="108175.21">15994 3532 0,'0'40'63,"0"-14"-48,0 40-15,0-13 16,0 14-16,0-41 15,0 14-15,0-27 16,0 0-16,0 0 16,0 14-1</inkml:trace>
  <inkml:trace contextRef="#ctx0" brushRef="#br0" timeOffset="113264.52">16722 5649 0,'0'-13'125,"0"-14"-110,26 14-15,-13 0 16,40-1-16,-13-12 15,-14 26-15,1-13 16,-1 13 0,-12 0 31,-14 13-16,0 0-31,0 0 15,0 1 1,0-1-16,0 0 125,0 0-109,26-13 15,-26 14-31,13-1 16,-13 0-16,13-13 15,1 40 1,12-14-16,-13 40 15,-13-52-15,0-1 16,0 27 0,0-27-16,0 13 15,0 1-15,0 26 16,-26-40-16,26 0 16,-13 13-16,-1-26 15,-12 0-15,13 14 16,-14-1-1,14-13 1,0 0-16,0 0 16,-14 0-16,14 0 15,-13 0-15,12 0 16,1 0-16,0 0 16,0 0-1</inkml:trace>
  <inkml:trace contextRef="#ctx0" brushRef="#br0" timeOffset="117138.23">18336 3585 0,'13'0'47,"0"0"-31,14 0-1,-14 0 48,0 0-63,0 0 15,40 0 1,27 0-16,-28-13 16,28 0-16,-54 13 15</inkml:trace>
  <inkml:trace contextRef="#ctx0" brushRef="#br0" timeOffset="117817.77">18891 3109 0,'0'26'31,"0"14"-15,0-27-16,13 14 16,1-1-16,-14 14 15,0-27-15,0 0 16,0 14-16,0-14 15,0 13-15,0-12 16,0-1 0,0 0-1,0 0-15,0 14 16,0-14-16,0 0 16,13 0-1,-13 14 16</inkml:trace>
  <inkml:trace contextRef="#ctx0" brushRef="#br0" timeOffset="119149.42">17978 3321 0,'53'-27'15,"-13"27"-15,-13 0 16,12 0-1,-26 0 1,1 0-16,12 0 31,-26 27-15,0-14-16,0 26 16,0-25-16,0-1 15,0 0-15,0 27 16,0-14-1,-26-13 1,12 14-16,1-27 16,40 0 124,-1 13-108,-26 0-32,13-13 15,-13 14-15,14-14 16,-14 13-1,0 13 1,0-12 0,0-1-16,0 0 15,-14 0-15,1 0 16,-13-13-16,-14 14 16,0-1-1,27-13 1,0 0-1,0 0 1</inkml:trace>
  <inkml:trace contextRef="#ctx0" brushRef="#br0" timeOffset="128413">16113 3426 0,'-26'0'16,"12"0"140,1 0-156,0 0 15,-13 27-15,26-14 16,-40 0-16,27-13 16,-14 27-16,27-14 15,-13 0 1,13 0-16,-13 1 109,-1 12-77,14 1-17,0-14-15,0 0 16,0 0-16,0 14 15,0-1 1,0-13-16,0 1 16,14-1-1,-14 13 1,13-26 0,-13 14-1,13-14 1,14 26-1,12 14-15,-12-27 16,-14-13 0,13 13-16,-12-13 15,12 0-15,-13 0 16,14 0-16,-14 0 16,0 0-16,1 0 15,-1 0 1,13 0-1</inkml:trace>
  <inkml:trace contextRef="#ctx0" brushRef="#br0" timeOffset="147583.07">15994 3466 0,'0'0'15,"-26"0"-15,26 13 16,-14-13 0,1 27-16,0-1 15,0-13-15,13 1 16,-14 12 0,14 1-1,0-1-15,0-13 16,0 0-16,0 40 15,0-13 1,0 0-16,0-27 16,0 53-16,14-39 15,25-1-15,-39 14 16,27-27-16,-1 13 16,-12-12-16,-1-1 15,13 13-15,-13-26 16,1 0-16,-1 14 15,0-14 1,0 0-16,1 0 47,-1 0-31,-13-27-16,26 1 0,-26 12 15,0-25 1,0 12-16,14-12 0,-14-28 15,0 54-15,0-26 16,0 25 0,0-12-16,0 13 15</inkml:trace>
  <inkml:trace contextRef="#ctx0" brushRef="#br0" timeOffset="149439.93">18918 3056 0,'-14'0'78,"1"0"-47,-26 0-15,12 0-16,-26-13 15,14 13 1,-54-27-1,53 27 17,27 0-17,-13 0 17,-41 40-32,14 26 31,27 0-31,13-53 0,0 27 15,13-13-15,0-1 16,0 14 0,0 13-16,0-40 0,0 53 31,0-40-31,0 14 16,0-27-16,0 27 15,0 13-15,0-27 16,0 1-16,0 13 15,13-14-15,0 14 16,0-14 0,0-13-16,-13 1 15,27 12 1,-27-13-16,26 14 16,27-1-16,40 1 15,-80-27-15,67 0 16,25 0-16,-12 0 15,-40 0-15,-13 0 16,-27-13 0,0-1-1</inkml:trace>
  <inkml:trace contextRef="#ctx0" brushRef="#br0" timeOffset="159215.04">15280 6204 0,'0'0'0,"13"14"141,66-14-141,-39 0 16,53 13-16,65 0 15,28 0-15,-147-13 16,94 0-16,78 0 16,120 0-16,-199 0 15,225 0-15,1 0 16,-14-26-16,-239 13 15,94-40-15,-54 26 16,-92 27-16,-40 0 16</inkml:trace>
  <inkml:trace contextRef="#ctx0" brushRef="#br0" timeOffset="210784.03">4247 10583 0,'13'0'47,"0"0"-31,13 0-16,14 0 15,0 0-15,39 0 16,-13 0-16,14 0 16,26-13-16,52 13 15,28-66-15,-67 66 16,-14-13-16,200-14 15,145-39-15,65-13 16,-356 66-16,251-27 16,40-26-16,26 39 15,-317 27-15,278-39 16,-1 25-16,67-12 16,-53-40-16,-305 39 15,186-26-15,92-13 16,-13 0-16,-277 53 15,184-27-15,67 0 16,-93 14 0,-199 13-16,80-14 15,14 27-15,-28-13 16,-118 13-16,53-13 16,-1 0-16,-65 13 15,-1 0-15,1-14 16,12 14-1,-25 0 1,12 0 0,1 0-1,-14 0-15,0 0 16,13 0-16,-12 0 16,-1 0 30,0 0-30,0 0 15,1 0 63,-1 0-94,0 0 16,0 0-16,-13 27 31,27-27-31,-14 13 16,0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7T01:54:52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11179 11747 0,'26'0'125,"1"14"-125,-1-14 15,40 0-15,53 0 16,-13 0 0,40 0-16,-80 0 15,79 0-15,27 0 16,-26 0-16,-120 0 16,80 0-16,40 0 15,-27 0-15,-80 0 16,1 0-16,-27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7T01:57:42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5120 6945 0,'13'0'16,"13"0"15,1 0-15,-1 0 0,1 0-16,79 0 15,-67 0-15,67 0 16,53-13-16,0-13 15,-14 26-15,-92 0 16,198-27-16,40 27 16,106 0-16,-264 0 15,250-26-15,14 26 16,-119 0-16,-172 0 16,92-14-16,-39 14 15,-119 0-15</inkml:trace>
  <inkml:trace contextRef="#ctx0" brushRef="#br0" timeOffset="2496.44">8639 7131 0,'39'0'78,"-25"0"-62,65 0-16,0 0 16,40 0-16,14 0 15,-80 0-15,119 0 16,-27 0-16,1 0 16,-107 0-16,94 0 15,-41 0-15,-39 0 31</inkml:trace>
  <inkml:trace contextRef="#ctx0" brushRef="#br0" timeOffset="3400.22">11562 7157 0,'-13'13'16,"13"0"15,0 14-15,27-27-16,-1 13 15,40-13-15,40 0 16,0 0-16,-80 0 15,80 0-15,0 0 16,26 0-16,-105 0 16,92 0-16,13 0 15,-53-13-15,40 13 16,-92 0-16,66 0 16,-14 0-16,0 0 15,-52 0-15,-1 0 16,-13 0-16</inkml:trace>
  <inkml:trace contextRef="#ctx0" brushRef="#br0" timeOffset="7705.46">15121 7514 0,'26'0'93,"14"0"-93,-13 0 16,25 0-16,15 0 16,12 0-16,0 0 15,-52 0-15,39 0 16,0 0-16,-26 0 15,-27 0-15,27 0 16,-14 0-16,14 0 16,-14 0 62,-12 0-63,-1 0-15,0 0 16,13-13-16,-12 13 16,12 0-1,-13 0 1,14-13-16,-14-1 0</inkml:trace>
  <inkml:trace contextRef="#ctx0" brushRef="#br0" timeOffset="14593.83">8387 8586 0,'40'0'78,"26"0"-62,0 0-16,40 0 0,-27 0 15,27 0 1,27 0-16,-1 0 15,-106 0-15,54 0 16,-14 0-16,13 0 16,-52 13-16,-1-13 15,-13 13-15</inkml:trace>
  <inkml:trace contextRef="#ctx0" brushRef="#br0" timeOffset="15530.7">11800 8652 0,'27'0'63,"26"0"-48,0-13-15,66-1 16,-27 1-16,-39 0 15,40 13-15,13-13 16,13-1-16,-66 14 16,26 0-1,0 0-15,54 0 0,-80 0 16,-40 0 0,0 0-16,0 0 0</inkml:trace>
  <inkml:trace contextRef="#ctx0" brushRef="#br0" timeOffset="16452.21">14883 8546 0,'-13'0'15,"26"0"1,27 0 0,-1 0-16,-12 0 15,65 0-15,1 0 16,13 0-16,-67 0 15,41 0-15,-27 0 16,-40 0-16</inkml:trace>
  <inkml:trace contextRef="#ctx0" brushRef="#br0" timeOffset="19115.29">18428 8453 0,'40'0'62,"105"0"-46,146 0-1,-52 0 1,65 0 0,-185 0-1,-53 0 1,-39 14 0</inkml:trace>
  <inkml:trace contextRef="#ctx0" brushRef="#br0" timeOffset="30852.62">18177 10477 0,'40'0'31,"52"0"-31,14 0 16,26 0-16,27 0 15,-80 0 1,27 0-16,13 0 15,14 0-15,-67 0 16,13 0-16,-39 0 16,-14 0-16</inkml:trace>
  <inkml:trace contextRef="#ctx0" brushRef="#br0" timeOffset="36196.44">19936 11377 0,'0'0'0,"67"0"0,78 0 15,1 0-15,-80 0 16,-40 0-16,1 0 16,-1 0 62,14 0-63,-1 0-15,1 0 16,-27 0-16,14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0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31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rgbClr val="FFC000"/>
                </a:solidFill>
              </a:rPr>
              <a:t>lfpalafox@up.edu.mx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Ejemplo:</a:t>
            </a:r>
          </a:p>
          <a:p>
            <a:r>
              <a:rPr lang="es-MX" dirty="0"/>
              <a:t>Tabla Ganancias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02822"/>
              </p:ext>
            </p:extLst>
          </p:nvPr>
        </p:nvGraphicFramePr>
        <p:xfrm>
          <a:off x="1707140" y="2294127"/>
          <a:ext cx="5910860" cy="22210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Boletos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Precio Unitario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20,0000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Find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Nemo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Osaka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84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[Nombre </a:t>
            </a:r>
            <a:r>
              <a:rPr lang="es-MX" baseline="-25000" dirty="0" err="1"/>
              <a:t>Pelicula</a:t>
            </a:r>
            <a:r>
              <a:rPr lang="es-MX" baseline="-25000" dirty="0"/>
              <a:t>, Ciudad]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69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[Nombre </a:t>
            </a:r>
            <a:r>
              <a:rPr lang="es-MX" baseline="-25000" dirty="0" err="1"/>
              <a:t>Pelicula</a:t>
            </a:r>
            <a:r>
              <a:rPr lang="es-MX" baseline="-25000" dirty="0"/>
              <a:t>, Ciudad]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32145"/>
              </p:ext>
            </p:extLst>
          </p:nvPr>
        </p:nvGraphicFramePr>
        <p:xfrm>
          <a:off x="1707140" y="2294127"/>
          <a:ext cx="2955430" cy="22210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Angeles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Tokyo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Find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Nemo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Osaka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609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¿Qué pregunta esta contestando?</a:t>
            </a:r>
          </a:p>
          <a:p>
            <a:pPr lvl="1"/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Boletos&gt;10,000</a:t>
            </a:r>
            <a:r>
              <a:rPr lang="es-MX" dirty="0"/>
              <a:t>(Ganancias))</a:t>
            </a:r>
          </a:p>
          <a:p>
            <a:pPr lvl="1"/>
            <a:r>
              <a:rPr lang="es-MX" dirty="0"/>
              <a:t>Que películas vendieron más de 10,000 boletos.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6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Algebra Relacional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2482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Empresa=</a:t>
            </a:r>
            <a:r>
              <a:rPr lang="es-MX" baseline="-25000" dirty="0" err="1"/>
              <a:t>Cinemex</a:t>
            </a:r>
            <a:r>
              <a:rPr lang="es-MX" baseline="-25000" dirty="0"/>
              <a:t> </a:t>
            </a:r>
            <a:r>
              <a:rPr lang="es-MX" dirty="0"/>
              <a:t>(Ganancias))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041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Empresa=</a:t>
            </a:r>
            <a:r>
              <a:rPr lang="es-MX" baseline="-25000" dirty="0" err="1"/>
              <a:t>Cinemex</a:t>
            </a:r>
            <a:r>
              <a:rPr lang="es-MX" baseline="-25000" dirty="0"/>
              <a:t> </a:t>
            </a:r>
            <a:r>
              <a:rPr lang="es-MX" dirty="0"/>
              <a:t>(Ganancias))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91639"/>
              </p:ext>
            </p:extLst>
          </p:nvPr>
        </p:nvGraphicFramePr>
        <p:xfrm>
          <a:off x="1736333" y="2530750"/>
          <a:ext cx="5789200" cy="73869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784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1462273317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28">
                <a:tc>
                  <a:txBody>
                    <a:bodyPr/>
                    <a:lstStyle/>
                    <a:p>
                      <a:r>
                        <a:rPr lang="es-MX" sz="1200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 Boletos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Precio Unitario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20,0000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B989D41-22AE-43C2-A4F6-6B4C9FD261D0}"/>
                  </a:ext>
                </a:extLst>
              </p14:cNvPr>
              <p14:cNvContentPartPr/>
              <p14:nvPr/>
            </p14:nvContentPartPr>
            <p14:xfrm>
              <a:off x="1738440" y="1847880"/>
              <a:ext cx="4591440" cy="1576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B989D41-22AE-43C2-A4F6-6B4C9FD261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9080" y="1838520"/>
                <a:ext cx="4610160" cy="15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547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¿Qué pregunta se esta contestando?</a:t>
            </a:r>
          </a:p>
          <a:p>
            <a:pPr lvl="1"/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Empresa=</a:t>
            </a:r>
            <a:r>
              <a:rPr lang="es-MX" baseline="-25000" dirty="0" err="1"/>
              <a:t>Cinemex</a:t>
            </a:r>
            <a:r>
              <a:rPr lang="es-MX" baseline="-25000" dirty="0"/>
              <a:t> </a:t>
            </a:r>
            <a:r>
              <a:rPr lang="es-MX" dirty="0"/>
              <a:t>(Ganancias))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397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¿Qué pregunta se esta contestando?</a:t>
            </a:r>
          </a:p>
          <a:p>
            <a:pPr lvl="1"/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Empresa=</a:t>
            </a:r>
            <a:r>
              <a:rPr lang="es-MX" baseline="-25000" dirty="0" err="1"/>
              <a:t>Cinemex</a:t>
            </a:r>
            <a:r>
              <a:rPr lang="es-MX" baseline="-25000" dirty="0"/>
              <a:t> </a:t>
            </a:r>
            <a:r>
              <a:rPr lang="es-MX" dirty="0"/>
              <a:t>(Ganancias))</a:t>
            </a:r>
          </a:p>
          <a:p>
            <a:pPr lvl="1"/>
            <a:r>
              <a:rPr lang="es-MX" dirty="0"/>
              <a:t>Que películas se exhibieron en </a:t>
            </a:r>
            <a:r>
              <a:rPr lang="es-MX" dirty="0" err="1"/>
              <a:t>Cinemex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5537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 extendida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L</a:t>
            </a:r>
            <a:r>
              <a:rPr lang="es-MX" sz="1800" dirty="0"/>
              <a:t>(R2)</a:t>
            </a:r>
          </a:p>
          <a:p>
            <a:pPr lvl="1"/>
            <a:r>
              <a:rPr lang="es-MX" sz="1800" dirty="0"/>
              <a:t>L es una lista de atributos</a:t>
            </a:r>
          </a:p>
          <a:p>
            <a:pPr lvl="1"/>
            <a:r>
              <a:rPr lang="es-MX" sz="1800" dirty="0"/>
              <a:t>L además permite tener operaciones</a:t>
            </a:r>
          </a:p>
          <a:p>
            <a:pPr lvl="2"/>
            <a:r>
              <a:rPr lang="es-MX" sz="1800" dirty="0"/>
              <a:t>Aritmética básica (sumas, restas, multiplicaciones)</a:t>
            </a:r>
          </a:p>
          <a:p>
            <a:pPr lvl="2"/>
            <a:r>
              <a:rPr lang="es-MX" sz="1800" dirty="0"/>
              <a:t>Esta proyección permite entradas duplicadas.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DFBCFB-B192-4462-B823-D1E2EB64A8C0}"/>
                  </a:ext>
                </a:extLst>
              </p14:cNvPr>
              <p14:cNvContentPartPr/>
              <p14:nvPr/>
            </p14:nvContentPartPr>
            <p14:xfrm>
              <a:off x="1724040" y="933480"/>
              <a:ext cx="2843640" cy="1781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DFBCFB-B192-4462-B823-D1E2EB64A8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4680" y="924120"/>
                <a:ext cx="2862360" cy="18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23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Clase Pasada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46472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 Extendida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R1: = </a:t>
            </a:r>
            <a:r>
              <a:rPr lang="el-GR" dirty="0"/>
              <a:t>π</a:t>
            </a:r>
            <a:r>
              <a:rPr lang="es-MX" baseline="-25000" dirty="0"/>
              <a:t>[A+B</a:t>
            </a:r>
            <a:r>
              <a:rPr lang="es-MX" dirty="0"/>
              <a:t> </a:t>
            </a:r>
            <a:r>
              <a:rPr lang="es-MX" baseline="-25000" dirty="0"/>
              <a:t>-&gt;C, A, A]</a:t>
            </a:r>
            <a:r>
              <a:rPr lang="es-MX" dirty="0"/>
              <a:t>(R2)</a:t>
            </a:r>
          </a:p>
          <a:p>
            <a:endParaRPr lang="es-MX" dirty="0"/>
          </a:p>
          <a:p>
            <a:pPr marL="76200" indent="0">
              <a:buNone/>
            </a:pPr>
            <a:endParaRPr lang="es-MX" dirty="0"/>
          </a:p>
          <a:p>
            <a:pPr marL="7620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95244"/>
              </p:ext>
            </p:extLst>
          </p:nvPr>
        </p:nvGraphicFramePr>
        <p:xfrm>
          <a:off x="1873322" y="2738420"/>
          <a:ext cx="1681536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40768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840768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459426" y="24306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940106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 Extendida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R1: = </a:t>
            </a:r>
            <a:r>
              <a:rPr lang="el-GR" dirty="0"/>
              <a:t>π</a:t>
            </a:r>
            <a:r>
              <a:rPr lang="es-MX" baseline="-25000" dirty="0"/>
              <a:t>[A+B</a:t>
            </a:r>
            <a:r>
              <a:rPr lang="es-MX" dirty="0"/>
              <a:t> </a:t>
            </a:r>
            <a:r>
              <a:rPr lang="es-MX" baseline="-25000" dirty="0"/>
              <a:t>-&gt;C, A, A]</a:t>
            </a:r>
            <a:r>
              <a:rPr lang="es-MX" dirty="0"/>
              <a:t>(R2)</a:t>
            </a:r>
          </a:p>
          <a:p>
            <a:endParaRPr lang="es-MX" dirty="0"/>
          </a:p>
          <a:p>
            <a:pPr marL="76200" indent="0">
              <a:buNone/>
            </a:pPr>
            <a:endParaRPr lang="es-MX" dirty="0"/>
          </a:p>
          <a:p>
            <a:pPr marL="7620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873322" y="2738420"/>
          <a:ext cx="1681536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40768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840768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459426" y="24306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R2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92574"/>
              </p:ext>
            </p:extLst>
          </p:nvPr>
        </p:nvGraphicFramePr>
        <p:xfrm>
          <a:off x="5601129" y="2738419"/>
          <a:ext cx="1681536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60512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1644936776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187233" y="24306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870BF1F-FA88-4C8E-9EFC-BB93BE2F97AE}"/>
                  </a:ext>
                </a:extLst>
              </p14:cNvPr>
              <p14:cNvContentPartPr/>
              <p14:nvPr/>
            </p14:nvContentPartPr>
            <p14:xfrm>
              <a:off x="1500120" y="1843200"/>
              <a:ext cx="5810760" cy="1962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870BF1F-FA88-4C8E-9EFC-BB93BE2F97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0760" y="1833840"/>
                <a:ext cx="5829480" cy="19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836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 Extendida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Ejemplo:</a:t>
            </a:r>
          </a:p>
          <a:p>
            <a:r>
              <a:rPr lang="es-MX" dirty="0"/>
              <a:t>Tabla Ganancias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828800" y="2294127"/>
          <a:ext cx="5789200" cy="23218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784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1462273317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28">
                <a:tc>
                  <a:txBody>
                    <a:bodyPr/>
                    <a:lstStyle/>
                    <a:p>
                      <a:r>
                        <a:rPr lang="es-MX" sz="1200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 Boletos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Precio Unitario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/>
                        <a:t>Toy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Story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Los</a:t>
                      </a:r>
                      <a:r>
                        <a:rPr lang="es-MX" sz="1200" baseline="0" dirty="0"/>
                        <a:t> </a:t>
                      </a:r>
                      <a:r>
                        <a:rPr lang="es-MX" sz="1200" baseline="0" dirty="0" err="1"/>
                        <a:t>Angeles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20,0000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Big Hero</a:t>
                      </a:r>
                      <a:r>
                        <a:rPr lang="es-MX" sz="1200" baseline="0" dirty="0"/>
                        <a:t>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Cinépolis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05706"/>
                  </a:ext>
                </a:extLst>
              </a:tr>
              <a:tr h="377899">
                <a:tc>
                  <a:txBody>
                    <a:bodyPr/>
                    <a:lstStyle/>
                    <a:p>
                      <a:r>
                        <a:rPr lang="es-MX" sz="1200" dirty="0" err="1"/>
                        <a:t>The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Incredibles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Tokyo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Find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Nemo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Osaka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D27E13-374F-47F9-8966-5073239AAA3B}"/>
                  </a:ext>
                </a:extLst>
              </p14:cNvPr>
              <p14:cNvContentPartPr/>
              <p14:nvPr/>
            </p14:nvContentPartPr>
            <p14:xfrm>
              <a:off x="5272200" y="2743200"/>
              <a:ext cx="1862280" cy="109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D27E13-374F-47F9-8966-5073239AAA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2840" y="2733840"/>
                <a:ext cx="1881000" cy="1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0818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 Extendida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600" dirty="0" err="1"/>
              <a:t>Profit</a:t>
            </a:r>
            <a:r>
              <a:rPr lang="es-MX" sz="1600" dirty="0"/>
              <a:t>: = </a:t>
            </a:r>
            <a:r>
              <a:rPr lang="el-GR" sz="1600" dirty="0"/>
              <a:t>π</a:t>
            </a:r>
            <a:r>
              <a:rPr lang="es-MX" sz="1600" baseline="-25000" dirty="0"/>
              <a:t>[Boletos*</a:t>
            </a:r>
            <a:r>
              <a:rPr lang="es-MX" sz="1600" baseline="-25000" dirty="0" err="1"/>
              <a:t>PrecioUnitario</a:t>
            </a:r>
            <a:r>
              <a:rPr lang="es-MX" sz="1600" dirty="0"/>
              <a:t> </a:t>
            </a:r>
            <a:r>
              <a:rPr lang="es-MX" sz="1600" baseline="-25000" dirty="0"/>
              <a:t>-&gt;Ganancia, </a:t>
            </a:r>
            <a:r>
              <a:rPr lang="es-MX" sz="1600" baseline="-25000" dirty="0" err="1"/>
              <a:t>NombrePelicula</a:t>
            </a:r>
            <a:r>
              <a:rPr lang="es-MX" sz="1600" baseline="-25000" dirty="0"/>
              <a:t>, Empresa]</a:t>
            </a:r>
            <a:r>
              <a:rPr lang="es-MX" sz="1600" dirty="0"/>
              <a:t>(Ganancias)</a:t>
            </a:r>
          </a:p>
          <a:p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892053-80E9-482F-88EE-F590D6C452F3}"/>
                  </a:ext>
                </a:extLst>
              </p14:cNvPr>
              <p14:cNvContentPartPr/>
              <p14:nvPr/>
            </p14:nvContentPartPr>
            <p14:xfrm>
              <a:off x="2147760" y="2652840"/>
              <a:ext cx="3210480" cy="424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892053-80E9-482F-88EE-F590D6C452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8400" y="2643480"/>
                <a:ext cx="3229200" cy="4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4202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828800" y="2294127"/>
          <a:ext cx="5789200" cy="23218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784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1462273317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28">
                <a:tc>
                  <a:txBody>
                    <a:bodyPr/>
                    <a:lstStyle/>
                    <a:p>
                      <a:r>
                        <a:rPr lang="es-MX" sz="1200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 Boletos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Precio Unitario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/>
                        <a:t>Toy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Story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Los</a:t>
                      </a:r>
                      <a:r>
                        <a:rPr lang="es-MX" sz="1200" baseline="0" dirty="0"/>
                        <a:t> </a:t>
                      </a:r>
                      <a:r>
                        <a:rPr lang="es-MX" sz="1200" baseline="0" dirty="0" err="1"/>
                        <a:t>Angeles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20,0000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Big Hero</a:t>
                      </a:r>
                      <a:r>
                        <a:rPr lang="es-MX" sz="1200" baseline="0" dirty="0"/>
                        <a:t>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Cinépolis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05706"/>
                  </a:ext>
                </a:extLst>
              </a:tr>
              <a:tr h="377899">
                <a:tc>
                  <a:txBody>
                    <a:bodyPr/>
                    <a:lstStyle/>
                    <a:p>
                      <a:r>
                        <a:rPr lang="es-MX" sz="1200" dirty="0" err="1"/>
                        <a:t>The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Incredibles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Tokyo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Find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Nemo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Osaka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17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 Extendida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600" dirty="0" err="1"/>
              <a:t>Profit</a:t>
            </a:r>
            <a:r>
              <a:rPr lang="es-MX" sz="1600" dirty="0"/>
              <a:t>: = </a:t>
            </a:r>
            <a:r>
              <a:rPr lang="el-GR" sz="1600" dirty="0"/>
              <a:t>π</a:t>
            </a:r>
            <a:r>
              <a:rPr lang="es-MX" sz="1600" baseline="-25000" dirty="0"/>
              <a:t>[Boletos*</a:t>
            </a:r>
            <a:r>
              <a:rPr lang="es-MX" sz="1600" baseline="-25000" dirty="0" err="1"/>
              <a:t>PrecioUnitario</a:t>
            </a:r>
            <a:r>
              <a:rPr lang="es-MX" sz="1600" dirty="0"/>
              <a:t> </a:t>
            </a:r>
            <a:r>
              <a:rPr lang="es-MX" sz="1600" baseline="-25000" dirty="0"/>
              <a:t>-&gt;Ganancia, </a:t>
            </a:r>
            <a:r>
              <a:rPr lang="es-MX" sz="1600" baseline="-25000" dirty="0" err="1"/>
              <a:t>NombrePelicula</a:t>
            </a:r>
            <a:r>
              <a:rPr lang="es-MX" sz="1600" baseline="-25000" dirty="0"/>
              <a:t>, Empresa]</a:t>
            </a:r>
            <a:r>
              <a:rPr lang="es-MX" sz="1600" dirty="0"/>
              <a:t>(Ganancias)</a:t>
            </a:r>
          </a:p>
          <a:p>
            <a:endParaRPr lang="es-MX" sz="1600" dirty="0"/>
          </a:p>
          <a:p>
            <a:endParaRPr lang="es-MX" sz="1600" dirty="0"/>
          </a:p>
          <a:p>
            <a:endParaRPr lang="es-MX" sz="1600" dirty="0"/>
          </a:p>
          <a:p>
            <a:endParaRPr lang="es-MX" sz="1600" dirty="0"/>
          </a:p>
          <a:p>
            <a:endParaRPr lang="es-MX" sz="1600" dirty="0"/>
          </a:p>
          <a:p>
            <a:endParaRPr lang="es-MX" sz="1600" dirty="0"/>
          </a:p>
          <a:p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19936"/>
              </p:ext>
            </p:extLst>
          </p:nvPr>
        </p:nvGraphicFramePr>
        <p:xfrm>
          <a:off x="2517169" y="2158134"/>
          <a:ext cx="2894601" cy="231471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64867">
                  <a:extLst>
                    <a:ext uri="{9D8B030D-6E8A-4147-A177-3AD203B41FA5}">
                      <a16:colId xmlns:a16="http://schemas.microsoft.com/office/drawing/2014/main" val="3970979346"/>
                    </a:ext>
                  </a:extLst>
                </a:gridCol>
                <a:gridCol w="964867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964867">
                  <a:extLst>
                    <a:ext uri="{9D8B030D-6E8A-4147-A177-3AD203B41FA5}">
                      <a16:colId xmlns:a16="http://schemas.microsoft.com/office/drawing/2014/main" val="1462273317"/>
                    </a:ext>
                  </a:extLst>
                </a:gridCol>
              </a:tblGrid>
              <a:tr h="393328">
                <a:tc>
                  <a:txBody>
                    <a:bodyPr/>
                    <a:lstStyle/>
                    <a:p>
                      <a:r>
                        <a:rPr lang="es-MX" sz="1200" dirty="0"/>
                        <a:t>Ganancia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Empresa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Toy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Story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/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Cinemex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45,000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Big Hero</a:t>
                      </a:r>
                      <a:r>
                        <a:rPr lang="es-MX" sz="1200" baseline="0" dirty="0"/>
                        <a:t>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Cinépolis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05706"/>
                  </a:ext>
                </a:extLst>
              </a:tr>
              <a:tr h="377899">
                <a:tc>
                  <a:txBody>
                    <a:bodyPr/>
                    <a:lstStyle/>
                    <a:p>
                      <a:r>
                        <a:rPr lang="es-MX" sz="1200" dirty="0"/>
                        <a:t>45,000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The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Incredibles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Cinemex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36,000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36,000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Find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Nemo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C26A1C-AE69-4543-8D32-F0D3B2EE95E7}"/>
                  </a:ext>
                </a:extLst>
              </p14:cNvPr>
              <p14:cNvContentPartPr/>
              <p14:nvPr/>
            </p14:nvContentPartPr>
            <p14:xfrm>
              <a:off x="2543040" y="1900080"/>
              <a:ext cx="2834280" cy="262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C26A1C-AE69-4543-8D32-F0D3B2EE95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3680" y="1890720"/>
                <a:ext cx="2853000" cy="26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7535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 Extendida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Aplicaciones?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1892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 Extendida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Aplicaciones</a:t>
            </a:r>
          </a:p>
          <a:p>
            <a:pPr lvl="1"/>
            <a:r>
              <a:rPr lang="es-MX" dirty="0"/>
              <a:t>Crear Datos nuevos</a:t>
            </a:r>
          </a:p>
          <a:p>
            <a:pPr lvl="1"/>
            <a:r>
              <a:rPr lang="es-MX" dirty="0"/>
              <a:t>Encriptación (no recomendable)</a:t>
            </a:r>
          </a:p>
          <a:p>
            <a:pPr lvl="1"/>
            <a:r>
              <a:rPr lang="es-MX" dirty="0"/>
              <a:t>Limitar el número de datos (normalización)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1A4BC9-7D95-43A7-85F8-4A54AADB62AC}"/>
                  </a:ext>
                </a:extLst>
              </p14:cNvPr>
              <p14:cNvContentPartPr/>
              <p14:nvPr/>
            </p14:nvContentPartPr>
            <p14:xfrm>
              <a:off x="1528920" y="1085760"/>
              <a:ext cx="5329440" cy="2724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1A4BC9-7D95-43A7-85F8-4A54AADB62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9560" y="1076400"/>
                <a:ext cx="534816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0374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 Extendida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Limitaciones</a:t>
            </a:r>
          </a:p>
          <a:p>
            <a:pPr lvl="1"/>
            <a:r>
              <a:rPr lang="es-MX" dirty="0"/>
              <a:t>Los </a:t>
            </a:r>
            <a:r>
              <a:rPr lang="es-MX" dirty="0" err="1"/>
              <a:t>SMBDs</a:t>
            </a:r>
            <a:r>
              <a:rPr lang="es-MX" dirty="0"/>
              <a:t> no están diseñados para fuertes volúmenes de operaciones!</a:t>
            </a:r>
          </a:p>
          <a:p>
            <a:pPr lvl="1"/>
            <a:r>
              <a:rPr lang="es-MX" dirty="0"/>
              <a:t>No traten de hacer todo con proyecciones por que el sistema no va a aguantar.</a:t>
            </a:r>
          </a:p>
          <a:p>
            <a:pPr lvl="1"/>
            <a:r>
              <a:rPr lang="es-MX" dirty="0"/>
              <a:t>Usen cosas como Pandas, Excel, etc.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D36724-5D8B-4345-91A0-DEEA0A4D6979}"/>
                  </a:ext>
                </a:extLst>
              </p14:cNvPr>
              <p14:cNvContentPartPr/>
              <p14:nvPr/>
            </p14:nvContentPartPr>
            <p14:xfrm>
              <a:off x="4024440" y="4228920"/>
              <a:ext cx="552600" cy="5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D36724-5D8B-4345-91A0-DEEA0A4D69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5080" y="4219560"/>
                <a:ext cx="5713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1886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Ejemplo:</a:t>
            </a:r>
          </a:p>
          <a:p>
            <a:r>
              <a:rPr lang="es-MX" dirty="0"/>
              <a:t>Tabla Personajes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707140" y="2294127"/>
          <a:ext cx="5910860" cy="217872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2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sz="1200" dirty="0" err="1"/>
                        <a:t>PersonajeID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 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LugarNacimiento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Hobbit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Shire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Gandalf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Wizard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Valinor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Aragorn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Humano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Legolas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Mirkwood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Gimli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Ered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Luin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FB3F26-1A94-4A82-BCC2-0CF17376BB34}"/>
                  </a:ext>
                </a:extLst>
              </p14:cNvPr>
              <p14:cNvContentPartPr/>
              <p14:nvPr/>
            </p14:nvContentPartPr>
            <p14:xfrm>
              <a:off x="1843200" y="2462040"/>
              <a:ext cx="5572440" cy="1634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FB3F26-1A94-4A82-BCC2-0CF17376BB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3840" y="2452680"/>
                <a:ext cx="5591160" cy="16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03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Sistema matemático que consiste de:</a:t>
            </a:r>
          </a:p>
          <a:p>
            <a:pPr lvl="1"/>
            <a:r>
              <a:rPr lang="es-MX" dirty="0" err="1"/>
              <a:t>Operandos</a:t>
            </a:r>
            <a:r>
              <a:rPr lang="es-MX" dirty="0"/>
              <a:t>: Valores de los cuales se pueden construir nuevos valores</a:t>
            </a:r>
          </a:p>
          <a:p>
            <a:pPr lvl="1"/>
            <a:r>
              <a:rPr lang="es-MX" dirty="0"/>
              <a:t>Operadores: Símbolos que denotan procedimientos para construir los nuevos valores.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827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Que operaciones se hicieron:</a:t>
            </a:r>
          </a:p>
          <a:p>
            <a:r>
              <a:rPr lang="es-MX" dirty="0"/>
              <a:t>Tabla Personajes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707140" y="2294127"/>
          <a:ext cx="2364344" cy="217872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2172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 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Gandalf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Aragorn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Legolas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Gimli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1BD606-F8B5-45E2-BBEF-F57DA05EF08A}"/>
                  </a:ext>
                </a:extLst>
              </p14:cNvPr>
              <p14:cNvContentPartPr/>
              <p14:nvPr/>
            </p14:nvContentPartPr>
            <p14:xfrm>
              <a:off x="1795320" y="2571840"/>
              <a:ext cx="5172480" cy="1481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1BD606-F8B5-45E2-BBEF-F57DA05EF0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5960" y="2562480"/>
                <a:ext cx="5191200" cy="150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0176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R1: = </a:t>
            </a:r>
            <a:r>
              <a:rPr lang="el-GR" dirty="0"/>
              <a:t>π</a:t>
            </a:r>
            <a:r>
              <a:rPr lang="es-MX" baseline="-25000" dirty="0"/>
              <a:t>[Nombre, Edad]</a:t>
            </a:r>
            <a:r>
              <a:rPr lang="es-MX" dirty="0"/>
              <a:t>(Personajes)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22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Que operaciones hicieron:</a:t>
            </a:r>
          </a:p>
          <a:p>
            <a:r>
              <a:rPr lang="es-MX" dirty="0"/>
              <a:t>Tabla Personajes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707140" y="2294127"/>
          <a:ext cx="5910860" cy="183815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2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sz="1200" dirty="0" err="1"/>
                        <a:t>PersonajeID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 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LugarNacimiento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Hobbit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Shire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Gandalf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Wizard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Valinor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Legolas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Mirkwood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Gimli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Ered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Luin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D479A6-0901-4798-A22D-051D040447AA}"/>
                  </a:ext>
                </a:extLst>
              </p14:cNvPr>
              <p14:cNvContentPartPr/>
              <p14:nvPr/>
            </p14:nvContentPartPr>
            <p14:xfrm>
              <a:off x="7591320" y="3362400"/>
              <a:ext cx="362520" cy="147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D479A6-0901-4798-A22D-051D040447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1960" y="3353040"/>
                <a:ext cx="381240" cy="1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6207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R1 := </a:t>
            </a:r>
            <a:r>
              <a:rPr lang="el-GR" dirty="0"/>
              <a:t>σ</a:t>
            </a:r>
            <a:r>
              <a:rPr lang="es-MX" baseline="-25000" dirty="0"/>
              <a:t>¬(</a:t>
            </a:r>
            <a:r>
              <a:rPr lang="es-MX" baseline="-25000" dirty="0" err="1"/>
              <a:t>LugarNacimiento</a:t>
            </a:r>
            <a:r>
              <a:rPr lang="es-MX" baseline="-25000" dirty="0"/>
              <a:t> ==</a:t>
            </a:r>
            <a:r>
              <a:rPr lang="es-MX" dirty="0"/>
              <a:t> </a:t>
            </a:r>
            <a:r>
              <a:rPr lang="es-MX" baseline="-25000" dirty="0"/>
              <a:t>NA)</a:t>
            </a:r>
            <a:r>
              <a:rPr lang="es-MX" dirty="0"/>
              <a:t>(Personajes)</a:t>
            </a:r>
          </a:p>
          <a:p>
            <a:pPr marL="7620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33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A1FA7C6-7C56-46FB-BCDF-6ECE5CFEFA32}"/>
                  </a:ext>
                </a:extLst>
              </p14:cNvPr>
              <p14:cNvContentPartPr/>
              <p14:nvPr/>
            </p14:nvContentPartPr>
            <p14:xfrm>
              <a:off x="2219400" y="2209680"/>
              <a:ext cx="1938600" cy="681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A1FA7C6-7C56-46FB-BCDF-6ECE5CFEFA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0040" y="2200320"/>
                <a:ext cx="1957320" cy="70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0527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en múltiples tablas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Hasta ahora sólo habíamos visto operaciones sobre una tabla.</a:t>
            </a:r>
          </a:p>
          <a:p>
            <a:pPr lvl="1"/>
            <a:r>
              <a:rPr lang="es-MX" dirty="0"/>
              <a:t>El verdadero poder del algebra relacional es poder relacionar diversas tablas.</a:t>
            </a:r>
          </a:p>
          <a:p>
            <a:pPr lvl="1"/>
            <a:r>
              <a:rPr lang="es-MX" dirty="0"/>
              <a:t>Se responden preguntas más complejas.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27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35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R1 := </a:t>
            </a:r>
            <a:r>
              <a:rPr lang="el-GR" sz="1800" dirty="0"/>
              <a:t>σ</a:t>
            </a:r>
            <a:r>
              <a:rPr lang="es-MX" sz="1800" baseline="-25000" dirty="0"/>
              <a:t>c</a:t>
            </a:r>
            <a:r>
              <a:rPr lang="es-MX" sz="1800" dirty="0"/>
              <a:t>(R2)</a:t>
            </a:r>
          </a:p>
          <a:p>
            <a:pPr lvl="1"/>
            <a:r>
              <a:rPr lang="es-MX" sz="1800" dirty="0"/>
              <a:t>C es una condición que se refiere a atributos de R2</a:t>
            </a:r>
          </a:p>
          <a:p>
            <a:pPr lvl="2"/>
            <a:r>
              <a:rPr lang="es-MX" sz="1800" dirty="0"/>
              <a:t>Como si fuese un “</a:t>
            </a:r>
            <a:r>
              <a:rPr lang="es-MX" sz="1800" dirty="0" err="1"/>
              <a:t>if</a:t>
            </a:r>
            <a:r>
              <a:rPr lang="es-MX" sz="1800" dirty="0"/>
              <a:t>”</a:t>
            </a:r>
          </a:p>
          <a:p>
            <a:pPr lvl="1"/>
            <a:r>
              <a:rPr lang="es-MX" sz="1800" dirty="0"/>
              <a:t>R1 son todos los </a:t>
            </a:r>
            <a:r>
              <a:rPr lang="es-MX" sz="1800" dirty="0" err="1"/>
              <a:t>tuples</a:t>
            </a:r>
            <a:r>
              <a:rPr lang="es-MX" sz="1800" dirty="0"/>
              <a:t> que cumplen con la condición C</a:t>
            </a:r>
          </a:p>
          <a:p>
            <a:pPr lvl="2"/>
            <a:endParaRPr lang="es-MX" sz="1800" baseline="-25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3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Ejemplo:</a:t>
            </a:r>
          </a:p>
          <a:p>
            <a:r>
              <a:rPr lang="es-MX" dirty="0"/>
              <a:t>Tabla Ganancias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39344"/>
              </p:ext>
            </p:extLst>
          </p:nvPr>
        </p:nvGraphicFramePr>
        <p:xfrm>
          <a:off x="1522000" y="2423634"/>
          <a:ext cx="60960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$10</a:t>
                      </a:r>
                      <a:r>
                        <a:rPr lang="es-MX" baseline="0" dirty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$17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$15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88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GananciasMexico</a:t>
            </a:r>
            <a:r>
              <a:rPr lang="es-MX" dirty="0"/>
              <a:t> := </a:t>
            </a:r>
            <a:r>
              <a:rPr lang="el-GR" dirty="0"/>
              <a:t>σ</a:t>
            </a:r>
            <a:r>
              <a:rPr lang="es-MX" baseline="-25000" dirty="0"/>
              <a:t>ciudad = ‘CDMX’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97"/>
              </p:ext>
            </p:extLst>
          </p:nvPr>
        </p:nvGraphicFramePr>
        <p:xfrm>
          <a:off x="1522000" y="2423634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$17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69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/>
              <a:t>Ganancias20 := </a:t>
            </a:r>
            <a:r>
              <a:rPr lang="el-GR" sz="2000" dirty="0"/>
              <a:t>σ</a:t>
            </a:r>
            <a:r>
              <a:rPr lang="es-MX" sz="2000" baseline="-25000" dirty="0"/>
              <a:t>ciudad = ‘CDMX’ ∧ Ganancias = 20 millones</a:t>
            </a:r>
            <a:r>
              <a:rPr lang="es-MX" sz="2000" dirty="0"/>
              <a:t> </a:t>
            </a:r>
            <a:r>
              <a:rPr lang="es-MX" sz="2000" baseline="-25000" dirty="0"/>
              <a:t>  </a:t>
            </a:r>
            <a:r>
              <a:rPr lang="es-MX" sz="2000" dirty="0"/>
              <a:t>(Ganancias)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46889"/>
              </p:ext>
            </p:extLst>
          </p:nvPr>
        </p:nvGraphicFramePr>
        <p:xfrm>
          <a:off x="1522000" y="2423634"/>
          <a:ext cx="60960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6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Vista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Visión de 3 niveles en una base de datos: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3404211" y="4254474"/>
            <a:ext cx="1663547" cy="539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32148720"/>
              </p:ext>
            </p:extLst>
          </p:nvPr>
        </p:nvGraphicFramePr>
        <p:xfrm>
          <a:off x="3203057" y="3209172"/>
          <a:ext cx="2065854" cy="84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59329449"/>
              </p:ext>
            </p:extLst>
          </p:nvPr>
        </p:nvGraphicFramePr>
        <p:xfrm>
          <a:off x="3280177" y="2261061"/>
          <a:ext cx="1787581" cy="74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ángulo 7"/>
          <p:cNvSpPr/>
          <p:nvPr/>
        </p:nvSpPr>
        <p:spPr>
          <a:xfrm>
            <a:off x="6174869" y="2160091"/>
            <a:ext cx="15440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Lógico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626368" y="3185836"/>
            <a:ext cx="25186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Conceptual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634537" y="4042207"/>
            <a:ext cx="14157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Físico</a:t>
            </a:r>
          </a:p>
        </p:txBody>
      </p:sp>
    </p:spTree>
    <p:extLst>
      <p:ext uri="{BB962C8B-B14F-4D97-AF65-F5344CB8AC3E}">
        <p14:creationId xmlns:p14="http://schemas.microsoft.com/office/powerpoint/2010/main" val="260474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L</a:t>
            </a:r>
            <a:r>
              <a:rPr lang="es-MX" sz="1800" dirty="0"/>
              <a:t>(R2)</a:t>
            </a:r>
          </a:p>
          <a:p>
            <a:pPr lvl="1"/>
            <a:r>
              <a:rPr lang="es-MX" sz="1800" dirty="0"/>
              <a:t>L es una lista de atributos</a:t>
            </a:r>
          </a:p>
          <a:p>
            <a:pPr lvl="1"/>
            <a:r>
              <a:rPr lang="es-MX" sz="1800" dirty="0"/>
              <a:t>R1 se construye:</a:t>
            </a:r>
          </a:p>
          <a:p>
            <a:pPr lvl="2"/>
            <a:r>
              <a:rPr lang="es-MX" sz="1800" dirty="0"/>
              <a:t>Se analiza cada </a:t>
            </a:r>
            <a:r>
              <a:rPr lang="es-MX" sz="1800" dirty="0" err="1"/>
              <a:t>tuple</a:t>
            </a:r>
            <a:r>
              <a:rPr lang="es-MX" sz="1800" dirty="0"/>
              <a:t> de R2</a:t>
            </a:r>
          </a:p>
          <a:p>
            <a:pPr lvl="2"/>
            <a:r>
              <a:rPr lang="es-MX" sz="1800" dirty="0"/>
              <a:t>Se extraen los atributos de la lista L</a:t>
            </a:r>
          </a:p>
          <a:p>
            <a:pPr lvl="2"/>
            <a:r>
              <a:rPr lang="es-MX" sz="1800" dirty="0"/>
              <a:t>Se debe de seguir el orden en L</a:t>
            </a:r>
          </a:p>
          <a:p>
            <a:pPr lvl="2"/>
            <a:r>
              <a:rPr lang="es-MX" sz="1800" dirty="0"/>
              <a:t>Se crea un nuevo </a:t>
            </a:r>
            <a:r>
              <a:rPr lang="es-MX" sz="1800" dirty="0" err="1"/>
              <a:t>tuple</a:t>
            </a:r>
            <a:r>
              <a:rPr lang="es-MX" sz="1800" dirty="0"/>
              <a:t> de R1</a:t>
            </a:r>
          </a:p>
          <a:p>
            <a:pPr lvl="1"/>
            <a:r>
              <a:rPr lang="es-MX" sz="1800" dirty="0"/>
              <a:t>Se eliminan </a:t>
            </a:r>
            <a:r>
              <a:rPr lang="es-MX" sz="1800" dirty="0" err="1"/>
              <a:t>tuples</a:t>
            </a:r>
            <a:r>
              <a:rPr lang="es-MX" sz="1800" dirty="0"/>
              <a:t> duplicados, si existen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723166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11030</TotalTime>
  <Words>1000</Words>
  <Application>Microsoft Office PowerPoint</Application>
  <PresentationFormat>On-screen Show (16:9)</PresentationFormat>
  <Paragraphs>457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Roboto Condensed Light</vt:lpstr>
      <vt:lpstr>Arvo</vt:lpstr>
      <vt:lpstr>Roboto Condensed</vt:lpstr>
      <vt:lpstr>Arial</vt:lpstr>
      <vt:lpstr>Salerio template</vt:lpstr>
      <vt:lpstr>Introducción a las Bases de Datos</vt:lpstr>
      <vt:lpstr>Clase Pasada</vt:lpstr>
      <vt:lpstr>Álgebra</vt:lpstr>
      <vt:lpstr>Selección</vt:lpstr>
      <vt:lpstr>Selección</vt:lpstr>
      <vt:lpstr>Selección</vt:lpstr>
      <vt:lpstr>Selección</vt:lpstr>
      <vt:lpstr>Vista</vt:lpstr>
      <vt:lpstr>Proyección</vt:lpstr>
      <vt:lpstr>Proyección</vt:lpstr>
      <vt:lpstr>Proyección</vt:lpstr>
      <vt:lpstr>Proyección</vt:lpstr>
      <vt:lpstr>Operaciones</vt:lpstr>
      <vt:lpstr>Algebra Relacional</vt:lpstr>
      <vt:lpstr>Operaciones</vt:lpstr>
      <vt:lpstr>Operaciones</vt:lpstr>
      <vt:lpstr>Operaciones</vt:lpstr>
      <vt:lpstr>Operaciones</vt:lpstr>
      <vt:lpstr>Proyección extendida</vt:lpstr>
      <vt:lpstr>Proyección Extendida</vt:lpstr>
      <vt:lpstr>Proyección Extendida</vt:lpstr>
      <vt:lpstr>Proyección Extendida</vt:lpstr>
      <vt:lpstr>Proyección Extendida</vt:lpstr>
      <vt:lpstr>PowerPoint Presentation</vt:lpstr>
      <vt:lpstr>Proyección Extendida</vt:lpstr>
      <vt:lpstr>Proyección Extendida</vt:lpstr>
      <vt:lpstr>Proyección Extendida</vt:lpstr>
      <vt:lpstr>Proyección Extendida</vt:lpstr>
      <vt:lpstr>Operaciones</vt:lpstr>
      <vt:lpstr>Operaciones</vt:lpstr>
      <vt:lpstr>Operaciones</vt:lpstr>
      <vt:lpstr>Operaciones</vt:lpstr>
      <vt:lpstr>Operaciones</vt:lpstr>
      <vt:lpstr>Operaciones en múltiples tablas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83</cp:revision>
  <dcterms:modified xsi:type="dcterms:W3CDTF">2021-10-07T02:35:04Z</dcterms:modified>
</cp:coreProperties>
</file>