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550" r:id="rId3"/>
    <p:sldId id="524" r:id="rId4"/>
    <p:sldId id="594" r:id="rId5"/>
    <p:sldId id="596" r:id="rId6"/>
    <p:sldId id="501" r:id="rId7"/>
    <p:sldId id="554" r:id="rId8"/>
    <p:sldId id="599" r:id="rId9"/>
    <p:sldId id="597" r:id="rId10"/>
    <p:sldId id="601" r:id="rId11"/>
    <p:sldId id="602" r:id="rId12"/>
    <p:sldId id="603" r:id="rId13"/>
    <p:sldId id="604" r:id="rId14"/>
    <p:sldId id="605" r:id="rId15"/>
    <p:sldId id="606" r:id="rId16"/>
    <p:sldId id="612" r:id="rId17"/>
    <p:sldId id="614" r:id="rId18"/>
    <p:sldId id="607" r:id="rId19"/>
    <p:sldId id="608" r:id="rId20"/>
    <p:sldId id="609" r:id="rId21"/>
    <p:sldId id="611" r:id="rId22"/>
    <p:sldId id="371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1:58:01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21233 8678 0,'0'40'437,"0"39"-421,0 1-16,0 12 16,0 1-16,0 53 15,0-120-15,0 67 16,0 26-16,0-40 16,0-66-16,0 14 15,0 12-15,0-25 16,0-1-16,0 0 125,0 0-125,0 1 15,-53-1 1,26 0-16,-25 0 16,25 0-16,-66-13 15,1 14-15,-27 25 16,92-39 0,-65 0-16,-14 0 15,-26 0-15,39 0 16,27 0-16,-53 0 15,13 0-15,-40 0 16,80 0-16,-79 0 16,-1 0-16,14 0 15,66 0-15,-66-26 16,-1 26-16,-12-40 16,12 27-16,81 13 15,-94-53-15,53 53 16,-52-13-16,92 0 15,-132-1-15,26 1 16,-26 0-16,105 13 16,-78 0-16,-14-53 15,13 27-15,106 26 16,-53-14-16,14 14 16,-1-13-16,-13 0 15,53 13-15,-66-13 16,0-14-16,-26 27 15,92 0 1,-106 0-16,-53-13 16,-13 13-16,133-13 15,-146-14-15,-27 14 16,0 0-16,1 0 16,198 13-16,-146 0 15,0-40-15,54 13 16,91 27-16,-118 0 15,40 0-15,-1 0 16,107 0-16,-54 0 16,-39 0-16,26 0 15,53 0-15,-40 0 16,27 0-16,-40 0 16,14 0-16,78 0 15,-65 0-15,0 0 16,-27 0-16,66 0 15,-39 0-15,-40 0 16,13 0-16,-40 0 16,80 0-1,-79 0-15,-14 0 0,80 0 16,26 0-16,-132 0 16,-1 0-16,14 0 15,93 0-15,-93 0 16,13 0-1,14 0-15,105 14 16,-106-14-16,14 0 16,-27 0-16,1 13 15,78 0-15,-78 0 16,-41 14-16,1-1 16,118-26-16,-118 40 15,-27-14-15,13 14 16,146-27-16,-106 14 15,40-1-15,0 1 16,118-27-16,-52 26 16,-26-13-16,12 14 15,-12-14-15,52 0 16,-26-13-16,-27 0 16,-39 14-16,79-14 15,-93 13 1,41-13-16,-1 0 0,66 0 15,-13 0-15,-53 13 16,14 0-16,-27 27 16,79-40-1,-39 26-15,-1-12 0,-12-14 16,65 0 0,-52 0-16,39 0 15,0 13-15,27-13 16,-13 0 15,13 0-31,-14 0 16,1 0-1,-27 0-15,-27 0 16,27 0-16,27 0 16,-53 0-16,12 0 15,28 0-15,-1 0 16,14 0-16,-27 0 15,13 0-15,27 0 16,-27 0-16,-26 0 16,13 0-16,0 0 15,13 0-15,14 0 16,-14 0-16,14 0 16,13 0-1,-27 0-15,0 0 16,27 0-1,0 0 1,0 0 0,-1 0 46,14-53-46,0-53-16,0 0 15,0 67-15,0-81 16,0 15-16,0-1 16,0-13-16,14 92 15,-14-52-15,26 0 16,0 12-16,-12 28 16,12-14-16,1 0 15,-14 13-15,0 27 16,-13 0-16,0-1 15,13 14-15,-13-13 32,0 0-17,27 13 79,-14 0-78,0 40-16,53-40 15,14 13-15,-54 0 16,80 14-16,0-14 16,0 13-16,-67-26 15,67 14-15,-26-14 16,52 13-16,-26-13 15,-53 0-15,66 0 16,13 0-16,13 0 16,-105 0-16,66 0 15,26 0-15,1 0 16,-80 0-16,52 0 16,14 0-16,0 0 15,-52 0-15,52 0 16,13 0-16,13 0 15,1 0-15,-80 0 16,106 0 0,-13 0-16,0 0 0,-106 0 15,105 0-15,14 0 16,-13 0 0,-93 0-16,53 0 15,14 0-15,-1 0 16,-13 0-16,-66 0 15,53 0-15,-1 0 16,28 0-16,-80 0 16,79 0-16,13 0 15,-25 0-15,-81 0 16,94 0-16,-1 0 16,-26 0-16,26 13 15,-79-13-15,92 0 16,-26 0-16,40 0 15,-93 0-15,106 0 16,14 0-16,-14 0 16,-106 0-16,92 0 15,14 0-15,-13 0 16,0 0-16,-80 0 16,93 0-16,40 0 15,13 0 1,-146 0-16,173 0 15,25 0-15,-12 0 0,-186 0 16,159 0-16,53 0 16,-26 0-1,-186 0-15,93 0 16,-13 0-16,0 0 16,-14 0-16,-92 0 15,66 0-15,14 0 16,-14 0-16,-80 0 15,67 0-15,27 0 16,-14 0-16,-66 0 16,92 0-16,-26 0 15,27 0-15,-41 0 16,-52 0-16,53 0 16,-13 0-16,26 0 15,-79 0-15,52 0 16,14 0-16,0 0 15,-53 0-15,53 0 16,26 0-16,-13 0 16,26 0-16,-92 0 15,106 0 1,-27 0-16,1 0 31,25 0-31,-52 0 0,-40 0 16,-26 0-16,0 0 15,105-26 1,-78 26 0,25 0-16,-26 0 15,27-14-15,-53 14 16,12-13-16,28 0 16,-27 13-16,145-27 78,-145 1-63,53 26 1,26 0 15,-13-13 0,-13 13-15,185-27 15,106 27 1,-370 0-32,25 0 15</inkml:trace>
  <inkml:trace contextRef="#ctx0" brushRef="#br0" timeOffset="7477.07">14658 8665 0,'0'79'250,"0"14"-250,0-27 16,0-26-16,0-14 16,0 54-16,0-27 15,0-27-15,0 1 16,0 12-16,0-12 16,0-14-16,0 27 15,0-27-15,0 13 16</inkml:trace>
  <inkml:trace contextRef="#ctx0" brushRef="#br0" timeOffset="8404.12">17806 8692 0,'27'13'46,"-27"66"-30,13-13-16,-13-26 16,0 39-16,0 40 15,13 14-15,-13-27 16,0-67-16,14 54 16,-14-27-16,0-13 15,0-13-15,0-1 16,0-25-16,0 12 15</inkml:trace>
  <inkml:trace contextRef="#ctx0" brushRef="#br0" timeOffset="21553.49">14288 4591 0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17:25.1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4247 7250 0,'105'0'78,"-65"0"-62,119 0-16,-27 0 16,119-14-16,80-12 15,-185 13-15,171-1 16,67-25-16,-93 12 15,-198 14-15,131-13 16,-78 12-16,-53 1 16,-80 13-1</inkml:trace>
  <inkml:trace contextRef="#ctx0" brushRef="#br0" timeOffset="1728.14">13957 7236 0,'0'14'62,"26"-14"-46,40 0-16,-39 0 0,13 13 15,26-13-15,13 0 16,14 0-16,-40 0 16,79 0-1,-13 0-15,53-27 16,-66 27-16,-27-13 16,146 0-16,79-40 15,40 13-15,-225 27 16,238-27-16,14 14 15,-80 26-15,-185-13 16,172-14-16,66-12 16,-93 39-16,53-40 15,-198 27-15,106 13 16,-14-14-16,-26 1 16,-119 0-16,93 0 15,-41 13-15,-38-14 16,-54 14-16,26 0 15,-12-13-15,-1 13 16,-12 0-16,-1 0 16,0 0-1,0-13-15</inkml:trace>
  <inkml:trace contextRef="#ctx0" brushRef="#br0" timeOffset="5937.31">4035 5173 0,'0'0'16,"26"26"-16,-12-13 0,-1 14 15,0-14-15,-13 0 16,13 0-16,14 1 15,-14 25-15,0-25 16,0-1 0</inkml:trace>
  <inkml:trace contextRef="#ctx0" brushRef="#br0" timeOffset="15257.97">4273 10848 0,'-13'13'63,"39"-13"-48,80 0-15,40 0 16,-67 0-16,0 0 16,54-13-16,52 13 15,-93-13-15,147 13 16,-15 0-16,-12 0 16,-119 0-16,79 0 15,-40 0-15,-66 0 16,-53 0-16,-13-14 15</inkml:trace>
  <inkml:trace contextRef="#ctx0" brushRef="#br0" timeOffset="16026.97">4934 11086 0,'67'-13'47,"-14"0"-31,13 13-16,-40 0 15,14-14-15,-14 14 16,-26-13-16</inkml:trace>
  <inkml:trace contextRef="#ctx0" brushRef="#br0" timeOffset="16995.48">5054 11377 0,'13'0'156,"0"0"-125,13-26 32,14 26-48,13-14-15,-13 14 16,-1 0-16,1 0 15,-13 0-15</inkml:trace>
  <inkml:trace contextRef="#ctx0" brushRef="#br0" timeOffset="17483.54">5186 11126 0,'0'13'46,"0"13"-30,0-12-16,13 12 16,0-26-16,-13 13 47</inkml:trace>
  <inkml:trace contextRef="#ctx0" brushRef="#br0" timeOffset="89594.95">16907 6588 0,'13'0'15,"66"0"-15,1 0 16,79 0-16,-54 0 16,81 0-16,78 0 15,-158 0-15,225 0 16,79-40 0,-79 14-16,-226 13 15,120 0-15,-53-14 16,-79 14-16,-80 0 15</inkml:trace>
  <inkml:trace contextRef="#ctx0" brushRef="#br0" timeOffset="96125.98">10411 8864 0,'53'0'16,"93"0"-16,13 0 15,-54 0-15,-38 0 32,369 0-32,-185 0 15,-79 0-15,-79 0 16,105 0-16,14 0 16,-199 0-1,1 0-15</inkml:trace>
  <inkml:trace contextRef="#ctx0" brushRef="#br0" timeOffset="106956.74">7448 8520 0,'0'-14'0,"26"1"16,41 13 0,-41 0-1,53-13-15,54 13 16,-14 0-16,-79 0 15,92 0-15,79 0 16,120 0-16,26 0 16,-238 0-16,172 0 15,-66 0-15,-26 0 16,-133 0-16,40 0 16,-93 0-16,0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08:00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4855 5874 0,'27'0'219,"25"0"-219,41 0 15,-53 0-15,52 0 16,1 0-16,13 0 16,-53 0-16,53 0 15,26 0-15,0 0 16,-66 0-16,27 0 15,52 0-15,-78 0 16,-1 0-16,-27 0 16,1 0-1,26 0-15,-39 0 16,-1 0 0,-13 0-1</inkml:trace>
  <inkml:trace contextRef="#ctx0" brushRef="#br0" timeOffset="4335.13">5715 4643 0,'0'40'47,"-26"13"-47,12-27 16,1 14-16,-13-27 15,26 1-15,-40 25 16,40-12-16,-40 26 15,14-27 1,26 27-16,-13-53 16,-1 27-16,1-14 15,13 0 1,0 0 109,-13 14-125,0-14 16,13 0-1,-14 0 1,14 1-1,-13-14-15,0 13 47,0-13 47,0-13-78,13-40-16,0 0 15,0 40-15,-14-54 16,14 54 0,0 26 62,27 1-63,-1 12 1,-26-13 0</inkml:trace>
  <inkml:trace contextRef="#ctx0" brushRef="#br0" timeOffset="7214.54">7395 4551 0,'13'0'78,"-13"13"-63,0 14 1,0-14 0,-26 26-16,-1-12 15,14-1-15,-13 14 16,-1 0-16,-12-14 15,-1 40-15,0-39 16,40-14-16,-26 13 16,13-12-16,-14 12 15,1 1 1,-1-1-16,-13 1 16,27-1-16,-13 0 15,-1-12-15,1 12 16,13-26-16,-14 27 15,27-14-15,-13-13 16,0 13-16,-1 0 16,1 1-1,0-1 1,0 13 0,0-13-16,-14 1 15,14-1 1,0 0-16,13 0 15,-14-13-15,1 14 16,0-14 109,0 0-125,13-14 16,0 1-16,0 0 15,13 39 79,-13 1-78,13-14-16,-13 0 15,13 14 17</inkml:trace>
  <inkml:trace contextRef="#ctx0" brushRef="#br0" timeOffset="17665.07">3731 6681 0</inkml:trace>
  <inkml:trace contextRef="#ctx0" brushRef="#br0" timeOffset="17882.39">3744 6681 0</inkml:trace>
  <inkml:trace contextRef="#ctx0" brushRef="#br0" timeOffset="19583.4">3493 6654 0,'52'0'141,"54"0"-126,27 0-15,-1 0 16,-40 0-16,-39 0 16,106 0-16,0 0 15,-14 0-15,-39 0 16,-66 0-16,0 0 15,-27 0 1,0 0-16,0 0 16,14 0-1,-14 0 1,0 0-16,0 0 16,1 0-16,-1 0 15,0 0 1,-13-13 187,-26-13-203,-27-14 16,0 13-1,26 14-15,-12 0 16,25 0-1,28 13 110,25 13-125,14 13 16,-26 1-16,-14-27 16,0 0-16,0 40 15,1-27 63,-28 13-78,-38 1 16,25-14-16,1-13 16,12 0-16,1 0 15,0 13-15,0-13 16,13-40 109,0 14-125,0 0 16,0-1-16,0 1 15,0-14-15,0 27 16</inkml:trace>
  <inkml:trace contextRef="#ctx0" brushRef="#br0" timeOffset="50406.12">11337 5477 0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08:59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3678 5212 0,'0'-13'31,"26"40"-15,-26-14-16,0 53 15,13 13-15,1-13 16,-1 67-16,-13-80 16,13 66-1,27 13-15,-40-13 16,13-79-16,0 52 0,0 1 16,-13-53-1,0 13-15,0-1 16,14 15-16,-14 12 15,13 27-15,-13-67 16,13 41-16,-13 52 16,0-13-16,13-66 15,-13 40-15,14-1 16,-1 27-16,-13-92 16,0 39-16,0-40 15,0 14-15,0-13 16,0-1-1,0 1-15,0-1 16,0 0-16,0 14 16,0-13-16,0-1 15,0 1-15,0-14 47,0 0-31,0 13-16,0 1 15,0 13 1,0 12-16,0 1 0,0-39 31,0 12 313,26-26-141,54 0-203,26 0 16,-1 0-16,-52 0 15,66 0-15,-26 0 16,52 0 0,-78 0-16,105 0 15,-14 0-15,14 0 16,-92 0-16,52 0 0,27 0 16,-14 0-16,-79 0 15,80 0 1,-1 0-16,-26 0 15,40 0-15,-106 0 16,106 0-16,0 0 16,-40 0-16,-66 0 15,39 0-15,-52 0 16,-14 0-16,1 0 16,-1 0-16,-12-40 156,52-145-156,-66 132 15,39-79 1,41-53-16,-67 39 16,40-79-16,-27 120 0,14-200 15,0-65 1,-1 52-16,-25 199 16,-14-145-16,26-14 15,1 93-15,-27 132 16,0-27-16,0 27 15,0 27-15,0 13 16,0-14-16,-106 54 188,-40-1-188,93-13 15,-53 1 1,-118 25-16,-1-25 0,132-14 15,-119 0 1,14 0-16,39 0 16,93 0-16,-93 0 15,14 0-15,26 0 16,-27 0-16,93 0 16,-79 13-16,0-13 15,13 0-15,66 0 16,-53 0-16,27 0 15,26 0-15,0 0 16,0 0-16,13 0 16,-13 0-16,-13 0 15,26 0-15,-26 0 16,-26 13-16,25-13 16,41 13-16,-40-13 15,-14 14-15,14-14 16,40 0-16,-14 0 15,0 0-15,14 0 16,0 0-16,12 0 31</inkml:trace>
  <inkml:trace contextRef="#ctx0" brushRef="#br0" timeOffset="3422.95">3850 8678 0,'0'106'78,"0"-79"-62,0 118-16,0-26 16,0 172-16,0 146 15,0-305-15,0 186 16,0 12-16,0-39 15,0-185 1,0 159-16,0 26 0,0-40 16,0-158-1,0 79-15,0-13 16,0-40-16,0-53 16,0 0-16,0-13 15,-14-27-15,14 1 16</inkml:trace>
  <inkml:trace contextRef="#ctx0" brushRef="#br0" timeOffset="5448.54">3929 8850 0,'0'-13'32,"27"-13"-17,25 26-15,15-14 16,25 1-16,-52 13 15,79-13-15,53 13 16,-79 0-16,-27 0 16,106 0-1,66 0-15,26 0 0,-158 0 16,132-13 0,-13 13-16,40-14 15,-40 1-15,-159 0 16,119-27-16,-53 40 15,-26 0-15,-66 0 16,66 0-16,0 0 16,-27 0-16,-66 0 15,0 0-15,1 0 16,-14 14 109,0 65-125,0 66 16,13 14-16,-13-132 15,0 105-15,40 93 16,-1 39-16,-26-158 15,40 146-15,-39 52 16,-1-106-16,-13-118 16,0 158-16,0-13 15,0 26 1,0 0-16,0-158 16,0 66-16,0 0 15,0-54-15,0-52 16,0-13-16,0-14 15,0-12-15,0 25 204,-27 1-204,14-27 15,-27 14 1,-39-14-16,-14 27 0,1-27 15,39 0-15,-79 0 16,13 1 0,-40-14-16,66 13 15,-118-13-15,-80 0 16,39 0-16,146 0 16,-145 0-16,39 0 15,40 0-15,93 0 16,-80 13-16,27-13 15,-53 13-15,26 27 16,93-40-16,-93 13 16,0 27-16,27-40 15,92 0-15,-52 0 16,26 0-16,39 0 16</inkml:trace>
  <inkml:trace contextRef="#ctx0" brushRef="#br0" timeOffset="29587.5">4736 7117 0,'13'14'140,"93"-14"-140,26 0 16,27 0-16,-119 0 16,79 0-16,40 13 15,-1-13-15,-118 0 16,66 0-16,-66 0 15,-1 0-15,-25 0 16,-1 0-16,13 0 16,-13 0-1,1 0 1,12 0-16,1 0 16,12 0-16,-12 0 15,-14 13 376,0-13-376,0 26 1,14-26-16,26 0 16,-27 0-16,54 0 15,52 0-15,-26 0 16,53 0 0,-107 0-16,67 14 15,-66-1-15,-13-13 16</inkml:trace>
  <inkml:trace contextRef="#ctx0" brushRef="#br1" timeOffset="36356.11">3903 7210 0,'-14'13'0,"107"-13"94,26 0-78,-92 0-16,105 0 15,40 0-15,-27 0 16,-118 0-16,79 0 15,39 0-15,-13 0 16,-79 0-16,53 0 16,0 0-16,-13 0 15,-14 0-15,-66 0 16,53 0-16,14 0 16,-27 13-16,-14-13 15,14 0-15,-13 0 16,26 0-16,-39 0 15,-14 0-15,0 0 16,0 0 15,0 0-31,1 0 16,-1 0 0,27 27-16,-14-27 15,14 0 1,26 0-16,-26 0 15,12 0-15,41 13 16,0-13-16,-80 0 16,40 0-16,-13 0 15,-1 0-15,-26 0 16,1 0-16,-1 0 16,0 0-16,27 0 15,-27 0-15,14 0 16,12 0-16,-12 0 15,-14 0 1,0 0-16,-13-40 203,0-26-203,13-53 16,-13 66-16,14 40 15,-14-66-15,0-1 16,0 27-16,0 14 16,0 12-16,0 14 15,0-27-15,0 27 16,0-13-16,0-14 16,0 13-16,0 1 15,0-14-15,0 27 16,0-13-16,0-14 15,0 27-15,0-1 16,0-25-16,0 26 16,-53 13 171,-66 0-187,0 13 16,26-13-16,40 0 15,-132 0-15,-27 0 16,-39 0-16,158 0 16,-79 0-16,0 0 15,53 0-15,40 0 16,52 0-16,-39 0 16,40 0-16,-1 0 15,-12 13-15,25-13 16,-12 0-16,-14 0 15,27 0-15,-40 0 16,0 0-16,-26 0 16,13 0-1,39 0-15,-52 0 16,13 0-16,13 0 0,39 0 16,-12 0-1,13 0-15,-14-13 16,14 26 78,-13 27-94,-14 26 15,40-53-15,-26 53 16,12 0-16,-12 14 15,-1 12-15,27-78 16,0 65-16,-26-13 16,13 13-16,13-65 15,-14 39-15,14-27 16,0 27-16,-13-27 16,13 1-16,0 13 15,0-27-15,0 13 16,0 1-16,0-1 15,0-13 1</inkml:trace>
  <inkml:trace contextRef="#ctx0" brushRef="#br1" timeOffset="39932.89">11509 6813 0,'-13'0'62,"13"53"-46,0 26-16,0 1 15,0-41-15,0 14 16,0 13-16,0 1 16,0 12-16,0-39 15,0 26-15,0 26 16,0-25-16,0-54 15,0 53-15,0-26 16,0-14-16,0-13 16,0 1-1,0-1 157,27-13-156,65 0-16,41 0 15,25 0-15,-25 0 16,-54 0-16,199 0 16,0 0-16,-14 0 15,-158 0-15,159 0 16,-54 0-16,1-13 16,-40 13-16,-106 0 15,-26 0-15,-1 0 16,-25 0-16,12 0 31,-13 0-15,1 0 77,25 0-77,14 0 0,-40 0-16,14 0 15,-14 0 126,0-14-125,14 1-16,-1 0 15,1 13-15,-1 0 16,-13-13-1,1-1 110,-1 1-125,-13 0 16,13 0-16,-13-1 0,13 14 16,0-13-1,14-13 1,-14 26 0,-13-13-16,13 13 93,14 13-77,-1-66 187,-12 0-203,-14 26 16,13-52-16,-13 0 15,0-1-15,0 41 16,0-27-16,0 13 16,0-14-16,0 54 15,0-13-15,0-1 16,0-12-16,0 25 15,0 1 1,0 0 15,0 0-31,0-14 16,0 14 0,-13-13-1,-1-1-15,14 14 16,0 0-1,-13-1 64,-66 28-64,52-1-15,-39 27 16,-53-27-16,13 0 15,67 0-15,-147-13 16,67 0-16,13 13 16,54-13-16,-54 0 15,0 14-15,13-14 16,1 0-16,65 0 16,-65 0-16,-1 0 15,0 0-15,80 0 16,-27 0-16,-26 0 15,40 0-15,-14 0 16,0 0-16,-12 0 16,12 0-16,-26 0 15,39 0-15,-39 0 16,-26 0-16,25 0 16,28 0-1,-14 0-15,13 0 16,0 0-16,27 0 15,-40 0-15,14 0 0,-14 0 16,26 0 0,14 0-16,0 0 15,-27 0-15,27 0 16,0 0 0,-1 0-16,1 0 15,0 0 1,0 0 15</inkml:trace>
  <inkml:trace contextRef="#ctx0" brushRef="#br2" timeOffset="53117.88">4035 9763 0,'0'40'78,"0"-1"-78,0 14 15,0-26-15,0-14 16,0 27-16,0-1 16,0 14-16,0-26 15,0-1-15,0 14 16,0 0-16,0-27 16,0 27-16,0-27 15,0 0-15,0 14 16,0-14 15,0 0-31,0 0 16,0 0-16,0 1 15,0-1 1,0 0 93,13 0-109,67-13 16,12 0-16,40 0 16,-13 0-16,-66 0 15,119 0-15,-66 0 16,26 0-16,-65 0 15,105 0-15,0 0 16,26 0-16,-145 0 16,119 0-16,-40 0 15,-13 0-15,-26 0 16,-53 0-16,12 0 16,-12 0-16,13 0 15,-40 0-15,14 0 16,-1 0-16,-13 0 31,1 0 47,12 0-78,-13 0 16,27 0-16,-13 14 15,-14-14-15,0 0 16,27 0 156,-27 0-156,53 0-1,0 0-15,-26-14 16,-14 1-16,1 13 15,-14-13-15,0-40 172,-13 27-156,0-41-16,13-25 16,-13-14-16,0 53 15,0 0-15,0-26 16,0 39-1,0-26-15,0 53 16,0-1-16,0 1 31,0 0 79,-66 0-110,-39 13 15,-54 0-15,40 0 16,39 0-16,-158 0 16,-13 0-16,-14-13 15,173 13-15,-94 0 16,41 0-1,39 0-15,80 0 16,-14 0-16,-13 0 0,13 0 16,27 0-16,-13 0 15,-14 0-15,-13 0 16,27 0 0,-41 0-16,-25 0 0,39 0 15,13 0-15,14 0 16,13 0-1,-14 0-15,1 0 16,12 0 0,-12 0-1,13 0 1,-14 0 0,14 0-16</inkml:trace>
  <inkml:trace contextRef="#ctx0" brushRef="#br2" timeOffset="55814.32">15068 6879 0,'-13'0'47,"0"53"-32,-1-40-15,14 27 16,-26-14-1,26 41-15,0-41 16,0 27 0,0-40-16,-13 27 15,-1-14-15,14 1 16,-13 12-16,13 14 16,-13-39-16,0 25 15,0 14-15,-14 13 16,14-26-16,-14 0 15,27-27 1,0 0-16,0 14 78,0-14-47,0 0 48,67-13-79,-28 0 15,80 0 1,40 0-16,0 0 15,26 0-15,-79 0 16,105 13-16,14-13 16,-13 0-16,-133 0 15,93 0-15,-39 0 16,-1 0-16,-92 0 16,26 0-16,-13 0 15,-40 0-15,0 0 16,0 0 31,27 0-47,0 0 15,26 0-15,-13-13 16,0 13-16,39 0 16,14-26-16,-66 26 15,-14 0-15,-12-14 16,-14 1 93,0-40-109,0 27 16,0-40-16,-14 26 15,14 14-15,0-27 16,0-14-16,0 1 16,0 27-16,0-41 15,0-26-15,0 27 16,14 0-16,-14 65 16,13-12-16,0-14 15,-13 27-15,13 0 16,-13 0 78,-53 13-79,-13 0 1,-53 0-1,0 13-15,-40-13 16,120 0-16,-107 0 16,-66 0-16,27 0 15,-13 0-15,132 0 16,-120 0-16,81 0 16,-14 0-16,66 0 15,-66 0-15,13 0 16,0 0-16,66 0 15,-66 0-15,-13 0 16,53 0-16,0 0 16,40 0-16,-1 0 15,1 0-15</inkml:trace>
  <inkml:trace contextRef="#ctx0" brushRef="#br2" timeOffset="58336.78">4339 10610 0,'0'39'16,"0"1"-1,0 26-15,0-26 16,0 53-16,0 12 16,-26 1-16,12-66 15,-12 79-15,26-40 16,0 1-16,0-67 16,0 66-16,0-39 15,0 13-15,0-27 16,0-12-1,0 12-15,0-13 16,0 1-16,0-1 31,0 0-31,0 0 32,0 0 14,0 1-30,40-14 0,26 0-16,53 0 15,40 0-15,-14 0 16,-79 0-16,146 0 16,119 0-16,66 0 15,-239 0-15,160 0 16,-1 0-16,-118 0 15,-133 0-15,13 0 16,-65 0-16,-1 0 141,-13-14-141,0 1 15,0-40-15,13-26 16,0 13-16,14-40 16,-27 80-16,13-67 15,27-39-15,-27 26 16,-13 79-16,13-78 15,-13 25-15,0 27 16,0 27-16,0-1 16,0 14-16,0 0 15,0 0-15,0-1 16,-13 1 31,-14 13-47,-39 0 15,-79 0 1,26 0-16,53 0 0,-120 0 16,67 0-16,-66 0 15,106 0-15,-133 0 16,40 0 0,0 0-16,93 0 15,-54 0-15,-12 0 16,79 0-16,0 0 15,26 0-15,0 0 16,14 0-16,-1 0 16,-12 0-1,12 0-15,14 0 16</inkml:trace>
  <inkml:trace contextRef="#ctx0" brushRef="#br2" timeOffset="60895.78">14975 7871 0,'0'27'47,"0"12"-47,0 28 16,14 25-16,-14-65 16,0 52-16,0 27 15,0-53-15,0-13 16,0 39-16,0 0 15,0 14-15,0-80 16,0 40-16,0-27 16,0 27-16,0-39 15,0-1 1,0 0 62,0 0-62,0 1 62,79-14-63,-39 0-15,79 0 16,66 0-16,-53 0 16,-79 0-16,172 0 15,-13 0-15,13 0 16,-14 0-16,-145 0 16,133 0-16,-40 0 15,-40 0-15,-80 0 16,-12 0-16,26 0 15,-14 0-15,-25 0 32,-1-80 140,0 14-157,0 26-15,1-26 16,12-53-16,1 13 15,12 53-15,-39 0 16,13 40-16,14-13 16,-27-1-16,13 27 15,-13-13 1,13 13 0,-13-13 15,14-14 0,-14 14-15,0 0-16,0 0 15,0-1-15,0-25 16,0 26-16,0-1 16,0-12-1,0 13 1,0-1-1,-14 14 79,-78 0-94,-27 0 16,26 0-16,27 0 15,-146 0-15,-79 0 16,0 0-16,185 0 16,-132 0-16,79 0 15,40 0-15,80 0 16,-27 0-16,26 0 16,0 0-16,-13 0 15,27 0-15,-14 0 16,-26 0-16,-13 0 15,39 0-15,-26 0 16,13 0-16,26 0 16</inkml:trace>
  <inkml:trace contextRef="#ctx0" brushRef="#br2" timeOffset="62211.77">4485 11549 0,'0'13'16,"0"14"-16,13 52 15,-13 53 1,0 80 15,0-133-15,0 107-1,13-120 17,-13-40-17,0 27 1,13-26 15,-13-14-31</inkml:trace>
  <inkml:trace contextRef="#ctx0" brushRef="#br2" timeOffset="63376.31">4458 11681 0,'13'0'78,"40"0"-62,27 0-16,-14 0 15,93 0-15,-54 0 16,81 0-16,-94 0 16,146 0-16,53 0 15,-66 0-15,-13 0 16,-133 0-16,80 0 15,-40 0-15,-92 0 16,-14 0-16,0 0 94,0 14-79,-13 25-15,0-26 16,14 14-16,-1-1 16,-13 14-16,0-13 15,0-14-15,0 40 16,0-14-16,0-12 16,0-1-16,26-12 15,-26-1-15,0 0 47,0 13-47,0-12 16,0-1-1,0 0-15,0 0 16,0 1 0,0-1 62,-26-13-63,13 0-15,-40 0 16,-53 0-16,13 0 16,67 0-16,-120 0 15,-39 0-15,-53 0 16,132 0-16,-119 0 15,14 0-15,-41 0 16,54 0-16,132 0 16,-93 0-16,159 13 47,-13 0-47,13 1 15,-14-14 1</inkml:trace>
  <inkml:trace contextRef="#ctx0" brushRef="#br2" timeOffset="66114.53">15081 8705 0,'0'26'78,"0"40"-78,0 27 16,0-40-1,-13-13-15,13 26 16,-13 13-16,13-39 0,-13 0 16,13 26-1,-14-27-15,14 14 16,0-40-16,0 14 15,0-1-15,0-12 16,0-1 0,0 0 15,0 0-15,0 1 15,0-1-31,0 0 78,0 13-78,40-26 16,13 14-16,53-14 15,-14 0-15,-39 0 16,119 0-1,66 0-15,53 0 16,0 0-16,-171 0 0,118 0 16,26 0-1,-52 0-15,-119 0 16,92 0-16,0 0 16,-53 0-16,-92 0 15,0 0-15,-14 0 16,-13 0-16,1 0 156,-1-14-156,0 14 16,0-13-16,0 0 15,-13 0 48,14 0-63,-1-1 15,-13-12-15,0-14 16,26 0-16,-26-26 16,0 40-16,14-40 15,-14 13-15,0-40 16,0 54-16,0-14 16,0 0-16,-14 13 15,1 0-15,0 14 16,0-14-16,13 14 15,-27 12-15,14-12 16,13 0 15,-13 12 16,0 14-47,-1 0 16,1 0-16,-13 0 15,-14 0-15,-26 0 16,0-13-16,39 13 16,-79 0-1,-13 0-15,-13 0 16,0 0-16,66 0 16,-67 0-16,27 0 15,1 0 1,52 0-16,0 0 0,-13 0 15,-40 0-15,79 0 16,-65 0-16,-27 0 16,53 0-16,39 0 15,-66 0-15,27 0 16,0 0-16,26 0 16,1 0-16,12 0 15,1 0-15,-1 0 16,-26 0-1,27 0-15,-27 0 16,27 0 0,-27 0-16,26 0 15,14 0 1,0-13 31</inkml:trace>
  <inkml:trace contextRef="#ctx0" brushRef="#br1" timeOffset="73625.89">11311 6932 0,'0'0'0,"13"0"15,0 0 1,-13 13 0,14 27-16,12-14 15,-26 14-15,0 13 16,0-13-16,13-1 16,-13 14-16,0 53 15,0 0-15,0-80 16,0 80-16,0 13 15,0-13 1,0-79-16,0 52 16,0 14-16,0-54 15,0 41-15,0-1 16,0 0-16,0 1 16,0 39-16,0-79 15,0-1-15,0 14 16,0 0-16,0-40 15,0 27 1,0 0-16,0 26 0,0-13 16,0-27-16,0 14 15,0 0-15,0-14 16,0 27 0,0-40-16,0 0 15,0 1-15,0 25 16,0-25-16,0 12 15,0 1-15,0-14 16,0 13-16,0-13 16,0 14-16,0-14 15,0 14-15,0-14 32,0 13-32,0-13 15,0 1 1,0-1-16,0 0 15,0 14-15,0-1 16,0-13-16,0 1 16,0 25-16,0 41 15,0-54-15,0 1 125,-13-1 0,13-13 0,53-13-109,66 0-16,-26 0 16,105 0-16,-92 0 15,185 0-15,26 0 16,54 0-16,-252 0 15,146 0-15,-41 0 16,-65 0-16,0 0 16,-119 0-16,26 0 15,-27-13-15,-25 13 16,-1 0-16,13 0 16,-12-13-16,-1 13 15,13 0 1,1 0-16,-1 0 0,27 0 15,-40 0-15,27 0 16,-13 0 0,-1 0-16,-13 0 15,0-13 142,14-27-142,-1-26-15,14 26 16,-14-26-16,-12 53 15,12-54-15,14 1 16,-27-13-16,0 53 16,1-41-1,-14-25-15,13 39 0,-13 0 16,0-26 0,0 12-16,0-12 15,0 0-15,0 39 16,0-39-16,0-1 15,0-12-15,0 39 16,0-53-16,0 0 16,0 0-16,0 66 15,0-65-15,0-1 16,0-13-16,0 13 16,0 79-16,0-65 15,13-1-15,-13 67 16,0 13-16,0-27 15,0 0-15,0 1 16,0 25-16,0-39 16,0-13-16,0 27 15,0 12-15,0-13 16,0 1-16,0 12 16,0 1-16,0 13 15,0-27-15,0 13 16,0-12-16,0 25 15,0 1-15,0-13 16,0-14 0,0 14-16,0 12 15,0-25-15,-13 26 110,-80 13-110,-52 0 15,65 0-15,-26 0 16,67 0-16,-80 0 16,39 0-16,41 0 15,12 0-15,14 0 16,-14 0-1</inkml:trace>
  <inkml:trace contextRef="#ctx0" brushRef="#br1" timeOffset="81137.75">11589 9842 0,'0'14'32,"0"-1"-32,0 13 15,0 14-15,0 26 16,-13 14 0,-1-14-16,14-40 0,-13 93 15,13-26 1,-13 39-16,0-52 15,-1 65-15,-12-26 16,13-13-16,-1-40 16,14 66-16,-26 14 15,26-1-15,-13-52 16,13-40-16,-27 53 16,27-27-16,-13 27 15,0-66-15,0 79 16,13-40-16,-14-13 15,14-39-15,0 52 16,0-13-16,0-53 16,0 14-16,0-14 31,-13 14-15,13-1 30,0 1-46,0 12 16,0-26-16,-13 1 16</inkml:trace>
  <inkml:trace contextRef="#ctx0" brushRef="#br1" timeOffset="82849.27">11549 9803 0,'0'0'0,"13"0"0,1 0 16,12 0-1,14 0 1,-1 0-16,14 0 16,27-13-16,-41 13 15,27 0-15,27 0 16,26 0-16,-66 0 16,26 0-1,41 0-15,38 0 0,-105 0 16,119 0-16,-13 0 15,0 0-15,-80 0 16,53 0-16,1 0 16,-14 0-16,-80 0 15,54 0-15,-40 0 16,-13 0-16,-27 0 16,26 0-16,-25 0 15,-1 0-15,0 0 63,14 0-63,-14 0 15,27 0 1,-14 0-16,0 0 16,1 0-16,-14 0 15,0 0-15,14 0 16,-1 0-16,27 0 15,27 0 1,25 0-16,-65 0 16,79 0-16,-39 0 15,52 0-15,-79 0 16,-40 0-16,0 0 16,-13 26 77,0 27-77,0 53-16,0 39 16,0-39-16,0-40 15,-26 133 1,-14 79-16,-39 39 15,65-224-15,-12 132 16,-14-27-16,27-39 16,0-80-16,0 80 15,-1-40-15,1 13 16,13-79-16,-13 40 16,13-27-16,0-40 15,0 14-15,-53-27 156,0 0-156,-66 1 16,40-14-16,-80 0 16,66 0-1,-92 0-15,-66 0 0,-1 0 16,160 0-16,-93 0 16,13 0-1,13 0-15,79 0 16,-78 0-16,-14 0 15,13 0-15,27 0 16,79 0-16,-132 0 16,26 0-16,40 0 15,79 0-15,-13 0 16</inkml:trace>
  <inkml:trace contextRef="#ctx0" brushRef="#br1" timeOffset="91749.8">3069 6562 0,'0'-14'78,"0"1"-78,13 13 16,-13-26 0,14 13-1,12 13 1,14 0-16,-14 0 16,-13 0-16,14 0 15,-1 0-15,1 0 16,-14 0-16,14 0 78,-27 13-78,0 0 0,0 0 16,0 27-1,0-27 1,0 27-16,0-27 15,-40 13-15,-26 14 16,39-40-16,14 27 16,-27-14-16,1 0 15,52-13 110,27 0-109,-1 0-16,-26 0 16,27 0-16,0 0 15,-14 13 1,-12-13-16,12 27 0,0-14 15,14 13-15,-27-26 125</inkml:trace>
  <inkml:trace contextRef="#ctx0" brushRef="#br1" timeOffset="93693.65">2566 10398 0,'-13'0'94,"13"-13"-78,0 0-16,40-40 15,-27 40-15,27-14 16,-27 27-16,40-13 16,0 0-16,-40 13 15,0 0-15,14 0 16,-14 0-1,14 13 1,-27 0-16,26 53 16,-13-26-16,-13-27 15,27 0-15,-27 27 16,0-27 0,0 0-1,-14 27-15,1-27 16,0-13-16,13 14 109,26-14-78,-12 13 1,-14 0-32,13 0 15,-13 1-15,0 12 16,0-13 0,0 14-1,0-1-15,-40 1 16,40-14-16,-39 0 15,-1 14-15,0-14 16,-13 26-16,27-39 16,-14 14-16,-13-14 15,0 0-15,40 0 16,-27 0-16,14 0 16,13 0-16</inkml:trace>
  <inkml:trace contextRef="#ctx0" brushRef="#br1" timeOffset="-136560.12">13031 6667 0,'119'14'47,"-66"-14"-31,132 39-16,-40-25 15,41-14-15,25 0 16,-105 0-16,132 0 16,0 13-16,-52 13 15,-107-26-15,-13 0 16,-53 0-16,1 0 16,-1 0 77,0 0-77,40 0-16,-27 0 16,14 0-16,13 0 15,-13 0-15,26 0 16,-26 0-16,52 0 15,1 0-15,26 0 16,-66 0-16,145 0 16,40 0-16,14 0 15,-186 0-15,119 0 16,-53 0-16,-52 0 16,-54 0-16,-13 0 140,-13-39-140,0-28 16,0-12-1,0-66-15,0 105 16,0-92-16,0-54 0,0 14 16,0 120-1,0-68-15,0-25 16,0 26-16,0 79 16,0-26-16,-13-27 15,13 41-15,0 38 16,0 1 46,-92 13-46,52 40-16,-40-27 16,-65 13-16,-14 1 15,106-27-15,-92 13 16,-27-13-16,-93 0 15,14 0-15,145 0 16,-211 0 0,25 0-16,-38 0 0,211 0 15,-199 0-15,-79 0 16,106 0 0,185 0-16,-92 0 15,66 0-15,39 0 16,80 0-16,13 27 15,-13-14 126,13 40-141,0 53 16,0-1-16,0 14 15,0-39-15,0 39 16,13-13-16,27 13 16,-40-80-16,13 54 15,13 0-15,-13-40 16,14 13-16,-14-40 15,-13 27-15,13 13 16,-13 14-16,14-54 16,12 40-16,-26-53 15,13 27 1,14 0 0,-14-14-1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12:19.2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9128 6707 0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12:30.2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10054 6548 0,'13'0'172,"80"0"-156,26 0-16,-13 0 15,26 0-15,0 0 16,-79 0-16,80 0 16,12 14-16,-12 12 15,-94-26-15,54 0 16,13 0-16,-40 13 15,-13-13-15,26 0 16,-26 0 0,0 0-16,-40 0 0,14 0 15,-1 0 32,-13 0-47,53 0 16,27 27-1,-40-27-15,-27 0 16,54 13-16,-41-13 16,-12 0-16,-14 0 15</inkml:trace>
  <inkml:trace contextRef="#ctx0" brushRef="#br0" timeOffset="3866.55">2686 2540 0,'52'0'219,"41"0"-204,-40 0-15,-27 0 16,67 0-16,0 0 15,12 0 1,54 13-16,-106-13 16,119 13-16,13-13 15,-66 0-15,-52 0 16,157 0-16,-12 0 16,-40 0-16,-93 0 15,80 0-15,0 0 16,-53 0-16,13 0 15,-93 0-15,27 0 16,27 0-16,-41 0 16,-25 0-16,12 0 15,-13 0-15,0 0 16,1 0 0,-1 0-16,0 0 312</inkml:trace>
  <inkml:trace contextRef="#ctx0" brushRef="#br0" timeOffset="11338.83">4987 6522 0,'14'0'187,"65"-26"-187,14 12 16,26 14-1,-13-26-15,-1 26 16,-65 0-16,79 0 16,13 0-16,27 0 15,-106 0-15,106 0 16,-14 0-16,14 0 16,-106 0-16,93 0 15,-27 0-15,-14 0 16,-78 0-16,26 0 15,13 0-15,-26 0 16,-1 0-16,1 0 16,26 0-16,-26 0 15,26 0-15,-53 0 16,53 0-16,-13 0 16,27 0-16,-27 0 15,13 0-15,53 0 16,-13 0-16,39 0 15,-92 0-15,53 0 16,-14 0 0,14 0-16,-53 0 0,53 0 15,0 0-15,-53 0 16,0 0 0,26 0-16,-26 0 0,13 0 15,27 0 1,-67 0-16,93 0 15,-13 0-15,13 0 16,-53 0-16,67 0 16,-1 0-16,0 0 15,-66 0-15,53 0 16,-13 0-16,0 0 16,0 0-16,-66 0 15,65 0-15,28 0 16,-41 0-16,-26 0 15,27 0-15,0 0 16,-40 0-16,-27 0 16,-13 0-1</inkml:trace>
  <inkml:trace contextRef="#ctx0" brushRef="#br0" timeOffset="14187.3">5027 7673 0,'13'-13'266,"93"-1"-266,26 14 16,-52 0-16,26 0 15,26 0-15,0 0 16,-79 0-16,66 0 15,-13 0-15,0 0 16,-80 0-16,54 0 16,26 0-16,-40 0 15,26 0 1,-52 0-16,39 0 16,27 0-16,0-13 15,-80 13-15,54 0 16,12 0-16,14 0 15,-13-13-15,-67 13 16,67-13-16,13 13 16,39 0-16,-65 0 15,92 0-15,13 0 16,27 0-16,-107 0 16,120 0-16,27 0 15,-67 0-15,-106 0 16,80 0-16,0 0 15,-27 0-15,27 0 16,-80 0-16,53 0 16,1 0-16,-14 0 15,-93 0-15,40 0 16,-26 0-16,-13 0 16,-14 0-1</inkml:trace>
  <inkml:trace contextRef="#ctx0" brushRef="#br0" timeOffset="38115.99">6826 7488 0,'13'0'63,"14"0"-48,13 0-15,26 0 16,-13 0-16,13 0 16,-26 0-16,39 0 15,0 0-15,27 0 16,-79-14-16,12 14 15,27 0-15,-39 0 16,-1 0 0,-12 0-16,-1 0 15,0 0-15,13-13 250,-26-13-250,14-27 16,-1-27-16,0 54 16,-13 0-1,0-1-15,0-13 16,0 27-1,0-13-15,0 13 16,0-1-16,13-12 16,-13-1-16,0 1 15,14-1-15,-1-39 16,-13 40-16,13-14 16,-13-13-16,0 14 15,13 25-15,-13 1 16,0-13 171,-79 26-171,66 0-16,-67-27 16,-12 14-16,39 0 15,26 13-15,-39 0 16,-53-14-16,79 14 15,14 0-15,-40 0 16,26 0 0,14 0-16,12 0 0,1 0 15,0 0 1,-13 0-16,12 0 31,1 0 47,13 40-62,-13-13-16,0 39 16,13 40-16,-27-14 15,14-12-15,13-54 16,0 40-16,-13 14 15,13-14-15,0-40 16,0 67-16,-14-40 16,14 0-16,0-40 15,0 0-15</inkml:trace>
  <inkml:trace contextRef="#ctx0" brushRef="#br0" timeOffset="62896.37">11695 10914 0,'26'0'63,"1"0"-63,39 0 15,66 0-15,-13-26 16,40 12-16,-106 1 16,119 13-1,-67 0-15,28 0 16,-54 0-16,106 0 0,-39 0 16,13 0-1,-133 0-15,27 0 0,-40 0 16</inkml:trace>
  <inkml:trace contextRef="#ctx0" brushRef="#br0" timeOffset="71161.75">14552 9962 0,'53'0'125,"13"0"-109,0 13-16,-39-13 15,52 0-15,-13 0 16,-39 0-16,12 13 15,-12-13 1,-14 0 0,-13-13 77,0-14-77,0 1-16,0-27 16,0 0-1,0 0-15,0 13 0,0 1 16,0-1-16,0-13 16,0-26-1,0 66-15,0-40 16,-13-14-16,13 28 15,-27 12-15,14 1 16,13 13-16,-26-40 16,13 40-16,13-14 31,-14 14-31,1 0 16,13-1-16,0 1 15,0-13-15,-93 26 141,-26 0-126,93 0-15,-106 0 16,39 0-16,27 0 16,39 0-1,1 0-15,0 0 16,12 0 0,1 0 109,13 53-110,0 13-15,0-27 16,0 54-16,0 39 15,0-66-15,0 1 16,13-1-16,1-27 16,-1 28-16,-13-41 15,0-13-15,13 0 16,-13 14-16,0-14 16,0 0-1,13 1 141</inkml:trace>
  <inkml:trace contextRef="#ctx0" brushRef="#br0" timeOffset="75313.4">12171 10147 0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14:14.7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6839 4643 0</inkml:trace>
  <inkml:trace contextRef="#ctx0" brushRef="#br0" timeOffset="6783.92">13110 5980 0,'0'13'47,"-53"26"-47,40-39 16,-80 80-16,-39 52 15,53-39-15,13-27 16,-120 93-1,94-54-15,-14 15 16,79-81-16,-12 1 16,26 26-16,-1-26 15</inkml:trace>
  <inkml:trace contextRef="#ctx0" brushRef="#br0" timeOffset="7279.49">12171 5887 0,'0'13'16,"40"40"-1,-1 40-15,-12-40 16,79 66-16,-1 13 15,1 14-15,-66-107 16,79 120-16,-13-53 16,-40 13-16,-26-79 15,39 65-15,0-12 16,-52-40-16,-14-53 16,-13 13-16</inkml:trace>
  <inkml:trace contextRef="#ctx0" brushRef="#br0" timeOffset="55494.5">13375 7104 0,'26'0'62,"93"0"-46,53 0-16,-13 0 15,-119 0 1,79 0-16,66 0 0,-13 0 16,-93 0-1,54 0-15,-41 0 16,-26 0-16,-52 0 15,-1 0-15</inkml:trace>
  <inkml:trace contextRef="#ctx0" brushRef="#br0" timeOffset="56350.46">16801 7210 0,'13'0'78,"133"0"-62,-27 0-16,79 0 16,67 0-16,26 0 15,-198 0-15,92 0 16,-66 0-16,-106 0 15</inkml:trace>
  <inkml:trace contextRef="#ctx0" brushRef="#br0" timeOffset="172630.55">2355 5173 0,'13'-14'110,"40"41"-95,92-27-15,1 26 16,-67-26-16,14 0 16,105 0-16,14 0 15,39 0-15,-145 0 16,106 0-16,39 0 16,-26 0-16,-13 0 15,-133 0-15,54 0 16,-28 0-1,-65 0-15,-27 0 0,27 0 16,-14 0-16</inkml:trace>
  <inkml:trace contextRef="#ctx0" brushRef="#br0" timeOffset="177430.63">13520 5106 0,'119'0'79,"-66"14"-64,93-14 1,12 0-16,14 0 15,-66 0-15,-13 0 16,119 0-16,-27 0 16,13 0-16,-132 0 15,133 0-15,-67 0 16,-26 0-16,-80 0 16,27 0-16,-26 0 15,-14 0 32,0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1:59:10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3638 0,'-93'79'47,"-26"27"-32,66-79-15,-119 79 16,0-1-16,40-12 16,0 13-1,105-80 1,-39 27-16,-13-13 0,66-14 16,-1-26-16</inkml:trace>
  <inkml:trace contextRef="#ctx0" brushRef="#br0" timeOffset="527.99">9657 3651 0,'53'106'16,"-106"-212"-16,133 239 0,-1-54 15,-13-13-15,0 13 16,-39-39-16,52 13 16,1 0-16,25 26 15,-65-52-15,-27-27 16,14 13-16,-14 13 78,27 1-78,-14-14 16,-13 0-1,1 1-15,12 12 16,1 1-16,-1-1 16</inkml:trace>
  <inkml:trace contextRef="#ctx0" brushRef="#br0" timeOffset="33166.58">2527 2765 0,'13'0'16,"53"0"-16,-53 0 15,93 0-15,-26 0 16,105 0 0,-119 0-16,304 0 15,239 0-15,105 0 16,-65 0-16,-464 0 15,251-13-15,-92-27 16,-119 14-16,-212 26 16,1 0-16</inkml:trace>
  <inkml:trace contextRef="#ctx0" brushRef="#br0" timeOffset="72719.71">14592 4061 0,'0'40'0,"0"-13"16,0-1-16,0 40 16,0 0-16,0 0 15,0-39-15,0 26 16,0 0-16,0-27 15,0-13-15,0 1 16,0-1 15,0 0-31,0 14 16,0-14 0,13 13-16,-13-13 203,-40-65-203,14-1 15,13 53-15,-14-27 16,1-13-16,26 27 16,26 53 109,-13-14-110,-13-12-15,27-1 16,-27 0-1,13-13 17,-13 13-32,13-13 15,1 0 1,-1 0 0,0 0-16,40 0 0,-27 0 15,-12 0-15,12-26 16,1-1-1,-14 1-15,0 13 16,13-14-16,-12-12 16,-1 25-16,-13 1 15,-27 13 110,-25 0-109,25 0-16,-52 0 16,39 0-16,14 0 15,-14 0-15,0 0 16,14 0-16</inkml:trace>
  <inkml:trace contextRef="#ctx0" brushRef="#br0" timeOffset="74759.5">3810 4048 0,'-13'13'31,"13"27"-31,0 13 16,0-27-16,-13 14 15,13 13-15,-14-13 16,14-14-16,0 1 16,0 12-16,-13-12 15,13-14 1,0 0-16,0 14 16,0-14-16,0 0 15,0 0 1,0 1 78,-13-14 249,0-27-343,-1 1 16,1-1-16,13 14 16,0-27-16,0 27 15,-13-13-15,13 39 141,40 27-141,-27-27 15,0 13 1,0 1 0,1-14-1,-14 0 1,26-13 31,-13-40-32,0 27 1,1 0-16,-14 0 16,13-14-16,0 1 15,-13 13 79,-26 26-78,-14-13-1,27 13-15,-14 0 16,-12-13-16</inkml:trace>
  <inkml:trace contextRef="#ctx0" brushRef="#br0" timeOffset="104345.9">13573 4842 0,'106'-13'375,"-40"13"-375,93 13 16,-27 0-16,27-13 15,-80 0-15,-26 13 16,79 1-16,-12-1 15,-28 0-15,-65-13 16,-1 13-16,1-13 16,39 40 296,-13-14-312,-27-26 16,14 40-16,-14-40 15,27 27-15,-40-27 16,14 0-16,-14 0 16</inkml:trace>
  <inkml:trace contextRef="#ctx0" brushRef="#br0" timeOffset="113987.96">15756 4895 0,'0'-13'47,"0"-1"0,0 1-31,-27 0 15,27 0 0,-13-1-15,-13 14-16,13 0 15,-1 0-15,1 0 16,0 0 0,0 0-1,-1 14 1,14-1 0,0 0-16,-13 0 15,13 1-15,-13 38 16,0-25-16,13-14 15,0 0-15,0 1 16,0 12-16,0 1 16,0-1-1,0-13-15,0 14 16,13-14-16,-13 13 16,13-26-16,0 14 15,1-1 16,12 0 1,1-13 77,12 0-93,-26-13-16</inkml:trace>
  <inkml:trace contextRef="#ctx0" brushRef="#br0" timeOffset="114850.21">15782 5027 0,'-13'0'62,"0"0"16,0 0-62,13 27-16,0-14 16,0 0-1,0 0-15,0 27 16,0-27-16,13-13 15,0 27-15,14-14 16,12 13-16,-39-12 16,14-1-1,-1-13 32,-13-27-31,0 14-16,0-27 15,0 14-15,0 13 16,0-1-16,0 1 16,0 0 62</inkml:trace>
  <inkml:trace contextRef="#ctx0" brushRef="#br0" timeOffset="115277.21">15968 4855 0,'0'27'15,"0"-1"-15,0 27 16,0 0-16,0-13 16,0 12-16,0-25 15,0-1-15,0 14 16,13-27-16,-13 1 31</inkml:trace>
  <inkml:trace contextRef="#ctx0" brushRef="#br0" timeOffset="115610.47">16113 4776 0,'0'106'0,"0"52"32,0-131-17,0-1 1,0 14-16</inkml:trace>
  <inkml:trace contextRef="#ctx0" brushRef="#br0" timeOffset="116369.91">16245 5080 0,'14'0'15,"12"0"1,-13 0 15,1 0-31,-1 0 16,-13-13 15,0-14-15,0 14-1,0 0 1,0 0 15,-13 13 0,-14 0-31,1 0 16,-14 26-16,0 14 16,14-27-16,26 0 15,-40 14-15,14-1 16,26-13 15,0 1-31,0-1 16,0 27-1,26-27 1,1 13-16,-1-26 16,-13 13-1,14 14 1,-1-27-1,-26-13 1</inkml:trace>
  <inkml:trace contextRef="#ctx0" brushRef="#br0" timeOffset="117642.48">12806 4643 0</inkml:trace>
  <inkml:trace contextRef="#ctx0" brushRef="#br0" timeOffset="-109177.77">11126 10874 0,'0'27'15,"0"52"-15,-13 67 16,13 12-16,0-52 15,0-26-15,0 118 16,0-13-16,0 1 16,0-120-1,-27 132-15,14-26 16,-14-40-16,27-79 16,0 0-16,-13 27 15,13-27 1,0 13-16,0-40 0,0 27 15,0 26-15,0-39 16,0 0 0,0-14-16,0-13 15,0 1-15,0-1 16</inkml:trace>
  <inkml:trace contextRef="#ctx0" brushRef="#br0" timeOffset="-108066.28">11179 10914 0,'0'-13'31,"39"13"-15,-12 0-16,39 0 15,0 0-15,27-13 16,-54 13-16,41 0 16,65-14-16,14 1 15,0 13-15,-93 0 16,93 0 0,-14 0-16,1 0 0,-107 0 15,41 0 1,-27 0-16,-40 0 15,0 0-15,-13 53 79,0 40-79,0-27 15,0 40-15,0 13 16,0-40-16,0 53 15,0 14-15,0-54 16,0-25-16,0 78 16,0 14-16,0 0 15,0-27 1,0-79-16,0 132 0,0-26 16,0-40-16,0-79 15,0 65-15,0-52 16,0-13-16,0-14 15,0 27-15,0-39 16</inkml:trace>
  <inkml:trace contextRef="#ctx0" brushRef="#br0" timeOffset="-107355.98">10967 13216 0,'0'-13'47,"53"13"-31,-13 0-16,39 0 15,66 0-15,27 0 16,-66 0-16,106 0 16,39 0-1,14 0-15,-80 0 0,-119 0 16,67 0-16,-28 0 16,-78 0-16,-14 0 15,0 0-15,1 0 16</inkml:trace>
  <inkml:trace contextRef="#ctx0" brushRef="#br0" timeOffset="-105209.25">13097 12039 0,'13'0'110,"66"0"-95,-52 0 1,52 0-16,14 0 16,13 0-16,-53 0 15,53 0-15,-1 0 16,-12 0-16,0 0 16,-54 0-16,160 39 15,-120-39 1,-52 0-16,39 0 15,26 0-15,-52 27 16,-27-27-16,67 13 16,-67-13 15,0 0 141,-13-27-157,-13 27 1,0-13-16,-14 0 16,27 0-16,-13 0 15,0-1 1,39 14 156,1 0-172,12 14 15,-26-1-15,40 0 0,-26 40 16,-1-40 0,-12-13-16,-14 13 31,-53 40 63,26-39-79,14-14-15,0 0 0,-1 0 16,1 13 0,0-13-16,0 13 31,0-13 78,-1-40-93,14 1-1,-13-28-15,13 54 16,-13-13-16,13 13 16,0-1-16</inkml:trace>
  <inkml:trace contextRef="#ctx0" brushRef="#br0" timeOffset="-51116.44">5543 6138 0,'0'14'172,"26"-14"-157,1 0 1,-1 0-16,27 0 15,-13 0-15,39 0 16,14-14-16,39 1 16,14 13-16,-80 0 15,79 0-15,27 0 16,27 0-16,-93 0 16,132 0-16,-26 0 15,-14 0-15,-132 0 16,80 0-16,-41 0 15,-78 0 1</inkml:trace>
  <inkml:trace contextRef="#ctx0" brushRef="#br0" timeOffset="-11701.96">10120 3625 0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7T02:16:37.6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3757 8043 0,'66'0'94,"0"0"-94,80 0 16,-14 0-16,27 0 15,-133 0-15,133 0 16,106 0-16,65 0 16,-250 0-1,118 0-15,-39 0 0,-80 14 16,-65-14 0,-1 0 249,-26-53-265,-1-40 16,1 0-16,0-12 15,13 65-15,-13-66 16,-1-13 0,14 13-16,0 66 15,0-39-15,0 0 16,0 39-16,0-39 16,0 65-16,0-25 15,0 26 1,-13-1 109,-79 14-125,65 0 15,-65 40-15,-14-14 16,-40-12-16,67-14 16,-53 0-16,-27 0 15,0 0-15,40 0 16,66 0-16,-79 0 16,79 0-16,-40 0 15,80 0 1,-13 0-1,12 0 48,-12 0-63,13 0 16,-40 13-16,26-13 15,1 13-15,13-13 16,-14 0-16,-26 0 15,27 0-15,-1 0 16,14 0-16,0 0 16,0 13 140,13 40-140,0-26-16,0 26 15,0-27-15,0 40 16,0 27-16,13-67 15,0 54-15,-13-41 16,13 28-16,1-67 16,-1 26-16,26 0 15,-39 1-15,14-14 16</inkml:trace>
  <inkml:trace contextRef="#ctx0" brushRef="#br0" timeOffset="26162.69">8983 8321 0,'13'0'297,"66"0"-297,-52 0 16,79 0-16,13 0 15,-27-13-15,-52 13 16,66-13-16,26-1 15,-13 14-15,-79 0 16,66 0 0,-1-26-16,28 0 15,-41 26-15,-52 0 16,66-14-16,53 1 16,-27-13-16,-66 26 15,93 0-15,-14-14 16,-26 1-16,-79 13 15,66 0-15,39-13 16,-65 13-16,-27 0 16,-40 0-16,27 0 15,-27 0-15,40-27 16,-40 27 0,27-13-16,-1 13 15,-25 0-15,25 0 16,14 0-16,27 0 15,-1-13-15,-53 13 16,27 0-16,-13 0 16,-27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8T01:58:57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5940 7197 0,'0'0'0,"0"26"0,0 1 16,0 52-16,0 14 15,0-54-15,0 41 16,0 39-16,0-27 16,0 14-16,0-53 15,0 53-15,0 0 16,0-53-16,0-27 16,0 40-16,0-39 15,0 12-15,0 1 16,0-27-1,0 1-15,40-14 282,26 0-282,40 0 15,26 0-15,-92 0 16,39 0-16,80 0 16,26 0-16,13 0 15,-105 0 1,119 0-16,-40 0 15,26 0-15,-132 0 16,106 0-16,0 0 16,-26 0-16,-80 0 15,79 0-15,-26 0 16,40 0-16,-80 0 16,54 0-16,12 0 15,14 0-15,0 0 16,-106 0-16,66 0 15,40 0-15,-14 0 16,-92 0 0,225 0-1,-119 0-15,-107 0 0,107 0 16,0 0-16,0 0 16,-14 0-16,-79 0 15,53 0-15,27 0 16,-40 0-16,-67 0 15,67 0-15,0 0 16,26 0-16,-79 0 16,66 0-16,-13 0 15,27 0-15,-94 0 16,54 0-16,13 0 16,13 0-1,13-14-15,-92 14 16,79-39-16,40 25 15,-14 14-15,-92-13 16,92 0-16,-25 0 16,38-1-16,-25 1 15,-81 13-15,68-13 16,25 0-16,1-14 16,-93 27-16,79 0 15,0-13-15,27 0 16,-93 0-16,93 13 15,-40-27-15,79 14 32,-52 0-32,-14-14 15,14 27-15,-1 0 0,-79 0 16,93 0-16,13 0 16,-13 0-16,-80 0 15,106 0-15,-13 0 16,-13 0-16,-80 0 15,80 0 1,0 0-16,0 0 16,-1 0-16,-91 0 15,105 0-15,26 0 16,-13 0-16,-92 0 16,66 0-16,13 0 15,-14 0-15,-105 0 16,119 0-16,-13 0 15,0 0-15,-80 0 16,53 0-16,27 0 16,0 0-16,-27 0 15,-79 0-15,79 0 16,-26 0-16,0 0 16,-66 0-16,-14 0 15,54 0-15,-54 0 16,14 0-16,-14 0 15,1 0 1,12-13-16,-12 13 16,-14-26 93,-13-27-109,13 26 16,-13-39-1,13 13-15,1-13 16,-14 0-16,0 53 16,26-54-16,-26-12 15,0 39-15,0 14 16,0-40-16,0-14 15,0 27-15,0 14 16,0 26-16,0-54 16,13 28-16,-13-14 15,0 40-15,0-1 16,0-25-16,0 25 16,0 1-16,0 0 15,-26 13 157,-120 26-172,41 1 16,25-14-1,-145 14-15,-13 12 16,-93 1-16,199-27 0,-212 0 16,-132-13-16,79 0 15,40 0-15,238 0 16,-225 0-16,-53 0 15,0 0-15,278 0 16,-265 0-16,-118 0 16,39 0-16,291 0 15,-305 0-15,-131 0 16,26 0-16,158 0 16,292 0-16,-106 0 15,-13 0-15,79 0 16,92 0-16,-78 14 15,-1-14-15,-13 13 16,119-13-16,-119 26 16,-185 1 15,264-27-31,-119 0 0,-39 0 16,-40 0-16,0 0 15,185 0-15,-105 0 16,-1 0-16,-53 0 15,186 0-15,-106 0 16,26 0-16,-13 0 16,40 0-16,66 0 15,-80 0-15,0 0 16,1 0-16,92 0 16,-79 0-16,52 0 15,14 0-15,40 0 16,-27 0-16,-13 0 15,26 0-15,27 0 16,-40 0-16,0 0 16,27 0-16,-27 0 15,26 0-15,1 0 16,-1 0-16,14 0 31,0 0-15,0 0-1,-14 0-15,-13 0 16,14 0-16,13 0 16,-14 0-16,14 0 15,-13 0-15,12 0 16,1 0 15,0 0-15,0 0-1,-14 0-15,1 0 16,-14 0-16,-13 0 16,27 0-16,-27 0 15,-53 0-15,40 0 16,53 0-16,-27 0 16,27 0-16,-27 0 15,27 0-15</inkml:trace>
  <inkml:trace contextRef="#ctx0" brushRef="#br0" timeOffset="1150.93">8440 7329 0,'0'26'32,"0"14"-17,-13 0-15,13-27 16,0 27-16,0-1 15,-13-12-15,0 13 16,13-14 0,0 0-16,0 14 15,0-13-15,0 12 16,0-12-16,0-14 16,0 0-16,0 0 15</inkml:trace>
  <inkml:trace contextRef="#ctx0" brushRef="#br0" timeOffset="2719.34">8401 7818 0,'0'14'62,"0"12"-62,0 14 16,0-14-16,0 14 15,0 0-15,0-14 16,0-13 0,0 14-16,0-14 15,0 0-15,0 0 16,79-13 234,14-52-250,-14 25 15,80-39-15,-14 0 16,-13-14-16,-52 41 16,65-14-16,-52 26 15,13 1-15,-67-1 16,1 27 0,0 0-1,-27 0-15,14 0 0,-1 0 16,0 0-16,-12 0 15,-1 0-15,-26 14 157,-14-14-142,1 0 1,13 0-16,-40 13 16,26-13-16,-13 0 15,27 13-15,-26-13 16,12 0-16,1 0 15,12 0-15,1 0 16,0 0-16,-14-40 16,1 1-16,26 26 15,-13-14-15,-14-13 16,27 27 0,-13-27-16,0 1 15,13-1-15,0-13 16,-13 13-1,13 27-15,0-13 16,0 13-16,-14 13 156,1 92-156,0-12 16,0 52-16,0-92 16,-1 52-16,1-39 15,0 40-15,13-40 16,-27 13-16,-12 0 15,25-13-15,1-27 16,13 1-16,0-14 16,-13-13-1</inkml:trace>
  <inkml:trace contextRef="#ctx0" brushRef="#br0" timeOffset="139525.26">15597 8321 0,'-13'0'156,"-13"0"-140,12 0-16,1 0 15,-13 0-15,-1 13 16,-26 14-16,27-14 16,-27 27-16,53-14 15,-13-26-15,13 27 16,0 12-16,0-12 15,0-14-15,0 40 16,0-27-16,13 14 16,0-27-16,0 14 15,14-14-15,-14 0 16,0 0 0,14 1-1,-27-1-15,13-13 31,13-13 79,1-1-95,-1 1-15</inkml:trace>
  <inkml:trace contextRef="#ctx0" brushRef="#br0" timeOffset="142977.72">15624 8493 0,'-14'0'141,"-12"27"-141,0-14 16,26 0-16,-27 0 15,14 27-15,13-14 16,0-12-16,0-1 15,0 13-15,0-12 16,0-1 0,0 0-16,13-13 31,0 0-15,14 0 15,-14-26 0,-13 12-15,0-12-16,0 13 15,0-14 1,0 14-16,0 0 16,-13-14-16,13 14 15,-27-13 1,27 12-1</inkml:trace>
  <inkml:trace contextRef="#ctx0" brushRef="#br0" timeOffset="143438.76">15677 8334 0,'13'0'46,"0"67"-46,-13-54 16,13 26-16,0 28 16,27-28-16,-40 1 15,0-27 1,0 27-16,0-14 0,0 1 16,0-14-16,0 0 15,0 14 1</inkml:trace>
  <inkml:trace contextRef="#ctx0" brushRef="#br0" timeOffset="143839">15849 8334 0,'13'53'32,"13"40"-17,-26-53-15,0 12 16,27 41-16,-1-14 16,-26-52-1,27-1-15,-27 1 16,0-14-1</inkml:trace>
  <inkml:trace contextRef="#ctx0" brushRef="#br0" timeOffset="144607.37">16034 8771 0,'13'0'94,"0"0"-63,14 0-16,-14 0 1,-13-27-16,13 14 16,-13 0-16,0-13 15,0-14-15,0 0 16,0 27-16,0-27 16,0 27-16,0-13 15,0-14 1,-26 40-16,-1 26 47,-12 14-32,-14 39-15,39-52 16,-39 52-16,27-39 16,26 26-16,-13-53 15,0 40 1,13-26-16,0-1 15,0 1-15,0-1 16,13-13 0,13 1-1,-13-14-15,27 0 16,0 0 0,0-14-16,26 1 15,-40-27-15,-13 27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3493"/>
              </p:ext>
            </p:extLst>
          </p:nvPr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/>
              <a:t>σ</a:t>
            </a:r>
            <a:r>
              <a:rPr lang="es-MX" baseline="-25000" dirty="0"/>
              <a:t>¬(</a:t>
            </a:r>
            <a:r>
              <a:rPr lang="es-MX" baseline="-25000" dirty="0" err="1"/>
              <a:t>LugarNacimiento</a:t>
            </a:r>
            <a:r>
              <a:rPr lang="es-MX" baseline="-25000" dirty="0"/>
              <a:t> ==</a:t>
            </a:r>
            <a:r>
              <a:rPr lang="es-MX" dirty="0"/>
              <a:t> </a:t>
            </a:r>
            <a:r>
              <a:rPr lang="es-MX" baseline="-25000" dirty="0"/>
              <a:t>NA)</a:t>
            </a:r>
            <a:r>
              <a:rPr lang="es-MX" dirty="0"/>
              <a:t>(Personajes)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en múltiples tablas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Hasta ahora sólo habíamos visto operaciones sobre una tabla.</a:t>
            </a:r>
          </a:p>
          <a:p>
            <a:pPr lvl="1"/>
            <a:r>
              <a:rPr lang="es-MX" dirty="0"/>
              <a:t>El verdadero poder del algebra relacional es poder relacionar diversas tablas.</a:t>
            </a:r>
          </a:p>
          <a:p>
            <a:pPr lvl="1"/>
            <a:r>
              <a:rPr lang="es-MX" dirty="0"/>
              <a:t>Se responden preguntas más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 R1 x R2</a:t>
            </a:r>
          </a:p>
          <a:p>
            <a:pPr lvl="1"/>
            <a:r>
              <a:rPr lang="es-MX" sz="1800" dirty="0"/>
              <a:t>Emparejar cada </a:t>
            </a:r>
            <a:r>
              <a:rPr lang="es-MX" sz="1800" dirty="0" err="1"/>
              <a:t>tuple</a:t>
            </a:r>
            <a:r>
              <a:rPr lang="es-MX" sz="1800" dirty="0"/>
              <a:t> t1 de R1 con cada </a:t>
            </a:r>
            <a:r>
              <a:rPr lang="es-MX" sz="1800" dirty="0" err="1"/>
              <a:t>tuple</a:t>
            </a:r>
            <a:r>
              <a:rPr lang="es-MX" sz="1800" dirty="0"/>
              <a:t> t2 de R2</a:t>
            </a:r>
          </a:p>
          <a:p>
            <a:pPr lvl="1"/>
            <a:r>
              <a:rPr lang="es-MX" sz="1800" dirty="0"/>
              <a:t>La concatenación t1t2 es un </a:t>
            </a:r>
            <a:r>
              <a:rPr lang="es-MX" sz="1800" dirty="0" err="1"/>
              <a:t>tuple</a:t>
            </a:r>
            <a:r>
              <a:rPr lang="es-MX" sz="1800" dirty="0"/>
              <a:t> de R3</a:t>
            </a:r>
          </a:p>
          <a:p>
            <a:pPr lvl="1"/>
            <a:r>
              <a:rPr lang="es-MX" sz="1800" dirty="0"/>
              <a:t>El esquema de R3 consiste en los atributos de R1 y luego los de R2 (en ese orden)</a:t>
            </a:r>
          </a:p>
          <a:p>
            <a:pPr lvl="1"/>
            <a:r>
              <a:rPr lang="es-MX" sz="1800" dirty="0"/>
              <a:t>Si los atributos tienen el mismo nombre usar R1.A y R2.A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89FC92-3833-4624-8DE9-74B8602FF386}"/>
                  </a:ext>
                </a:extLst>
              </p14:cNvPr>
              <p14:cNvContentPartPr/>
              <p14:nvPr/>
            </p14:nvContentPartPr>
            <p14:xfrm>
              <a:off x="1257480" y="1638360"/>
              <a:ext cx="2824200" cy="77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89FC92-3833-4624-8DE9-74B8602FF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120" y="1629000"/>
                <a:ext cx="2842920" cy="7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1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36250"/>
              </p:ext>
            </p:extLst>
          </p:nvPr>
        </p:nvGraphicFramePr>
        <p:xfrm>
          <a:off x="1429821" y="1895938"/>
          <a:ext cx="1121024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15925" y="158816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93426"/>
              </p:ext>
            </p:extLst>
          </p:nvPr>
        </p:nvGraphicFramePr>
        <p:xfrm>
          <a:off x="1429821" y="3122894"/>
          <a:ext cx="1121024" cy="137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015925" y="29281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664945" y="15817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R3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30911"/>
              </p:ext>
            </p:extLst>
          </p:nvPr>
        </p:nvGraphicFramePr>
        <p:xfrm>
          <a:off x="4078833" y="2090699"/>
          <a:ext cx="2404160" cy="2408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10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2207453698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915502044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R1.B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R2.B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417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28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01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483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737A36-BE0E-460E-8D4A-1A89C4601759}"/>
                  </a:ext>
                </a:extLst>
              </p14:cNvPr>
              <p14:cNvContentPartPr/>
              <p14:nvPr/>
            </p14:nvContentPartPr>
            <p14:xfrm>
              <a:off x="885960" y="1752480"/>
              <a:ext cx="5610600" cy="279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737A36-BE0E-460E-8D4A-1A89C46017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600" y="1743120"/>
                <a:ext cx="5629320" cy="28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0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para 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Calendarios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EAE44B-D469-4A4B-AC89-944A42F3B2C8}"/>
                  </a:ext>
                </a:extLst>
              </p14:cNvPr>
              <p14:cNvContentPartPr/>
              <p14:nvPr/>
            </p14:nvContentPartPr>
            <p14:xfrm>
              <a:off x="3286080" y="2414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EAE44B-D469-4A4B-AC89-944A42F3B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720" y="2405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19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 que tamaño va a ser la tabla resultante?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6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 que tamaño va a ser la tabla resultante?</a:t>
            </a:r>
          </a:p>
          <a:p>
            <a:pPr lvl="1"/>
            <a:r>
              <a:rPr lang="es-MX" dirty="0"/>
              <a:t># </a:t>
            </a:r>
            <a:r>
              <a:rPr lang="es-MX" dirty="0" err="1"/>
              <a:t>Tuplas</a:t>
            </a:r>
            <a:r>
              <a:rPr lang="es-MX" dirty="0"/>
              <a:t> de R1 x # </a:t>
            </a:r>
            <a:r>
              <a:rPr lang="es-MX" dirty="0" err="1"/>
              <a:t>Tuplas</a:t>
            </a:r>
            <a:r>
              <a:rPr lang="es-MX" dirty="0"/>
              <a:t> de R2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09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Theta-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R3 := R1 </a:t>
            </a:r>
            <a:r>
              <a:rPr lang="el-GR" sz="2000" dirty="0"/>
              <a:t>⋈</a:t>
            </a:r>
            <a:r>
              <a:rPr lang="es-MX" sz="2000" i="1" baseline="-25000" dirty="0"/>
              <a:t>c</a:t>
            </a:r>
            <a:r>
              <a:rPr lang="es-MX" sz="2000" dirty="0"/>
              <a:t> R2</a:t>
            </a:r>
          </a:p>
          <a:p>
            <a:pPr lvl="1"/>
            <a:r>
              <a:rPr lang="es-MX" sz="2000" dirty="0"/>
              <a:t>Hacer el producto R1xR2</a:t>
            </a:r>
          </a:p>
          <a:p>
            <a:pPr lvl="1"/>
            <a:r>
              <a:rPr lang="es-MX" sz="2000" dirty="0"/>
              <a:t>Aplica </a:t>
            </a:r>
            <a:r>
              <a:rPr lang="el-GR" sz="2000" dirty="0"/>
              <a:t>σ</a:t>
            </a:r>
            <a:r>
              <a:rPr lang="es-MX" sz="2000" baseline="-25000" dirty="0"/>
              <a:t>c </a:t>
            </a:r>
            <a:r>
              <a:rPr lang="es-MX" sz="2000" dirty="0"/>
              <a:t>al resultado</a:t>
            </a:r>
          </a:p>
          <a:p>
            <a:r>
              <a:rPr lang="es-MX" sz="2000" dirty="0"/>
              <a:t>C puede ser cualquier condición booleana.</a:t>
            </a:r>
          </a:p>
          <a:p>
            <a:pPr lvl="1"/>
            <a:r>
              <a:rPr lang="es-MX" sz="2000" dirty="0" err="1"/>
              <a:t>Historicamente</a:t>
            </a:r>
            <a:r>
              <a:rPr lang="es-MX" sz="2000" dirty="0"/>
              <a:t> solo se </a:t>
            </a:r>
            <a:r>
              <a:rPr lang="es-MX" sz="2000" dirty="0" err="1"/>
              <a:t>permitia</a:t>
            </a:r>
            <a:r>
              <a:rPr lang="es-MX" sz="2000" dirty="0"/>
              <a:t> A </a:t>
            </a:r>
            <a:r>
              <a:rPr lang="el-GR" sz="2000" dirty="0"/>
              <a:t>θ</a:t>
            </a:r>
            <a:r>
              <a:rPr lang="es-MX" sz="2000" dirty="0"/>
              <a:t> B, donde </a:t>
            </a:r>
            <a:r>
              <a:rPr lang="el-GR" sz="2000" dirty="0"/>
              <a:t>θ</a:t>
            </a:r>
            <a:r>
              <a:rPr lang="es-MX" sz="2000" dirty="0"/>
              <a:t> es =, &lt;, &gt;; por eso se llama theta-</a:t>
            </a:r>
            <a:r>
              <a:rPr lang="es-MX" sz="2000" dirty="0" err="1"/>
              <a:t>join</a:t>
            </a:r>
            <a:r>
              <a:rPr lang="es-MX" sz="2000" dirty="0"/>
              <a:t> </a:t>
            </a:r>
          </a:p>
          <a:p>
            <a:r>
              <a:rPr lang="es-MX" sz="2000" dirty="0"/>
              <a:t>Los nombres iguales se unifican en un solo campo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C83086-7CD9-42F5-A2CD-005A98DFAD96}"/>
                  </a:ext>
                </a:extLst>
              </p14:cNvPr>
              <p14:cNvContentPartPr/>
              <p14:nvPr/>
            </p14:nvContentPartPr>
            <p14:xfrm>
              <a:off x="966960" y="914400"/>
              <a:ext cx="4438800" cy="301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C83086-7CD9-42F5-A2CD-005A98DFA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0" y="905040"/>
                <a:ext cx="4457520" cy="30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42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Theta-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1865"/>
              </p:ext>
            </p:extLst>
          </p:nvPr>
        </p:nvGraphicFramePr>
        <p:xfrm>
          <a:off x="814275" y="1669907"/>
          <a:ext cx="3398130" cy="213360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  <a:r>
                        <a:rPr lang="es-MX" sz="1000" baseline="0" dirty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Animación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Sistemas</a:t>
                      </a:r>
                      <a:r>
                        <a:rPr lang="es-MX" sz="1000" baseline="0" dirty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</a:t>
                      </a:r>
                      <a:r>
                        <a:rPr lang="es-MX" sz="1000" baseline="0" dirty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2822"/>
              </p:ext>
            </p:extLst>
          </p:nvPr>
        </p:nvGraphicFramePr>
        <p:xfrm>
          <a:off x="4819484" y="1669907"/>
          <a:ext cx="3398130" cy="170459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Colonia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Delegación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Héroes de Padierna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Magdalena Contreras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74090" y="12972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Carreras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79299" y="126045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Direcciones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774782-D77E-4E34-B2CA-B236E4F27E31}"/>
                  </a:ext>
                </a:extLst>
              </p14:cNvPr>
              <p14:cNvContentPartPr/>
              <p14:nvPr/>
            </p14:nvContentPartPr>
            <p14:xfrm>
              <a:off x="847800" y="1671480"/>
              <a:ext cx="5720040" cy="92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774782-D77E-4E34-B2CA-B236E4F27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40" y="1662120"/>
                <a:ext cx="573876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703C61-01C8-4926-882D-EE009CE3B3B1}"/>
                  </a:ext>
                </a:extLst>
              </p14:cNvPr>
              <p14:cNvContentPartPr/>
              <p14:nvPr/>
            </p14:nvContentPartPr>
            <p14:xfrm>
              <a:off x="909720" y="966960"/>
              <a:ext cx="4967640" cy="380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703C61-01C8-4926-882D-EE009CE3B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60" y="957600"/>
                <a:ext cx="4986360" cy="38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2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 -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/>
              <a:t>Vista := Carreras </a:t>
            </a:r>
            <a:r>
              <a:rPr lang="el-GR" sz="2000" dirty="0"/>
              <a:t>⋈</a:t>
            </a:r>
            <a:r>
              <a:rPr lang="es-MX" sz="2000" i="1" baseline="-25000" dirty="0" err="1"/>
              <a:t>Carreras.Universidad</a:t>
            </a:r>
            <a:r>
              <a:rPr lang="es-MX" sz="2000" i="1" baseline="-25000" dirty="0"/>
              <a:t> = </a:t>
            </a:r>
            <a:r>
              <a:rPr lang="es-MX" sz="2000" i="1" baseline="-25000" dirty="0" err="1"/>
              <a:t>Direcciones.Universidad</a:t>
            </a:r>
            <a:r>
              <a:rPr lang="es-MX" sz="2000" baseline="-25000" dirty="0"/>
              <a:t> </a:t>
            </a:r>
            <a:r>
              <a:rPr lang="es-MX" sz="2000" dirty="0"/>
              <a:t>Direcciones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A1E51E-09AE-4704-95DB-5777C93FF7AB}"/>
                  </a:ext>
                </a:extLst>
              </p14:cNvPr>
              <p14:cNvContentPartPr/>
              <p14:nvPr/>
            </p14:nvContentPartPr>
            <p14:xfrm>
              <a:off x="1343160" y="2500200"/>
              <a:ext cx="3067200" cy="49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A1E51E-09AE-4704-95DB-5777C93FF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800" y="2490840"/>
                <a:ext cx="30859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14A1B7-119E-4F0B-82A7-355AC07FBB47}"/>
                  </a:ext>
                </a:extLst>
              </p14:cNvPr>
              <p14:cNvContentPartPr/>
              <p14:nvPr/>
            </p14:nvContentPartPr>
            <p14:xfrm>
              <a:off x="2138400" y="2514600"/>
              <a:ext cx="5391360" cy="73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14A1B7-119E-4F0B-82A7-355AC07FB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040" y="2505240"/>
                <a:ext cx="541008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61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 -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/>
              <a:t>Vista := Carreras </a:t>
            </a:r>
            <a:r>
              <a:rPr lang="el-GR" sz="2000" dirty="0"/>
              <a:t>⋈</a:t>
            </a:r>
            <a:r>
              <a:rPr lang="es-MX" sz="2000" i="1" baseline="-25000" dirty="0" err="1"/>
              <a:t>Carreras.Universidad</a:t>
            </a:r>
            <a:r>
              <a:rPr lang="es-MX" sz="2000" i="1" baseline="-25000" dirty="0"/>
              <a:t> = </a:t>
            </a:r>
            <a:r>
              <a:rPr lang="es-MX" sz="2000" i="1" baseline="-25000" dirty="0" err="1"/>
              <a:t>Direcciones.Universidad</a:t>
            </a:r>
            <a:r>
              <a:rPr lang="es-MX" sz="2000" baseline="-25000" dirty="0"/>
              <a:t> </a:t>
            </a:r>
            <a:r>
              <a:rPr lang="es-MX" sz="2000" dirty="0"/>
              <a:t>Direcciones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7512"/>
              </p:ext>
            </p:extLst>
          </p:nvPr>
        </p:nvGraphicFramePr>
        <p:xfrm>
          <a:off x="1530847" y="1904100"/>
          <a:ext cx="5609690" cy="218875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21938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99404017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3243450887"/>
                    </a:ext>
                  </a:extLst>
                </a:gridCol>
              </a:tblGrid>
              <a:tr h="298992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Colonia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Delegación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  <a:r>
                        <a:rPr lang="es-MX" sz="1000" baseline="0" dirty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Animación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Sistemas</a:t>
                      </a:r>
                      <a:r>
                        <a:rPr lang="es-MX" sz="1000" baseline="0" dirty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</a:t>
                      </a:r>
                      <a:r>
                        <a:rPr lang="es-MX" sz="1000" baseline="0" dirty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1A4E90-6ED7-4B5E-A5E2-49E90981F7FC}"/>
                  </a:ext>
                </a:extLst>
              </p14:cNvPr>
              <p14:cNvContentPartPr/>
              <p14:nvPr/>
            </p14:nvContentPartPr>
            <p14:xfrm>
              <a:off x="1452600" y="1862280"/>
              <a:ext cx="5596200" cy="223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1A4E90-6ED7-4B5E-A5E2-49E90981F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240" y="1852920"/>
                <a:ext cx="5614920" cy="22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6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n-US" sz="1800" dirty="0"/>
              <a:t>C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condición</a:t>
            </a:r>
            <a:endParaRPr lang="es-MX" sz="1800" dirty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</a:t>
            </a:r>
          </a:p>
          <a:p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L además permite tener operaciones</a:t>
            </a:r>
          </a:p>
          <a:p>
            <a:pPr lvl="2"/>
            <a:r>
              <a:rPr lang="es-MX" sz="1800" dirty="0"/>
              <a:t>Aritmética básica (sumas, restas, multiplicaciones)</a:t>
            </a:r>
          </a:p>
          <a:p>
            <a:pPr lvl="2"/>
            <a:r>
              <a:rPr lang="es-MX" sz="1800" dirty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8836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Viene la parte de tirar números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1794"/>
              </p:ext>
            </p:extLst>
          </p:nvPr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0C3BAA-7169-4E80-B730-0CCDA5967FAE}"/>
                  </a:ext>
                </a:extLst>
              </p14:cNvPr>
              <p14:cNvContentPartPr/>
              <p14:nvPr/>
            </p14:nvContentPartPr>
            <p14:xfrm>
              <a:off x="1647720" y="1652760"/>
              <a:ext cx="6029640" cy="187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0C3BAA-7169-4E80-B730-0CCDA5967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360" y="1643400"/>
                <a:ext cx="604836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se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0134"/>
              </p:ext>
            </p:extLst>
          </p:nvPr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[Nombre, Edad]</a:t>
            </a:r>
            <a:r>
              <a:rPr lang="es-MX" dirty="0"/>
              <a:t>(Personajes)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</TotalTime>
  <Words>608</Words>
  <Application>Microsoft Office PowerPoint</Application>
  <PresentationFormat>On-screen Show (16:9)</PresentationFormat>
  <Paragraphs>284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Condensed</vt:lpstr>
      <vt:lpstr>Arial</vt:lpstr>
      <vt:lpstr>Roboto Condensed Light</vt:lpstr>
      <vt:lpstr>Arvo</vt:lpstr>
      <vt:lpstr>Salerio template</vt:lpstr>
      <vt:lpstr>Introducción a las Bases de Datos</vt:lpstr>
      <vt:lpstr>Clase Pasada</vt:lpstr>
      <vt:lpstr>Operaciones</vt:lpstr>
      <vt:lpstr>Proyección extendida</vt:lpstr>
      <vt:lpstr>Proyección Extendida</vt:lpstr>
      <vt:lpstr>Algebra Relacional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Producto</vt:lpstr>
      <vt:lpstr>Producto</vt:lpstr>
      <vt:lpstr>Usos para producto</vt:lpstr>
      <vt:lpstr>Producto</vt:lpstr>
      <vt:lpstr>Producto</vt:lpstr>
      <vt:lpstr>Theta-Join</vt:lpstr>
      <vt:lpstr>Theta-Join</vt:lpstr>
      <vt:lpstr>Theta - Join</vt:lpstr>
      <vt:lpstr>Theta -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93</cp:revision>
  <dcterms:modified xsi:type="dcterms:W3CDTF">2021-10-08T14:05:40Z</dcterms:modified>
</cp:coreProperties>
</file>