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346" r:id="rId3"/>
    <p:sldId id="612" r:id="rId4"/>
    <p:sldId id="636" r:id="rId5"/>
    <p:sldId id="635" r:id="rId6"/>
    <p:sldId id="550" r:id="rId7"/>
    <p:sldId id="524" r:id="rId8"/>
    <p:sldId id="614" r:id="rId9"/>
    <p:sldId id="622" r:id="rId10"/>
    <p:sldId id="623" r:id="rId11"/>
    <p:sldId id="624" r:id="rId12"/>
    <p:sldId id="625" r:id="rId13"/>
    <p:sldId id="626" r:id="rId14"/>
    <p:sldId id="627" r:id="rId15"/>
    <p:sldId id="630" r:id="rId16"/>
    <p:sldId id="631" r:id="rId17"/>
    <p:sldId id="638" r:id="rId18"/>
    <p:sldId id="639" r:id="rId19"/>
    <p:sldId id="640" r:id="rId20"/>
    <p:sldId id="641" r:id="rId21"/>
    <p:sldId id="642" r:id="rId22"/>
    <p:sldId id="643" r:id="rId23"/>
    <p:sldId id="371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Inconsolata" pitchFamily="1" charset="0"/>
      <p:regular r:id="rId30"/>
    </p:embeddedFont>
    <p:embeddedFont>
      <p:font typeface="Roboto Condensed" panose="02000000000000000000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8T02:17:04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3942 5345 0,'14'-14'125,"65"14"-125,-53 0 16,107 0-16,105 0 16,93 0-16,-186 0 15,225 0-15,133 0 16,-40 0-16,-304 0 16,158-13-16,27-27 15,-92-12-15,-94 38 16,-105 1-1,-39 0-15,-1 13 16</inkml:trace>
  <inkml:trace contextRef="#ctx0" brushRef="#br0" timeOffset="1111.83">3863 6747 0,'26'26'94,"54"14"-79,79 0-15,12 13 16,-118-53-16,186 13 16,197-13-16,67 0 15,-344 0-15,264 0 16,40 0-16,-93 0 16,-290 0-16,105 0 15,-145 0-15</inkml:trace>
  <inkml:trace contextRef="#ctx0" brushRef="#br0" timeOffset="2480.44">3916 8242 0,'0'-13'172,"92"13"-156,28 0-16,78 0 15,93 0-15,66 0 16,-211 0-16,224 0 16,93 0-16,80 0 15,-371 0-15,251 0 16,13 0-16,-12 0 15,-94 0-15,-237 0 16,119-27-16,-27 1 16,-66-14-16,-93 40 15,14 0-15,-27 0 16</inkml:trace>
  <inkml:trace contextRef="#ctx0" brushRef="#br0" timeOffset="4296.02">3784 9485 0,'13'0'110,"132"0"-95,-79 0-15,54 0 16,104 0 0,200 0-16,-252 0 0,264 0 15,133 0 1,146 0-16,-107 0 16,-410 0-16,252 0 15,13 0-15,-66 0 16,-278 0-16,146 0 15,-40 0-15,-67 0 16,-105 0-16,0 0 16,-13 0-16,-27 0 15</inkml:trace>
  <inkml:trace contextRef="#ctx0" brushRef="#br0" timeOffset="6289.54">4141 10610 0,'39'-13'94,"54"-1"-79,66-12-15,-14-1 16,-52 14-16,224-13 16,160 12-16,92 14 15,-305 0-15,517 0 16,39 0-16,-66-26 15,-529 26-15,489 0 16,-251 0-16,-92 0 16,-160 0-16,-158 0 15,0 0-15</inkml:trace>
  <inkml:trace contextRef="#ctx0" brushRef="#br0" timeOffset="8041.22">3321 11827 0,'26'13'125,"40"-13"-125,-26 0 16,66 0-16,39 0 15,-39 0-15,-40 0 16,212 40-16,79-40 15,119 0-15,27 0 16,-331 0-16,331 0 16,66 0-16,39 0 15,-449 0-15,238 0 16,0 0-16,-146 0 16,-172 0-16,93 0 15,-119 0-15,-39 0 16</inkml:trace>
  <inkml:trace contextRef="#ctx0" brushRef="#br0" timeOffset="39387.08">15134 6707 0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8T02:18:11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4432 8070 0,'13'-13'281,"40"13"-265,-13 0-16,26-14 15,-27 1-15,-25 13 16,25 0-16,1 0 15,-27 0-15,1-13 16</inkml:trace>
  <inkml:trace contextRef="#ctx0" brushRef="#br0" timeOffset="13762.06">7739 8202 0</inkml:trace>
  <inkml:trace contextRef="#ctx0" brushRef="#br0" timeOffset="14992.57">10120 5001 0,'-53'66'31,"-39"26"-15,-1 54-16,-39 13 15,92-93-15,-66 66 16,14-26-16,39-40 16,0 0-16,0-13 15,-13 13-15,39-39 16,14 12-1,0-39 142,13-13-142,0-13-15,-13 26 16,0-14-16,13 1 16,13 26 77,0 1-77,-13-1-16,13 13 16,0-26-16,-13 14 15,27-14 48,-1-53-48,-26 26-15,0-12 16,0 25 0,14 1-16</inkml:trace>
  <inkml:trace contextRef="#ctx0" brushRef="#br0" timeOffset="16328.91">20558 4868 0,'13'0'16,"-13"66"-16,0-13 15,-13-13-15,-40 79 16,-13-26-16,0 65 15,53-131 1,-40 92-16,-40 0 0,93-79 16,-26 13-16,12-14 15,-25 14 1,39-39-16,0 12 16,0-13-1,0 0 1,-13-13-1,13-13 79,0-53-94,-14 0 16,14 53-16,0-14 15,14 27 48,-1 40-47,0-27 15</inkml:trace>
  <inkml:trace contextRef="#ctx0" brushRef="#br0" timeOffset="18092.62">8043 7990 0,'66'0'188,"54"-13"-188,-28 13 16,-39 0-16,79 0 15,1 0 1,-1 0-16,-79 0 0,13 0 15,40-13-15,-27 13 16,-66-13 0,27 13-16,-27 0 15,1 0-15,25-14 63,-25 14-48,-1 0-15,0 0 16</inkml:trace>
  <inkml:trace contextRef="#ctx0" brushRef="#br0" timeOffset="19345.53">20069 8850 0,'53'14'79,"52"-14"-79,28 0 15,25 0-15,-78 0 16,79 0-16,-80 0 15,66 0-15,-78 0 16,78 0-16,-26 0 16,-26 0-16,-54 0 15,-12 0-15,-14 0 16,0 0-16</inkml:trace>
  <inkml:trace contextRef="#ctx0" brushRef="#br0" timeOffset="20721.97">8281 10610 0,'14'0'78,"52"0"-63,53 0 1,0-13-16,0 13 16,-26 0-16,118 0 15,120 0-15,92 0 16,-277 0-16,171 0 15,14 0-15,-119 0 16,-133 0-16,27 0 16,-66 0-16</inkml:trace>
  <inkml:trace contextRef="#ctx0" brushRef="#br0" timeOffset="22040.84">19804 9776 0,'106'-26'78,"-13"-1"-78,-14 14 16,66 0-16,-26 13 15,80 0-15,-93-13 16,158 13-16,-12 0 16,-1 0-16,-158 0 15,79 0-15,-40 0 16,-66-13 0,-39 13-16,-14 0 15,0 0 48,27 0-63,-27 0 15,0 0 1</inkml:trace>
  <inkml:trace contextRef="#ctx0" brushRef="#br0" timeOffset="116336.61">6324 3836 0,'13'27'0,"-13"39"15,0-13-15,0-27 16,0 41-16,0-1 15,0 40-15,0-67 16,0 67-16,0 26 16,0-52-16,0 39 15,0-106-15,0 66 16,0-39-16,13-27 16,-13-66 109,0 0-110,-13 27 1,13 13-1,0 132 48,0-53-47,0-40-1,0 14-15,0-27 0,0 14 16,13-14-1,0-13 1,14 0 15,-1-66-31,-26 26 16,13-26-16,-13 40 16,0 12-1,0 1-15,0 0 47,-39-14-31,25 14-16,1 13 15,-26 0-15,25 0 16,1 0-16</inkml:trace>
  <inkml:trace contextRef="#ctx0" brushRef="#br0" timeOffset="117877.27">17793 3598 0,'0'27'32,"0"12"-32,0 14 15,0 40 1,0 0-16,0 39 16,13 13-16,-13-92 0,0 27 15,14 39 1,-1 13-16,-13-92 15,0 52-15,13 1 16,0-27-16,-13-39 16,0-1-1,-26-66 110,-27-39-109,27 66-16,12-14 16,14 40 46,0 14-46,0-14-16,40 27 15,-40-14 1,13-12-16,0 12 16,14-13 30,-1-13-30,14-13 0,0 0-16,-1-27 15,1 0-15,-13 27 16,-27 0-16,13 13 16,-13-13-1,-27 13 48,14 0-63,-79 0 15,39 0-15,0 0 16,13 0-16,-13 0 16,40 0-16,0 0 31</inkml:trace>
  <inkml:trace contextRef="#ctx0" brushRef="#br0" timeOffset="121990.63">15558 11258 0,'0'13'63,"-40"27"-47,0 0-16,14-27 15,-67 40 1,-39-27-16,-27 27 0,-26 13 15,158-52 1,-145 12-16,-105 27 16,38-13-16,134-40 15,-173 0-15,0 0 16,-13 0-16,185 0 16,-119-14-16,27-12 15,13-14-15,39-26 16,93 40-16,-53-1 15,40 14-15,0-27 16,53 40-16,0-13 16,26 13 124,26-13-140,-52 13 47,-66 0-47,-27 0 16,0 0-1,80 0-15,13 0 16,-1-13 15,28 13-31,78-67 16,27 14-16,-92 14 16,-1 26-16,-26-1 15,13 14-15</inkml:trace>
  <inkml:trace contextRef="#ctx0" brushRef="#br0" timeOffset="122798.33">11179 12052 0,'0'13'0,"13"0"16,0 0-16,0 1 16,27-1-16,26 27 15,-39-14-15,65 14 16,54 26-16,92 26 15,-119-52-15,265 40 16,184 12-16,-25-39 16,118-13-16,-39-40 31,-185 0-31,-146 0 16,-212 0-16,93-13 0,-66-40 15,-66-14-15,-27 41 16,-13 0-16,13-27 15,-13-27-15,13 27 16,14 14-16,-14-27 16,13 26-1,-12 0-15,12 14 16,1-14-16,12 0 16,-12 14-16,-27 13 15,-119 13 32,39 0-47,41 0 16,-54 39-16,14 1 15,39-14-15,0-12 16,27-14-16,0 0 78,13-27-78,0 14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8T02:17:54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2196 6654 0,'13'0'78,"106"0"-62,-66 0-16,119 0 16,-13 0-16,158 0 15,80 0-15,-238 0 16,370 0-16,80 0 15,39 0-15,-476 0 16,357 0-16,40 0 16,-132 0-16,-318 0 15,172 0-15,-66 0 16,-80 0 0,-105 0-16,-14 0 15,-12 0 157,12 0-156,-13 0-16,14 0 15,12 0-15,67 0 16,79 0-16,-118 0 16,78 0-16,67 0 15,-1 0-15,-118 0 16,79 0-16,-27 0 15,-52 0-15,-80 0 16,1 0 234,-14-79-250,0-80 16,13 0-16,-13 67 15,0 12-15,0-78 16,0 25-16,0-65 16,0 119-16,0-120 15,0 27 1,0 27-16,0 92 15,0-53-15,0 13 16,0 40-16,0 27 16,0-14-16,0 14 15,0-27-15,0 26 16,0 14-16,0-13 16,-40 12 140,-26 14-141,-27 0-15,27 0 16,-93 0-16,-13 0 16,27 0-16,92 0 15,-119 0 1,-93 0-16,14 0 16,-80 0-16,212 0 15,-225 0-15,-53 0 16,-79 0-16,317 0 15,-343 0-15,-67 0 16,27 0-16,370 0 16,-199 0-16,40 0 15,146 0-15,13 0 16,106 0-16,-40 0 16,80 0-16,-1 0 15,14 0 1,-13 0-16,-14 0 15,27 0-15,-27 0 16,0 0-16,-26 0 16,-13 0-16,-67 0 15,107 0-15,-80 0 16,-14 0-16,41 0 16,12 0-16,67 0 15,0 40 204,13 66-203,0 26-16,0 1 15,0-14-15,0-66 16,0 66-16,0 39 15,0-25-15,0-67 16,0 93-16,0-14 16,0-26-16,0-79 15,0 52-15,0-12 16,0-41 0,0 28-16,0-14 15,0-40 1,0 13-16,0-13 15,0 14-15,0-1 16,0-12-16,0-1 16,0 0-16</inkml:trace>
  <inkml:trace contextRef="#ctx0" brushRef="#br0" timeOffset="5906.11">17926 4551 0,'0'13'15,"-14"-13"1,14-13-16,-13 13 16,0 0-1,0 0 1,-1 0 15,-12-13-15,-1 13-1,14 0-15,0-14 16,-27-12-16,14 26 16,-14-27-16,27 27 15,-14-13-15,-12 0 16,12 13-1,1 0-15,-1-13 16,-12 13-16,12 0 16,14 0-16,-27-13 15,-13 13-15,27 0 16,0 0-16,12-14 16,-25 14-16,-14 0 15,39 0-15,-25 0 16,12 0-16,-12 0 15,-14 0 1,0 0-16,0 0 16,-40 14-16,67-1 15,-40 0 1,0 13 0,-14 1-16,40-14 0,-12 14 15,-68 26-15,68-40 16,25 0-16,-52 0 15,39 27-15,-26-14 16,0 14-16,39-27 16,-12 27-16,-54 39 15,40-52 1,27-1-16,-27 14 16,0 13-16,40-40 15,-54 27-15,28-1 16,-1 14-16,0 14 15,-26-15 1,40 15-16,-27 12 16,26-53-16,-26 41 15,-13-1-15,-13 40 16,66-80-16,-27 53 16,-26 40-16,26-39 15,27-54-15,-40 54 16,27-1-16,-1 0 15,-39 14-15,66-53 16,0 13-16,-26-14 16,26 27-16,0-52 15,0 39-15,0-14 16,0 27-16,0-52 16,0 25-16,0 1 15,0 0 1,0 26-16,0-53 15,0 14-15,0 39 16,0-13-16,0-27 16,0 40-16,0 0 15,0 0-15,0-52 16,0 39-16,0 0 16,0 13-16,0-53 15,0 53-15,0-13 16,13 66-1,0-92-15,13 39 16,1 13-16,-1 0 16,-26-52-16,27 39 15,-27 0-15,26 0 16,-12-39-16,52 92 16,-40 13-16,1-92 15,-27-1-15,26 1 16,-26-13-1,13 12-15,0-39 16,1 40 0,-1-14-16,27 27 0,-14-39 15,1 12 1,12 27-16,1-40 16,13 14-16,-40-14 15,53 0-15,14 53 16,12-39-16,-52-27 15,26 26-15,80 40 16,-27-39-16,-66-14 16,66 40-16,0-13 15,-27-27-15,-12 13 16,-14 27-16,0-40 16,53 14-16,-40-27 15,-52 0-15,92 26 16,-13-12-16,0-14 15,-54 0-15,28 0 16,39 0-16,0 0 16,-93 0-16,80 0 15,-13-27-15,39-39 16,-52 26-16,-28 27 16,28-53-1,39-13-15,-40 12 16,-13 28-16,14-27 15,12 13-15,-12-40 16,-41 53-16,54-39 16,13-40-16,-14 0 15,1 40-15,-53 12 16,39-52-16,-13 0 16,14 0-16,-80 106 15,39-80-15,-12-39 16,-14 39-16,14 41 15,-14-81-15,-13 1 16,0-14-16,0 27 16,0 53-16,-13-53 15,-14 13-15,1 14 16,-1 39-16,-13-53 16,1-13-16,-67 13 15,93 66-15,-14-79 16,-12 27-16,-41-27 15,54 79-15,-67-92 16,1 13-16,12 52 16,14 15-16,0 25 15,13 1-15,0-14 16,-13 0 0,39 27-16,-12-40 15,-41-26-15,-12 13 16,79 52-16,-54-25 15,1-14-15,-13 26 16,-1 14-16,54 13 16,-40 0-1,53 0-15</inkml:trace>
  <inkml:trace contextRef="#ctx0" brushRef="#br0" timeOffset="22626.79">4815 6469 0,'93'0'125,"-14"0"-125,67-40 15,-40 40-15,-27 0 16,14-13-16,-1 0 16,-26 13-16,-39 0 15,-1 0-15</inkml:trace>
  <inkml:trace contextRef="#ctx0" brushRef="#br0" timeOffset="23662.84">8189 6416 0,'145'0'141,"-39"-13"-141,-79 13 15,92 0-15,-40-13 16,0-1-16,-26 14 16,0 0-16,27-13 15,-41 13-15,-25 0 16,-1 0-1</inkml:trace>
  <inkml:trace contextRef="#ctx0" brushRef="#br0" timeOffset="50224.49">1746 7924 0,'0'13'47,"0"80"-31,0 13 0,0-53-16,0 106 15,0-27-15,0 53 16,0-119-16,0 40 15,0 66-15,0-13 16,0-67-16,0 80 16,0 40-16,0 13 15,0-13-15,0-133 16,0 53-16,0 1 16,0-14-16,0-80 15,0 54-15,13 52 16,-13-25-1,0-1 1,0-40-16,0-39 16,0-14-1,0-13-15,0 1 32,0-1-17,14-13 1,-14 13-1,0 0 1,0 14 0,0-14 15,0 0-31,0 0 31,0 27-15,13-13-16,-13-14 15,0 13-15,0 1 16,0-14-16,0 0 16,0 0-16,0 14 15,0-14 1,26 0 93,54-13-93,65 0-16,-92 0 0,53 0 16,106 0-1,-1 0-15,-105 0 16,172 0-16,-27 0 15,40 0-15,0 0 16,-185 0-16,106 0 16,39 0-16,-39 0 15,-119 0-15,118 0 16,14 0-16,-40 0 16,-105 0-16,105 0 15,212-26 1,-199-14-16,-105 40 15,145 0-15,66-40 16,67 27-16,-265 0 16,224-13-16,-12 26 15,12-14-15,-210 1 16,118-27-16,26 27 16,146 13-1,-330 0 1,92 0-16,0 0 15,-14 0-15,-78 0 16,92-13-16,-13 0 0,-14 13 16,-92 0-16,66 0 15,0 0 1,13 0-16,-92 0 16,53 0-16,-27-14 15,13 14-15,-26 0 16,-26 0-16,39-13 15,-27 13-15,-12-13 16,13 0-16,-14 13 16,14 0-16,-14-13 15,1 13-15,12 0 16,14-14-16,53 1 16,40 13-1,12 0 1,-12 0-16,-27 0 0,-79 0 15,39 0-15,-66 0 16,0-13 78,-13-27-79,0-13 1,0-53-16,0 1 16,0 78-16,0-105 15,0 52-15,-13-78 16,13 78-16,-26-105 16,26-13-16,0-1 15,-27 1-15,27 118 16,-13-118-16,13 26 15,-26 13-15,26 80 16,-14-106-16,1-1 16,-40-65-1,27 92-15,-1 1 16,14 39-16,0 52 16,0-25-16,-1 52 15,14 14-15,0-1 16,-13-12-16,0 12 15,13 14 1,-13-27-16,13 27 16,0 0-16,-14-1 109,-78 14-109,-1 27 16,-39-14-16,39 14 15,-145-1-15,-238-13 16,-93-13-16,-39 0 16,475 0-16,-184 0 15,-40 0-15,105 0 16,160 0-16,-107 14 15,14-1-15,13-13 16,93 13-16,-80 27 16,-40-27-16,27 13 15,67-26 1,-147 14-16,-39-14 0,-26 0 16,-40 0-16,224 0 15,-211 0-15,-119 0 16,66 0-16,252 0 15,-199 0-15,-13 0 16,0 0-16,224 0 16,-158 0-1,40 0-15,79 13 16,79-13-16,54 13 16,-14-13-16,-13 13 15,26-13-15,0 0 16,-26 0-1,26 0-15,1 0 16,-54 14 0,14-14-16,-27 26 15,93-26-15,-1 0 16,-12 0-16,13 0 16,-1 0-1,1 0-15,0 0 16,13 13 93,0 27-109,0 26 16</inkml:trace>
  <inkml:trace contextRef="#ctx0" brushRef="#br0" timeOffset="51711.99">5834 7276 0,'0'13'47,"-13"27"-31,-40 26-16,13-39 16,-26 25-16,-13 15 15,13-1-15,13-13 16,26-40-16,-39 40 15,26-40-15,1 53 16,12-53 0,27-39 140,0 0-140,0 12-1,0 28 110</inkml:trace>
  <inkml:trace contextRef="#ctx0" brushRef="#br0" timeOffset="52651.65">10954 6588 0,'-13'53'31,"-27"0"-16,0 0-15,27-53 16,-27 66-16,-13 27 16,-53-14-16,67-26 15,-41 53-15,14-40 16,-13 40-16,66-80 16,-40 40-16,26-26 15,1 0-15,13-40 16,-1 13-1,1-53 110,13 14-109,-13-1-16,39 41 78,-26-1-47,14-13 1</inkml:trace>
  <inkml:trace contextRef="#ctx0" brushRef="#br0" timeOffset="58896.73">6548 8850 0,'-13'0'31,"13"14"-31,0 52 0,0-27 16,0 67-16,0-66 15,0 53-15,0-1 16,0 14-16,0-40 15,0 53-15,0-13 16,0-13-16,0-67 16,0 53-1,0 1-15,0 12 16,0-52-16,0 26 0,0 14 16,0 12-16,0 27 15,0-79 1,0 66-16,0-14 0,0-25 15,0-54 1,0 0 0,0 0 62,13 0-63,1-13 1,-14 14-16,0-1 0,0 0 16,0 0-1,0 1 48,13 12-48,0-13-15,0 1 16,1-14-16,12 0 16,14 0-16,13 0 15,39 0-15,41 0 16,-67 0-16,13 0 16,53 0-1,27 0-15,-27 0 16,-52 0-16,52 0 15,-26 0-15,-66 0 16,-27 0-16,-13-53 109,0 26-109,0-39 16,0-13-16,0-67 16,13-13-16,0 133 15,1-93-15,-1-40 16,0-13-16,-13 106 16,13-119-1,-13 52-15,0 1 0,0 13 16,0 79-16,0-52 15,0-1 1,0 54-16,0 25 0,0-25 16,0 12-1,0 1-15,0-14 16,0 27-16,0 0 31,0-1 63,-26 14-78,-67 0-1,-39 0-15,0 0 0,65 0 16,-171 0-16,-159 0 15,40 0-15,238 0 16,-93-13-16,41-13 16,38 26-16,107 0 15</inkml:trace>
  <inkml:trace contextRef="#ctx0" brushRef="#br0" timeOffset="60777.97">2024 8797 0,'-13'0'16,"13"40"-16,0 26 16,0 40-16,0 13 15,0-79-15,0 79 16,0 0-16,0-13 15,0 13-15,0-66 16,0 79-16,0-39 16,0 26-16,0-53 15,0 40-15,0 0 16,0-54-16,0-12 16,0 13-1,0 13-15,0-26 16,0 13-1,0 0-15,0-14 16,-13 28-16,13-54 16,0 26-16,0 1 15,0 0-15,0-27 16,0 0 93,13 1-93,27 12-16,12-26 16,-25 0-16,26 26 15,26 1-15,-52-27 16,-1 0-16,14 13 15,-27-13 1,27 0 0,-14 0-16,1 0 15,39-40-15,-40 40 16,27-13-16,-13 0 16,-14-13-16,1 12 15,-1-12-15,-13 26 16,1-13-1,-14-14 1,13-13-16,0 1 16,0-1-16,1-53 15,12 1-15,-26-1 16,27-65-16,-27 91 16,26-118-16,-26 40 15,0-1-15,0 27 16,0 79-16,13-79 15,-13 0-15,13-13 16,-13 0 0,0 26-1,0 79-15,0 14 0,0-13 16,0 12-16,0 1 31,0 0-15,0 0 46,0 0 1,-79-1-63,-40 1 15,0 13-15,-13-13 16,92 0-16,-53-1 16,-12 14-1,38-13-15,54 13 0,0 0 16</inkml:trace>
  <inkml:trace contextRef="#ctx0" brushRef="#br0" timeOffset="104123.34">18825 5120 0,'-40'26'31,"14"-13"-31,26 1 16,-26 12-16,12-13 15,1 1-15,-13 25 16,12-26-16,-39 27 16,40-27-16,-26 27 15,-1 13-15,0 13 16,0-39-16,27-1 16,-13 14-16,13 13 15,-27 0-15,27-14 16,-27 27-1,27 1-15,-27-1 16,14-40-16,12 40 16,1-26-16,0 53 15,-14-67-15,14 40 16,-13 14-16,26-28 16,-27 28-16,27-40 15,-53 52-15,27 14 16,13-27-16,-1-52 15,1 39-15,0 13 16,13 14-16,0-53 16,0-1-1,-13 14-15,13-13 16,0-27-16,0 27 16,0-1-16,0 1 15,0-13-15,0-1 16,0 14-16,0-1 15,0-25-15,0 25 16,0 14-16,0 27 16,0-54-16,0 40 15,0-13-15,0 0 16,0-13-16,0-27 16,0 40-16,0-13 15,0-1-15,0-25 16,0 25-1,0-12-15,0 12 0,0-12 16,0 52-16,0-13 16,0 27-1,26 0-15,-26-67 16,27 67-16,26-14 16,-40-53-16,-13-12 15,26 25-15,-26-25 16,14-1-16,-1 13 15,0 14-15,13-27 16,1 67-16,26-54 16,-40 1-16,27 25 15,-1-25-15,28 13 16,-54-40-16,53 39 16,-26-39-16,-1 14 15,1 12-15,-14-26 16,14 0-16,0 13 15,-14-13-15,-12 0 16,12 0-16,0 0 16,1 0-16,-1 0 15,14-66-15,13 26 16,0-52 0,-40 52-16,40-39 15,0-1-15,13-12 0,-26 39 16,26-80-1,13 28-15,-13-14 16,-13 26-16,-26 53 16,12-79-16,14-13 15,-26 26-15,-14 66 16,14-65-16,-1 12 16,0-26-16,-26 92 15,14-52-15,-1 0 16,0-27-16,0 0 15,1 53-15,12-66 16,-13 13-16,1-13 16,-1 40-16,0 13 15,0-67-15,-13 28 16,0 52-16,0-53 16,0 40-16,13-53 15,-13 13-15,0 66 16,0-26-16,0 0 15,0 0-15,0 26 16,0 0 0,0-39-16,0 39 15,-13 27-15,-26-53 0,39 39 16,-40-12 0,27 12-16,-1-12 15,-25 12-15,25-13 16,-25-13-16,26 40 15,-14 0-15,1-40 16,-1 27-16,14 12 16,0-12-16,-27 13 15,0-1-15,14 1 16,-1 0 0,14 13-1,0 0 1,0 0-16,0 0 15,-14 0-15,1 0 16,-14 0-16,27 0 16,-1 0-16,-12 13 15,-14-13-15,1 53 16,12-26-16,1-1 16,-1 14-1,-12-14-15,-41 80 0,67-93 16,-27 53-1,14 1-15,-27 25 16,26-65-16,1 52 16,0 40-16,-1-26 15,1-67-15,-1 40 16,1 14-16,12-27 16,14-14-16,-26 27 15,26-39-15,0 52 16,0 14-16,0-93 0,0 701 140</inkml:trace>
  <inkml:trace contextRef="#ctx0" brushRef="#br0" timeOffset="104129.35">18587 6998 0</inkml:trace>
  <inkml:trace contextRef="#ctx0" brushRef="#br0" timeOffset="121873.08">3056 6641 0,'66'-26'141,"-26"26"-141,66 0 15,26 0-15,-39 0 16,-41 0-16,107 0 15,40 0-15,39 0 16,-27 0-16,-105 0 16,146 0-16,-41 0 15,14 0-15,-159 0 16,106 0-16,-13 0 16,-27 0-16,-92 0 15,39 0-15,54 0 16,-41 0-16,54 0 15,-93 0-15,105 0 16,-52 0-16,0 0 16,-53 0-16,53 0 15,-40 0 1,13 0-16,-26 0 0,53 0 16,40 0-1,-14 0-15,-13 0 16,-26 0-16,79 0 0,26-14 15,-26 14 1,-119 0-16,79 0 16,-79 0-16,-13 0 15,-27 0 1,0 0-16,1 0 16,12 0 202,27 0-218,0 0 16,13 0-16,13 0 16,67 0-16,-1 0 15,-78 14 1,91 12-16,-25-13 15,-41-13-15,-79-13 188,-13-13-188,0-41 16,0 54-16,14-26 15,-14-41-15,13-12 16,-13-14-16,0 66 15,13-79-15,0-13 16,14 13-16,-27 66 16,0-27-16,0 54 15,0-1 1,0 14 125,-27 13-126,-26 0-15,0 0 16,14 0-16,-54 13 15,-13-13-15,-52 14 16,12-1-16,106-13 16,-52 26-16,-1-26 15,14 0-15,13 0 16,-53 0-16,-27 14 16,40-14-16,53 0 15,-66 0-15,-13 13 16,13-13-16,-27 0 15,93 0-15,-105 0 16,-1 0-16,-26 0 16,92 0-1,-79 0-15,0 0 16,27 0-16,105 0 16,-53 0-16,1 0 15,39 0-15,40 0 16,-40 0-16,-27 13 15,27 0-15,1 0 16,12-13-16,-40 0 16,1 0-16,-27 0 15,67 0-15,-54 0 16,-13 0-16,27 0 16,13 0-16,-14 0 15,-26 14-15,-26-14 16,53 0-16,13 0 15,-14 0-15,27 0 16,-26 26-16,66-26 16,-27 0-16,14 0 15,-14 0-15,13 0 16,1 13-16,-14 1 16,1-14-1,-14 13-15,26-13 0,-39 13 16,13-13-1,0 0-15,40 0 16,-27 0-16,1 0 16,12 0-16,14 0 15,0 0-15,-1 0 16,-12 0-16,0 0 16,12 0-1,-12 0 1,13 0-1,-14 0 1,14 0-16,0 0 16,-1 0-16,-25 0 15,-14 0-15,-26 0 16,65 0-16,-12 0 16,-1 0-16,14 0 15,0 0 188,-40 13-187,13-13-16,27 0 16,-40 0-16,-26 0 15,39 0-15,0 0 16,14 0-1,13 0 1,-14 40 109,27 26-125,0 0 16,0-53-16,-13 54 15,13-28 1,-13 27-16,13-52 16,0 25-16,0-25 15,0 12-15,0 14 16,0-27-1,0 0-15,0 0 16,0 1-16,0 12 16,0 1-16,0-14 15,0 0 1,0 27-16,0-27 47,0 0 109</inkml:trace>
  <inkml:trace contextRef="#ctx0" brushRef="#br0" timeOffset="153294.01">20227 4908 0,'0'0'0,"-185"-13"32,106 13-32,26-13 15,-13 13-15,39 0 16,-39 0-16,-13 0 15,39 0-15,27 0 16,-67 0-16,54 0 16,-14 0-16,-13 0 15,27 0-15,0 0 16,-27 26-16,-40 14 16,80-40-16,-67 39 15,1 14-15,-40-26 16,79-1-16,-26 14 15,-40 13-15,27 13 16,13-40-16,53-12 16,-40 25-16,26 1 15,-26 13-15,40-27 16,-53 27-16,13 27 16,0 26-1,40-80-15,-80 80 16,14-14-16,13-25 0,0 25 15,52-65 1,1 52-16,-27 0 16,14-39-16,13-27 15,-1 53-15,-52 27 16,40-40-16,13-13 16,-1 39-16,1 27 15,0 13-15,13-79 16,-13 39-16,-1 27 15,14 13-15,0-27 16,0-52-16,0 92 16,0 1-16,14-80 15,12 13-15,-13-26 16,40 65-16,0 28 16,-40-80-16,27 39 15,40 40-15,25 67 16,-38-54-16,-54-118 15,93 92-15,13 13 16,26-13-16,-79-66 16,106 53-1,0 0-15,-13-40 16,-80-26-16,107 26 16,-1-26-16,-13-14 0,-93-13 15,80 14 1,0 12-16,-14-12 15,14-14-15,-106 0 16,106 1-16,-14-14 16,1 13-16,-80-13 15,93 0-15,-14 0 16,1 0-16,-1 0 16,-92 0-16,79-27 15,14-26-15,-14-13 16,-79 27-16,119-67 15,13-13-15,-39 39 16,-67 27-16,53-66 16,1 0-16,-27 13 15,-80 67-15,14-54 16,-14-26-16,-26 0 16,27-40-1,-27 120-15,0-81 0,0-38 16,0 25-16,0 107 15,0-80-15,-40-53 16,-26 27 0,39 53-16,1-27 15,-54-66-15,28 26 16,-1 120-16,-27-93 16,-12 0-16,12 13 15,-12-13-15,65 79 16,-65-52-16,25-1 15,28 40-15,26 53 16,-27-66-16,-26-13 16,39 52-16,14 1 15,-27-40-15,-26-14 16,0 27-16,26 0 16,14 27-16,-27-14 15,-26-39-15,26 66 16,39-1-16,-38-25 15,-28 12-15,14-26 16,-53-26 0,53 66-1,-14-27-15,1 0 16,53 40-16,-27-13 16,0-13-16,-27 12 0,67 1 15,-27 0-15,1 0 16,26-1-16,-14 14 15,-13-13 1,40 0-16,-13 13 16,-13 0-16,13-13 31,-1 0-31,1 13 16,-13-14-16,-14 1 15,0 0-15,-13 0 16,-26-14-16,39 1 15,-26-1-15,26 14 16,14 0 0,13 13 31,-14-13-32</inkml:trace>
  <inkml:trace contextRef="#ctx0" brushRef="#br0" timeOffset="-182685.25">1998 9671 0,'13'0'109,"40"0"-93,79 0-1,-13 0-15,40 0 0,-80-14 16,27 14 0,0 0-16,-80 0 15,-12 0 1,-1 0 31,27-13-32,92 13-15,27 0 16,-1 0-16,14 0 16,-106 0-16,93 0 15,-79-13-15,-41 13 16,-39-13-16,13-1 47,-13-25-32,0 12-15,0-26 16,0-39-16,0 65 16,27-65-16,-27 12 15,13 14-15,-13 40 16,13-27 0,-13 0-16,0 0 0,0 0 15,14 27 1,-1-27-16,0-27 15,-13 14-15,0 40 16,13-27-16,1-13 16,-1-14-16,0 67 15,-13 0-15,13 0 16,-13-1-16,27-12 16,-14 13-16,0 13 15,27 0-15,39-14 16,-52 14-16,92-13 15,26 13-15,-26 0 16,-53 0-16,54 0 16,-15 0-16,-39 0 15,67 0-15,-67 0 16,93 0-16,13 0 16,26 0-16,-132 0 15,93 0-15,-106 0 16,-13 0-16,-27 0 94,13 0-94,-12 27 15,-14 12 1,13-12-16,0 26 15,-13-40-15,13 66 16,-13-39-16,0 53 16,0-80-16,0 66 15,13 14-15,1-40 16,-14 39-16,0-78 16,0 65-16,0 14 15,0-1-15,0-39 16,0 40-16,0 12 15,0-38-15,13-41 16,0 53-16,14-52 16,-27-14-16,13 0 15,0 14 17,0-27-17,14 0-15,12 26 16,41 1-16,12-1 15,-52 1-15,92 26 16,-26-14 0,-13-12-16,52-1 15,-92-13-15,106 1 16,26-14-16,-66 0 16,-79 0-16,53 0 15,12 0-15,1 0 16,-66-14-16,79-25 15,0-1-15,0-26 16,-26 0-16,-54 52 16,28-65-16,-28 39 15,-12-26-15,-27 40 16,0-27-16,13-26 16,-13-1-16,0 54 15,0-67-15,0 53 16,0-26-1,0 40-15,0-14 0,13 0 16,14-39-16,-27 39 16,0 27-16,0-27 15,0 14-15,0-14 16,-14 14 0,-39-14-16,1-13 15,-28 53 1,40-26-16,-52 13 15,-54-1-15,1-25 16,118 39-16,-92 0 16,-66-27-16,0 14 15,79 0-15,-92-1 16,-27-25-16,26 12 16,120 14-16,-120-13 31,-264-27-31,411 53 15,-451 0 17,423 0-32,-343 0 15,172 0-15,145 0 16,-145 0 0,39 0-16,13 0 0,-105 0 78,132 0-47,-13 0-15,132 0-16,-40 0 15,-39 0-15,-132 0 31,65 0 1,120 0-17,-27 0 1,80 0-16,-14 26 31,13-13-31,1 27 0,-1-13 16,1-1-1,-14 40-15,-66 40 32,14-13-1,12 65-15,41 14 15,39-145-16,0-14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8T02:24:12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4485 6376 0,'39'0'125,"1"0"-109,53-13-16,39 13 16,-13 0-16,119 0 15,-106 0-15,239 0 16,264 0-16,-40-53 15,-383 53-15,515-79 16,-65 39-16,-146-13 16,-119 40-16,-305 0 15,80-14 1,-53 27-16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8T02:24:24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7541 6853 0,'53'0'78,"105"-14"-78,-78 1 16,39 13-16,145 0 16,94 0-16,-200 0 15,266 0-15,78 0 16,-65 0-16,-331 0 16,105 0-16,-52 0 15,-146 0-15</inkml:trace>
  <inkml:trace contextRef="#ctx0" brushRef="#br0" timeOffset="3225.56">7964 8215 0,'0'-13'78,"0"0"-62,79-14-16,1-26 15,78 27-15,-91 13 16,65 0 0,252-14-1,-40-13-15,-225 40 16,185 0-16,93 0 15,26 0-15,-277 0 16,145 0-16,0 0 16,-40 0-16,-158 0 15,79 0-15,-27 0 16,-13 0-16,-92 0 16,0 0-16,-27 0 15</inkml:trace>
  <inkml:trace contextRef="#ctx0" brushRef="#br0" timeOffset="6491.01">9816 9737 0,'0'13'31,"27"0"-15,65-13-16,-52 13 15,92 27-15,-13-27 16,13 14-16,27-1 15,-79 1-15,52-1 16,13-13-16,-12 1 16,-94-1-16,-25-13 15</inkml:trace>
  <inkml:trace contextRef="#ctx0" brushRef="#br0" timeOffset="9130.37">7422 10821 0,'26'0'0,"27"-13"15,13 13-15,40-13 16,13-13-16,-40 26 15,80 0-15,-40 0 16,53 0-16,-79 0 16,145 0-16,53 0 15,106 0-15,-278 0 16,198 0-16,54 0 16,-54 0-16,-211 0 15,93 0-15,-27 0 16,-14 0-16,-52-14 15,-79 14-15,52-13 16,0 13-16,-13 0 16,-39 0-16,39-13 15,0 13-15,-13 0 16,-40-13 0,14 13-16,-14 0 15,0 0-15</inkml:trace>
  <inkml:trace contextRef="#ctx0" brushRef="#br0" timeOffset="13450.01">2606 10927 0,'80'0'63,"25"0"-48,54 0-15,13 0 16,-13 0-16,-67 0 16,199 0-16,146 0 15,66 0-15,-331 0 16,251 0-16,0 0 16,14 0-16,-331 0 15,158 0 1,-39 0-16,-53 0 15,-13 0-15,-146 0 16,53-26-16,-39 13 16,-1-1-16</inkml:trace>
  <inkml:trace contextRef="#ctx0" brushRef="#br0" timeOffset="17041.93">3122 12237 0,'132'-13'157,"-26"13"-142,-26 0-15,105-13 16,26 13-16,54 0 16,-159-14-16,106 14 15,-1 0-15,54 0 16,-14 0-16,-171 0 15,144 0-15,28 0 16,-41 0 0,-118 0-16,119 0 0,13 0 15,26 0-15,-132 0 16,172 0 0,79 0-16,-12 0 15,-41 0-15,-211 0 16,198 0-16,-52 0 15,-1 0-15,-158 0 16,79 0-16,0 0 16,-14 0-16,-105 0 15,80 0-15,-28 0 16,14 0-16,-79 0 16,53 0-16,13 0 15,-54 0-15,1 0 16,-26 0-16,13 0 15,-14 0-15,40 0 16,-39 0-16,52-26 16,14 26-16,-1-13 15,-79 13-15,106-14 16,-52-25-16,-1 39 16,0 0-16,-53 0 15,0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8T02:27:09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16669 3188 0,'0'66'31,"0"67"-31,0-28 16,0-65-16,0 92 16,0 1-16,0-27 15,0-53-15,0-1 16,0 15-16,0-41 15,-13-26-15,13 13 16,0 14-16,0-14 16,-27-39 140,-13-41-156,14 1 16,-1-26-1,-12 12-15,39 41 16,-40-28-16,40 147 62,0 65-62,0-118 16,27 52-16,-14 1 16,0-54-16,0-13 15,0 0 1,1 14-16,-1-27 15,0 0 17,14 0-17,-1-13-15,14-27 16,-1-39-16,1 39 16,-27-13-16,1 40 15,-14-14-15,0 14 63,0-27-63,-14 40 15,-12-26-15,13-1 16,-14-12 0,14 26-16,0-1 15,0 1-15,-14 0 16</inkml:trace>
  <inkml:trace contextRef="#ctx0" brushRef="#br0" timeOffset="1135.19">19434 2765 0,'13'79'15,"-13"27"1,0 53-16,13-80 16,0 80-16,-13-53 15,0 26-15,0-79 16,27 79-16,-27-26 16,0 0-16,13-53 15,-13 13 1,13-39-16,-13-1 15,0-13-15,0 0 32,0-26 30,-53-66-62,0-1 16,14 14-16,-14 0 15,40 66 1,-1 27 15,28 78-15,25 28-16,27-27 16,-13 26-16,-39-119 15,-14 0-15,13-13 16,0 0-16,0 0 15,27-39-15,0-107 16,-14-26-16,1 106 16,-14-27-1,13-12-15,-13 38 16,-13 28-16,0 25 78,-39 14-62,-14 0-1,-40 0-15,67 0 16,-27 0-16,0 0 16,-13 0-16,53 0 15,-1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8T02:28:54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7011 7289 0,'93'-53'47,"-14"27"-31,1 13-16,12-1 15,-65 14-15,79 0 16,0 0-16,26 0 16,-79 0-16,132 0 15,-106 0-15,120 0 16,-93 0-16,158 0 15,27 0-15,66 0 16,-211 0-16,198 0 16,-53 0-16,26 0 15,-184 0-15,158 0 16,-40 0-16,-26 0 16,-159 0-16,53 0 15,14 0-15,-120 0 31</inkml:trace>
  <inkml:trace contextRef="#ctx0" brushRef="#br0" timeOffset="1068.23">7951 8850 0,'13'0'0,"13"-13"16,14 13-16,53-13 16,-1-27-16,-65 40 15,65 0-15,54-13 16,-14-27-16,-92 40 15,39 0-15,106 0 16,-13 0-16,-79 0 16,119 0-16,39 0 15,80 0-15,-252 0 16,212 0-16,40 0 16,0 0-1,-80 0-15,-145 0 16,106 0-16,-40 0 15,-67 0-15,-78 0 16,-14 0-16</inkml:trace>
  <inkml:trace contextRef="#ctx0" brushRef="#br0" timeOffset="20444.95">3836 2421 0,'0'13'16,"27"-13"0,13-13-1,92-53-15,-13-27 16,-40 53-16,67-26 16,-1-13-16,14 39 15,-106 1-15,26-14 16,-52 26-16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0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68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leonpalafox@gmail.com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Joins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Inner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  <a:p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  <a:p>
            <a:r>
              <a:rPr lang="es-MX" dirty="0" err="1"/>
              <a:t>Left</a:t>
            </a:r>
            <a:r>
              <a:rPr lang="es-MX" dirty="0"/>
              <a:t> </a:t>
            </a:r>
            <a:r>
              <a:rPr lang="es-MX" dirty="0" err="1"/>
              <a:t>Inner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  <a:p>
            <a:r>
              <a:rPr lang="es-MX" dirty="0" err="1"/>
              <a:t>Left</a:t>
            </a:r>
            <a:r>
              <a:rPr lang="es-MX" dirty="0"/>
              <a:t> </a:t>
            </a:r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  <a:p>
            <a:r>
              <a:rPr lang="es-MX" dirty="0" err="1"/>
              <a:t>Right</a:t>
            </a:r>
            <a:r>
              <a:rPr lang="es-MX" dirty="0"/>
              <a:t> </a:t>
            </a:r>
            <a:r>
              <a:rPr lang="es-MX" dirty="0" err="1"/>
              <a:t>Inner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  <a:p>
            <a:r>
              <a:rPr lang="es-MX" dirty="0" err="1"/>
              <a:t>Right</a:t>
            </a:r>
            <a:r>
              <a:rPr lang="es-MX" dirty="0"/>
              <a:t> </a:t>
            </a:r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98630A-632E-4205-80F4-9E597310A7EF}"/>
                  </a:ext>
                </a:extLst>
              </p14:cNvPr>
              <p14:cNvContentPartPr/>
              <p14:nvPr/>
            </p14:nvContentPartPr>
            <p14:xfrm>
              <a:off x="1195560" y="1866960"/>
              <a:ext cx="4253040" cy="241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98630A-632E-4205-80F4-9E597310A7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200" y="1857600"/>
                <a:ext cx="4271760" cy="242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38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34317"/>
              </p:ext>
            </p:extLst>
          </p:nvPr>
        </p:nvGraphicFramePr>
        <p:xfrm>
          <a:off x="1173871" y="2234983"/>
          <a:ext cx="2770598" cy="16178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85299">
                  <a:extLst>
                    <a:ext uri="{9D8B030D-6E8A-4147-A177-3AD203B41FA5}">
                      <a16:colId xmlns:a16="http://schemas.microsoft.com/office/drawing/2014/main" val="4280817299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711774103"/>
                    </a:ext>
                  </a:extLst>
                </a:gridCol>
              </a:tblGrid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0732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Frodo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18346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Gandalf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50747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Harry</a:t>
                      </a:r>
                      <a:r>
                        <a:rPr lang="es-MX" sz="1200" baseline="0" dirty="0"/>
                        <a:t> Potter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301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/>
                        <a:t>Darth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Vader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56382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98643" y="184934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Table</a:t>
            </a:r>
            <a:r>
              <a:rPr lang="es-MX" dirty="0"/>
              <a:t> 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631933" y="183885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Table</a:t>
            </a:r>
            <a:r>
              <a:rPr lang="es-MX" dirty="0"/>
              <a:t> B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84537"/>
              </p:ext>
            </p:extLst>
          </p:nvPr>
        </p:nvGraphicFramePr>
        <p:xfrm>
          <a:off x="5433756" y="2234982"/>
          <a:ext cx="2770598" cy="16178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85299">
                  <a:extLst>
                    <a:ext uri="{9D8B030D-6E8A-4147-A177-3AD203B41FA5}">
                      <a16:colId xmlns:a16="http://schemas.microsoft.com/office/drawing/2014/main" val="4280817299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711774103"/>
                    </a:ext>
                  </a:extLst>
                </a:gridCol>
              </a:tblGrid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0732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/>
                        <a:t>Kermit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18346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Frodo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50747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/>
                        <a:t>Darth</a:t>
                      </a:r>
                      <a:r>
                        <a:rPr lang="es-MX" sz="1200" baseline="0" dirty="0"/>
                        <a:t> </a:t>
                      </a:r>
                      <a:r>
                        <a:rPr lang="es-MX" sz="1200" baseline="0" dirty="0" err="1"/>
                        <a:t>Vader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301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Jon Snow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5638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BD8C1E6-E065-4364-97C7-F889DEA28E50}"/>
                  </a:ext>
                </a:extLst>
              </p14:cNvPr>
              <p14:cNvContentPartPr/>
              <p14:nvPr/>
            </p14:nvContentPartPr>
            <p14:xfrm>
              <a:off x="1595520" y="1295280"/>
              <a:ext cx="6324840" cy="3272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BD8C1E6-E065-4364-97C7-F889DEA28E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6160" y="1285920"/>
                <a:ext cx="6343560" cy="32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827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Inner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447227"/>
            <a:ext cx="2654573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SELECT * FROM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TableA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INNER JOIN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TableB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ON TableA.name = TableB.name</a:t>
            </a:r>
            <a:r>
              <a:rPr kumimoji="0" lang="es-MX" altLang="es-MX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Venn diagram of 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95" y="1574330"/>
            <a:ext cx="3149405" cy="206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58529"/>
              </p:ext>
            </p:extLst>
          </p:nvPr>
        </p:nvGraphicFramePr>
        <p:xfrm>
          <a:off x="677424" y="2782764"/>
          <a:ext cx="3432240" cy="1259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Frodo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Frodo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Darth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Vader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Darth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Vader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94858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5691884" y="3900049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Sólo los </a:t>
            </a:r>
            <a:r>
              <a:rPr lang="es-MX" dirty="0" err="1"/>
              <a:t>matches</a:t>
            </a:r>
            <a:r>
              <a:rPr lang="es-MX" dirty="0"/>
              <a:t> entre A y 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EE792EC-BB84-4CDE-A870-11786ABE1AC5}"/>
                  </a:ext>
                </a:extLst>
              </p14:cNvPr>
              <p14:cNvContentPartPr/>
              <p14:nvPr/>
            </p14:nvContentPartPr>
            <p14:xfrm>
              <a:off x="619200" y="1585800"/>
              <a:ext cx="7706160" cy="2576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EE792EC-BB84-4CDE-A870-11786ABE1A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840" y="1576440"/>
                <a:ext cx="7724880" cy="25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53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406131"/>
            <a:ext cx="2701060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b="1" dirty="0">
                <a:solidFill>
                  <a:srgbClr val="3A4145"/>
                </a:solidFill>
                <a:latin typeface="Inconsolata"/>
              </a:rPr>
              <a:t>FULL OUTER JOIN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ON TableA.name = TableB.name </a:t>
            </a:r>
          </a:p>
        </p:txBody>
      </p:sp>
      <p:pic>
        <p:nvPicPr>
          <p:cNvPr id="2051" name="Picture 3" descr="Venn diagram of SQL cartesian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998" y="1574853"/>
            <a:ext cx="3221341" cy="211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814275" y="2812617"/>
            <a:ext cx="3562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Produce todos los elementos de A y B, y donde no existe un match, coloca un NULL.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D7986D-D76A-484B-9D04-32FB761DA17E}"/>
                  </a:ext>
                </a:extLst>
              </p14:cNvPr>
              <p14:cNvContentPartPr/>
              <p14:nvPr/>
            </p14:nvContentPartPr>
            <p14:xfrm>
              <a:off x="1614600" y="2190600"/>
              <a:ext cx="1905120" cy="105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D7986D-D76A-484B-9D04-32FB761DA1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5240" y="2181240"/>
                <a:ext cx="1923840" cy="1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098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34924"/>
              </p:ext>
            </p:extLst>
          </p:nvPr>
        </p:nvGraphicFramePr>
        <p:xfrm>
          <a:off x="975374" y="1445378"/>
          <a:ext cx="3432240" cy="2976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Frodo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Frodo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Gandalf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Harry</a:t>
                      </a:r>
                      <a:r>
                        <a:rPr lang="es-MX" sz="1200" baseline="0" dirty="0"/>
                        <a:t> Potter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1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Darth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Vader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Darth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Vader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Kermit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0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Jon Snow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299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898056-6A85-46D2-8105-589C3266110F}"/>
                  </a:ext>
                </a:extLst>
              </p14:cNvPr>
              <p14:cNvContentPartPr/>
              <p14:nvPr/>
            </p14:nvContentPartPr>
            <p14:xfrm>
              <a:off x="938160" y="2457360"/>
              <a:ext cx="3405600" cy="194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898056-6A85-46D2-8105-589C326611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800" y="2448000"/>
                <a:ext cx="3424320" cy="19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81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Left</a:t>
            </a:r>
            <a:r>
              <a:rPr lang="es-MX" dirty="0"/>
              <a:t> </a:t>
            </a:r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372837"/>
            <a:ext cx="2701060" cy="1374574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LEFT OUTER JOIN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ON TableA.name = TableB.name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WHERE TableB.id IS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null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</p:txBody>
      </p:sp>
      <p:pic>
        <p:nvPicPr>
          <p:cNvPr id="5123" name="Picture 3" descr="join-left-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39" y="1690576"/>
            <a:ext cx="3923590" cy="25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1A34F5-1B13-4E1D-B008-3678F54CEBF5}"/>
                  </a:ext>
                </a:extLst>
              </p14:cNvPr>
              <p14:cNvContentPartPr/>
              <p14:nvPr/>
            </p14:nvContentPartPr>
            <p14:xfrm>
              <a:off x="5924520" y="995400"/>
              <a:ext cx="1171800" cy="590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1A34F5-1B13-4E1D-B008-3678F54CEB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5160" y="986040"/>
                <a:ext cx="1190520" cy="6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1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Left</a:t>
            </a:r>
            <a:r>
              <a:rPr lang="es-MX" dirty="0"/>
              <a:t> </a:t>
            </a:r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48861"/>
              </p:ext>
            </p:extLst>
          </p:nvPr>
        </p:nvGraphicFramePr>
        <p:xfrm>
          <a:off x="2578142" y="1938537"/>
          <a:ext cx="3432240" cy="1198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Gandalf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Harry</a:t>
                      </a:r>
                      <a:r>
                        <a:rPr lang="es-MX" sz="1200" baseline="0" dirty="0"/>
                        <a:t> Potter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1325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92846D-E057-4555-AACE-DFE44B4A3401}"/>
                  </a:ext>
                </a:extLst>
              </p14:cNvPr>
              <p14:cNvContentPartPr/>
              <p14:nvPr/>
            </p14:nvContentPartPr>
            <p14:xfrm>
              <a:off x="1380960" y="690480"/>
              <a:ext cx="2900880" cy="2495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92846D-E057-4555-AACE-DFE44B4A34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1600" y="681120"/>
                <a:ext cx="2919600" cy="25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90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1271704" y="1719916"/>
            <a:ext cx="5971577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Terminamos Álgebra Relacional!</a:t>
            </a:r>
          </a:p>
        </p:txBody>
      </p:sp>
    </p:spTree>
    <p:extLst>
      <p:ext uri="{BB962C8B-B14F-4D97-AF65-F5344CB8AC3E}">
        <p14:creationId xmlns:p14="http://schemas.microsoft.com/office/powerpoint/2010/main" val="199856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51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dirty="0"/>
              <a:t>SELECT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Select</a:t>
            </a:r>
            <a:r>
              <a:rPr lang="es-MX" dirty="0"/>
              <a:t> A1, A2, A3, ….., AN</a:t>
            </a:r>
          </a:p>
          <a:p>
            <a:r>
              <a:rPr lang="es-MX" dirty="0" err="1"/>
              <a:t>From</a:t>
            </a:r>
            <a:r>
              <a:rPr lang="es-MX" dirty="0"/>
              <a:t> R1</a:t>
            </a:r>
          </a:p>
          <a:p>
            <a:r>
              <a:rPr lang="es-MX" dirty="0"/>
              <a:t>WHERE </a:t>
            </a:r>
            <a:r>
              <a:rPr lang="es-MX" dirty="0" err="1"/>
              <a:t>Condition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197100" y="2324100"/>
            <a:ext cx="236220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4559300" y="2324100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Que regresar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057400" y="2755900"/>
            <a:ext cx="32385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2482850" y="279102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Que relaciones</a:t>
            </a:r>
          </a:p>
        </p:txBody>
      </p:sp>
    </p:spTree>
    <p:extLst>
      <p:ext uri="{BB962C8B-B14F-4D97-AF65-F5344CB8AC3E}">
        <p14:creationId xmlns:p14="http://schemas.microsoft.com/office/powerpoint/2010/main" val="264742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Patrones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Las instrucciones WHERE pueden tener condiciones donde la comparamos con un </a:t>
            </a:r>
            <a:r>
              <a:rPr lang="es-MX" dirty="0" err="1"/>
              <a:t>string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Attributo</a:t>
            </a:r>
            <a:r>
              <a:rPr lang="es-MX" dirty="0"/>
              <a:t>&gt; LIKE &lt;</a:t>
            </a:r>
            <a:r>
              <a:rPr lang="es-MX" dirty="0" err="1"/>
              <a:t>Patron</a:t>
            </a:r>
            <a:r>
              <a:rPr lang="es-MX" dirty="0"/>
              <a:t>&gt; o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Attributo</a:t>
            </a:r>
            <a:r>
              <a:rPr lang="es-MX" dirty="0"/>
              <a:t>&gt; NOT LIKE &lt;</a:t>
            </a:r>
            <a:r>
              <a:rPr lang="es-MX" dirty="0" err="1"/>
              <a:t>Patron</a:t>
            </a:r>
            <a:r>
              <a:rPr lang="es-MX" dirty="0"/>
              <a:t>&gt;</a:t>
            </a:r>
          </a:p>
          <a:p>
            <a:r>
              <a:rPr lang="es-MX" dirty="0" err="1"/>
              <a:t>Patron</a:t>
            </a:r>
            <a:r>
              <a:rPr lang="es-MX" dirty="0"/>
              <a:t> es un </a:t>
            </a:r>
            <a:r>
              <a:rPr lang="es-MX" dirty="0" err="1"/>
              <a:t>string</a:t>
            </a:r>
            <a:r>
              <a:rPr lang="es-MX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77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Patrones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677987"/>
            <a:ext cx="2543175" cy="1914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1635124"/>
            <a:ext cx="24193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8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25" y="1766886"/>
            <a:ext cx="2352675" cy="1914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1766887"/>
            <a:ext cx="2457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9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Examen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Octubre x y y:</a:t>
            </a:r>
          </a:p>
          <a:p>
            <a:pPr lvl="1"/>
            <a:r>
              <a:rPr lang="es-MX" sz="2000" dirty="0"/>
              <a:t>Para ir acorde al calendario de nuestra clase:</a:t>
            </a:r>
          </a:p>
          <a:p>
            <a:pPr lvl="2"/>
            <a:r>
              <a:rPr lang="es-MX" sz="2000" dirty="0"/>
              <a:t>Algebra Relacional</a:t>
            </a:r>
          </a:p>
          <a:p>
            <a:pPr lvl="1"/>
            <a:r>
              <a:rPr lang="es-MX" sz="2000" dirty="0"/>
              <a:t>Va a ser en dos partes:</a:t>
            </a:r>
          </a:p>
          <a:p>
            <a:pPr lvl="2"/>
            <a:r>
              <a:rPr lang="es-MX" sz="2000" dirty="0"/>
              <a:t>1º  Examen Individual (X Octubre)</a:t>
            </a:r>
          </a:p>
          <a:p>
            <a:pPr lvl="2"/>
            <a:r>
              <a:rPr lang="es-MX" sz="2000" dirty="0"/>
              <a:t>2ª Evaluación Grupal (Y Octubre)</a:t>
            </a:r>
          </a:p>
          <a:p>
            <a:pPr lvl="2"/>
            <a:r>
              <a:rPr lang="es-MX" sz="2000" dirty="0" err="1"/>
              <a:t>Calif</a:t>
            </a:r>
            <a:r>
              <a:rPr lang="es-MX" sz="2000" dirty="0"/>
              <a:t> = 1er Parcial + 2º Parcial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0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Dada la relación Clases(nombre, profesor, dificultad), cuales son las clases que imparte Palafox, que son fáciles.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90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Usando las relaciones, Bares(nombre, dirección) y Ventas(bar, </a:t>
            </a:r>
            <a:r>
              <a:rPr lang="es-MX" dirty="0" err="1"/>
              <a:t>ceveza</a:t>
            </a:r>
            <a:r>
              <a:rPr lang="es-MX" dirty="0"/>
              <a:t>, precio), encontrar los nombres de todos los bares que estén en Insurgentes o vendan Tecate por menos de $20.</a:t>
            </a:r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6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Algebra Relacional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647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 := </a:t>
            </a:r>
            <a:r>
              <a:rPr lang="el-GR" sz="1800" dirty="0"/>
              <a:t>σ</a:t>
            </a:r>
            <a:r>
              <a:rPr lang="es-MX" sz="1800" baseline="-25000" dirty="0"/>
              <a:t>c</a:t>
            </a:r>
            <a:r>
              <a:rPr lang="es-MX" sz="1800" dirty="0"/>
              <a:t>(R2)</a:t>
            </a:r>
          </a:p>
          <a:p>
            <a:pPr lvl="1"/>
            <a:r>
              <a:rPr lang="en-US" sz="1800" dirty="0"/>
              <a:t>C </a:t>
            </a: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condición</a:t>
            </a:r>
            <a:endParaRPr lang="es-MX" sz="1800" dirty="0"/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L es una lista</a:t>
            </a:r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[A+B</a:t>
            </a:r>
            <a:r>
              <a:rPr lang="es-MX" sz="1800" dirty="0"/>
              <a:t> </a:t>
            </a:r>
            <a:r>
              <a:rPr lang="es-MX" sz="1800" baseline="-25000" dirty="0"/>
              <a:t>-&gt;C, A, A]</a:t>
            </a:r>
            <a:r>
              <a:rPr lang="es-MX" sz="1800" dirty="0"/>
              <a:t>(R2)</a:t>
            </a:r>
          </a:p>
          <a:p>
            <a:r>
              <a:rPr lang="es-MX" sz="1800" dirty="0"/>
              <a:t>R3 : R1 x R2</a:t>
            </a:r>
          </a:p>
          <a:p>
            <a:r>
              <a:rPr lang="es-MX" sz="1800" dirty="0"/>
              <a:t>R3 := R1 </a:t>
            </a:r>
            <a:r>
              <a:rPr lang="el-GR" sz="1800" dirty="0"/>
              <a:t>⋈</a:t>
            </a:r>
            <a:r>
              <a:rPr lang="es-MX" sz="1800" i="1" baseline="-25000" dirty="0"/>
              <a:t>c</a:t>
            </a:r>
            <a:r>
              <a:rPr lang="es-MX" sz="1800" dirty="0"/>
              <a:t> R2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Natural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R3 := R1 </a:t>
            </a:r>
            <a:r>
              <a:rPr lang="el-GR" sz="1800" dirty="0"/>
              <a:t>⋈</a:t>
            </a:r>
            <a:r>
              <a:rPr lang="es-MX" sz="1800" dirty="0"/>
              <a:t> R2</a:t>
            </a:r>
          </a:p>
          <a:p>
            <a:pPr lvl="1"/>
            <a:r>
              <a:rPr lang="es-MX" sz="1800" dirty="0"/>
              <a:t>Una variante del Theta-</a:t>
            </a:r>
            <a:r>
              <a:rPr lang="es-MX" sz="1800" dirty="0" err="1"/>
              <a:t>Join</a:t>
            </a:r>
            <a:endParaRPr lang="es-MX" sz="1800" dirty="0"/>
          </a:p>
          <a:p>
            <a:pPr lvl="1"/>
            <a:r>
              <a:rPr lang="es-MX" sz="1800" dirty="0"/>
              <a:t>Conecta dos relaciones:</a:t>
            </a:r>
          </a:p>
          <a:p>
            <a:pPr lvl="2"/>
            <a:r>
              <a:rPr lang="es-MX" sz="1800" dirty="0"/>
              <a:t>Iguala atributos con el mismo nombre</a:t>
            </a:r>
          </a:p>
          <a:p>
            <a:pPr lvl="2"/>
            <a:r>
              <a:rPr lang="es-MX" sz="1800" dirty="0"/>
              <a:t>Proyecta una copia de cada par de atributos igualados.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54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Algebra Relacional / SQL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3383294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15956</TotalTime>
  <Words>498</Words>
  <Application>Microsoft Office PowerPoint</Application>
  <PresentationFormat>On-screen Show (16:9)</PresentationFormat>
  <Paragraphs>168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Roboto Condensed</vt:lpstr>
      <vt:lpstr>Inconsolata</vt:lpstr>
      <vt:lpstr>Arial</vt:lpstr>
      <vt:lpstr>Roboto Condensed Light</vt:lpstr>
      <vt:lpstr>Arvo</vt:lpstr>
      <vt:lpstr>Salerio template</vt:lpstr>
      <vt:lpstr>Introducción a las Bases de Datos</vt:lpstr>
      <vt:lpstr>Anuncios parroquiales</vt:lpstr>
      <vt:lpstr>Examen 2</vt:lpstr>
      <vt:lpstr>PowerPoint Presentation</vt:lpstr>
      <vt:lpstr>PowerPoint Presentation</vt:lpstr>
      <vt:lpstr>Algebra Relacional</vt:lpstr>
      <vt:lpstr>Operaciones</vt:lpstr>
      <vt:lpstr>Natural Join</vt:lpstr>
      <vt:lpstr>Algebra Relacional / SQL</vt:lpstr>
      <vt:lpstr>Joins</vt:lpstr>
      <vt:lpstr>Tablas</vt:lpstr>
      <vt:lpstr>Inner Join</vt:lpstr>
      <vt:lpstr>Outer Join</vt:lpstr>
      <vt:lpstr>Outer Join</vt:lpstr>
      <vt:lpstr>Left Outer Join</vt:lpstr>
      <vt:lpstr>Left Outer Join</vt:lpstr>
      <vt:lpstr>PowerPoint Presentation</vt:lpstr>
      <vt:lpstr>SQL</vt:lpstr>
      <vt:lpstr> SELECT</vt:lpstr>
      <vt:lpstr>Patrones</vt:lpstr>
      <vt:lpstr>Patrones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108</cp:revision>
  <dcterms:modified xsi:type="dcterms:W3CDTF">2021-10-08T14:05:36Z</dcterms:modified>
</cp:coreProperties>
</file>