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90" r:id="rId3"/>
    <p:sldId id="486" r:id="rId4"/>
    <p:sldId id="487" r:id="rId5"/>
    <p:sldId id="488" r:id="rId6"/>
    <p:sldId id="489" r:id="rId7"/>
    <p:sldId id="490" r:id="rId8"/>
    <p:sldId id="493" r:id="rId9"/>
    <p:sldId id="494" r:id="rId10"/>
    <p:sldId id="495" r:id="rId11"/>
    <p:sldId id="496" r:id="rId12"/>
    <p:sldId id="497" r:id="rId13"/>
    <p:sldId id="499" r:id="rId14"/>
    <p:sldId id="500" r:id="rId15"/>
    <p:sldId id="501" r:id="rId16"/>
    <p:sldId id="502" r:id="rId17"/>
  </p:sldIdLst>
  <p:sldSz cx="9144000" cy="5143500" type="screen16x9"/>
  <p:notesSz cx="6858000" cy="9144000"/>
  <p:embeddedFontLs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  <p:embeddedFont>
      <p:font typeface="Roboto Condensed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4"/>
  </p:normalViewPr>
  <p:slideViewPr>
    <p:cSldViewPr snapToGrid="0">
      <p:cViewPr varScale="1">
        <p:scale>
          <a:sx n="105" d="100"/>
          <a:sy n="105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0-20T00:28:46.2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12058 8548 0,'-15'0'0,"-38"-8"15,-15 1 1,-30-16-16,-23 8 16,15-1-16,38 9 15,-38-9-15,-38-6 16,54 6-1,-24 9-15,-37-1 16,75 8-16,-22 15 16,-53 1-16,53 6 15,-1 9 1,-22 7-16,8 8 16,30 7-16,0 24 15,-8 7-15,23-23 16,7 0-1,8 23-15,23-38 16,8 15-16,6 7 16,9 1-1,7 7-15,7 8 16,31 8-16,15-8 16,23 0-16,-16 0 15,8-8 1,61 16-16,-16-31 15,31-8-15,22 1 16,-52-9 0,90 24-16,-68-31 15,98-7-15,-105-16 16,113 8-16,-91-23 16,98 0-1,-135-15-15,112-16 16,-90-7-16,53 7 15,-98 1-15,45-8 16,15-8 0,-67 8-16,-16 0 15,7-23-15,31-1 16,-53 24 0,-15 0-16,-16-8 15,-14-7-15,-23-8 16,-38-23-16,-15 8 15,-8 7 1,-67-15-16,29 23 16,-60-23-16,-15 23 15,-68-15 1,84 22-16,-145-15 16,-15 1-16,23 7 15,-60 15-15,257 31 16</inkml:trace>
  <inkml:trace contextRef="#ctx0" brushRef="#br0" timeOffset="2804.7">16322 7640 0,'0'0'16,"-8"7"-16,-15 16 16,-7 8-1,-15 15-15,-8 30 16,0 0-16,-15 31 15,15-23 1,15-8-16,16 8 16,6 8-16,16-31 15,23 0-15,30 15 16,0-7 0,45 7-16,38-7 15,-53-31-15,31-7 16,37-16-1,-53-15-15,16-30 16,7-24-16,-38 1 16,-23-16-16,-22-23 15,-8 1 1,-7-1-16,-15 16 16,-8-31-16,-8 31 15,-7 7 1,-30-15-16,-46-15 15,-30 15-15,-106-8 16,68 54-16,-143 15 16,166 8-1</inkml:trace>
  <inkml:trace contextRef="#ctx0" brushRef="#br0" timeOffset="3944.71">5594 8785 0,'0'0'0,"-22"-23"16,-16 0-16,-8 0 16,1 0-1,0 8-15,-8-8 16,-15 0-16,-8 0 16,1 0-16,7 16 15,15-1 1,-23 0-16,-37 16 15,7 7-15,0 1 16,-7 6-16,-1 9 16,46-1-1,0 1-15,-38 22 16,23-7-16,23-8 16,7 8-1,0 15-15,7 23 16,1 8-16,22-8 15,23 23-15,8-31 16,15 0 0,7 16-16,15-8 15,23-16-15,15 1 16,-15-15-16,16-1 16,29 0-1,0-14-15,16-17 16,22 1-16,-45-23 15,60-7 1,-7-24-16,7-15 16,8-15-16,-68 8 15,15-23-15,-23 7 16,-22-7 0,-23-1-16,-15 9 15,-8-16-15,-15 15 16,-8 0-16,-14 8 15,-8 0 1,-23 0-16,-22-8 16,-39-7-16,-7 7 15,106 69-15</inkml:trace>
  <inkml:trace contextRef="#ctx0" brushRef="#br1" timeOffset="-145017.18">20865 8250 0,'0'0'16,"0"0"-16,0 0 15,0 0 1,0 0-16,0 0 16,-7 8-16,-1 7 15,-7 16 1,0 7-16,-8 15 16,-7-7-16,-16 8 15,-6-1-15,-1-15 16,0 23-1,15-15-15,8-8 16,-1 0-16,1-7 16,8-8-16,-1-8 15,8 0 1,0-7-16,7 0 16,0-1-1,1 1-15,7-8 16,0 0-16,0 0 15,0 0-15,0 0 16,0 0-16,0 0 16,0 0-1,0 0-15,0 0 16,0 0-16,0 0 16,0 0-1,0 8-15,0-1 16,0 1-16,7 7 15,1 0 1,0 1-16,-1 6 16,1 1-16,-1 0 15,1 0-15,-8-8 16,0 1 0,0-1-16,0 0 15,0-7-15,0-1 16,0 1-1,0 0-15,0-8 16,0 0-16,0 0 16,7 7-16,-7-7 15,0 0 1,0 0-16,8 8 16,-8-8-16,8 0 15,-1 0 1,8 0-16,0 0 15,8-8-15,7 1 16,16-1-16,7-7 16,-1 0-1,-21 7-15,-1-7 16,0 7-16,-7 0 16,0 1-1,-8-1-15,0 1 16,0-1-16,0 0 15,0 1-15,0-1 16,-7 0 0,-1 1-16,1-1 15,-1 0-15,1-7 16,0 0 0,-1 0-16,1-8 15,-1 0-15,1 0 16,-1-8-16,1 1 15,-1-1 1,1 9-16,0-1 16,-1 0-16,1 0 15,-8 8 1,0-1-16,0 1 16,0 7-16,0 1 15,0-1-15,0 1 16,0 7-1,0 0-15,0 0 16,0 0-16,-8-8 16,-7 0-1,-23 1-15,0 7 16,-30 7-16,-90 16 16,-1-8-16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0-20T00:29:44.36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6842 4404 0,'0'0'0,"0"0"16,0 0-16,-23-15 0,15 7 15,1 0-15,-1 1 16,1-1-16,-1 0 15,1 1 1,-1-9-16,0 9 16,8-1-16,0-7 15,0 0-15,-7-16 16,7 16 0,0 0-16,0-1 15,7 1-15,1 0 16,0-16-1,7 8-15,0 0 16,8-7-16,-8 7 16,0 8-16,0 0 15,0-1 1,0 9-16,8-9 16,-1 9-16,1-1 15,-8 0 1,0 1-16,1 7 15,6-8-15,1 8 16,0 0-16,-1 0 16,8 8-1,1-1-15,7 1 16,7 0-16,-7 7 16,-1-7-16,1-1 15,-7 1 1,6 7-16,9-7 15,-1 7-15,0 0 16,1-7-16,-8 7 16,-1-7-1,-6-1-15,-9 1 16,8 0-16,8 7 16,8 0-1,7-7-15,-1 0 16,1-1-16,-7 1 15,7-8-15,7 7 16,-7 1 0,8 0-16,-9-1 15,-6-7-15,-8 0 16,-1 8-16,1 0 16,15-1-1,0-7-15,8 8 16,-9 0-16,1-8 15,-7 0 1,7 0-16,7 7 16,1-7-16,-8 8 15,-8-8-15,-7 0 16,-8 0 0,8 0-16,7 0 15,23 0-15,0 0 16,0-8-1,-15 1-15,8-1 16,7 0-16,0 1 16,0-9-16,-23 9 15,-7-1 1,-8-7-16,0 0 16,1-1-16,6-7 15,9 8 1,-1-8-16,-7 0 15,-8 8-15,-7 7 16,-8 1-16,0-1 16,0 1-16,-7 7 15,-8 0 1,0 0-16,0 0 16,0 0-16,0 0 15,0 0 1,0 0-16,0 0 15,0 0-15,0 0 16,0 0-16,0 0 16,0 0-1,0 0-15,0 0 16,0 0-16,0 0 16,7 7-1,1 1-15,7 7 16,0 0-16,0 1 15,8-1-15,0 0 16,14 0 0,1 1-16,8-1 15,-1 0-15,0 8 16,-7-15 0,0 7-16,0 0 15,-1 1-15,24 6 16,15 1-16,-8-7 15,-8-1 1,1-8-16,22-7 16,7 0-16,-22 8 15,-22-8 1,-1 0-16,8-8 16,8 8-16,7 0 15,0-7-15,-15-1 16,-8 1-16,8-1 15,0 0 1,7 1-16,-7-1 16,0 0-16,-15 1 15,-8-1 1,0 1-16,-7 7 16,7 0-16,1 0 15,-1 0-15,8 0 16,-1 0-1,9 7-15,-1-7 16,0 0-16,1 8 16,7-1-16,7 1 15,-7 0 1,0 7-16,-8 0 16,-7 8-16,-8 0 15,1 8 1,-9-9-16,1 1 15,0 8-15,-1-1 16,-7-7-16,1 0 16,-1 0-1,-8 0-15,1-8 16,-1 8-16,-7 8 16,0-31-1</inkml:trace>
  <inkml:trace contextRef="#ctx0" brushRef="#br0" timeOffset="2642.57">6751 4396 0,'0'0'16,"0"0"-16,0 0 16,0 0-16,0 0 15,0 0 1,0 0-16,-8 0 15,-14-7-15,-9-1 16,-6 8-16,-9-8 16,-7 8-1,8-7-15,15 7 16,7 7-16,-7 1 16,0 0-1,-8 7-15,-8 0 16,1 0-16,0 1 15,7-9-15,8 8 16,7-7 0,8 0-16,0-1 15,0 1-15,0 7 16,-1 1-16,1 6 16,8 17-1,-1-1-15,1 8 16,-1-8-16,0 7 15,8 9 1,0 15-16,-7 15 16,7-16-16,-8-14 15,8 7-15,-7 7 16,7 1 0,0-8-16,0-7 15,-8-1-15,8-7 16,0 0-16,0-8 15,0 23 1,0-8-16,8 1 16,-1-9-16,1 1 15,-1 8 1,1 22-16,0 8 16,-1-31-16,1 16 15,-1 15-15,1 0 16,7 8-1,-7-31-15,-1 0 16,1 7-16,-1 16 16,8 0-16,-7-30 15,-1-1 1,9 16-16,-1 15 16,0-16-16,-8-14 15,1-8 1,-1-1-16,1 1 15,0 15-15,-1 0 16,-7-7-16,0-16 16,0-15-1,-7 0-15,-1 7 16,-7-7-16,0-8 16,0 1-1,0-1-15,-1 0 16,1-7-16,0 0 15,0-1-15,0 1 16,0-8 0,-8 0-16,0 0 15,8 0-15,0 0 16,0 0-16,8-8 16,-1 8-1,0-7-15,8 7 16,0 0-16,0-8 15,0 0 1,0 1-16,8-1 16,0 0-16,-1 1 15,8-1 1,0-7-16,0 7 16,8 1-16,0-1 15,7 0-15,-7 8 16,-1 8-16,9 0 15,-9 7 1,1 0-16,0 0 16,-8 1-16,0 7 15,0-1 1,0 1-16,0 8 16,-7-1-16,-1 9 15,1-9-15,0 1 16,-8-1-1,0-7-15,0 0 16,0 0-16,0 0 16,0 0-16,0 0 15,0 7 1,0-7-16,-8 7 16,0 9-16,-7 6 15,8-14-15,-8 7 16,-8 8-1,-7 15-15,-1 23 16,9 0-16,7-31 16,0-7-1,-16 30-15,1 39 16,7-31-16,8-31 16,0 8-1,0 8-15,0 15 16,0-15-16,0-8 15,0-23-15,-1 8 16,1 7 0,0 31-16,-7-8 15,-1-15-15,8-15 16,0 15-16,-8 16 16,8-9-1,0-7-15,7-7 16,1-31-16,-1 0 15,0-1-15,8-6 16,0-1 0,0 0-16,0 1 15,0-1-15,8 0 16,0 0 0,7 8-16,0-8 15,0 1-15,8 7 16,-1 0-16,1-8 15,0 8 1,-1 0-16,9-1 16,-1 1-16,0 8 15,0-8 1,1-8-16,6 8 16,9 0-16,-1-8 15,-7 8-15,-8-8 16,0-7-1,1 7-15,6 0 16,1-7-16,8 0 16,-9-1-16,-6 1 15,-1 0 1,-8-8-16,-6 0 16,-1 0-16,0 0 15,-15 0-15</inkml:trace>
  <inkml:trace contextRef="#ctx0" brushRef="#br0" timeOffset="17551.48">20548 4472 0,'0'0'0,"0"0"16,0 0-1,0 0-15,0 0 16,0 0-16,-8 8 15,0 0 1,8-1-16,0 1 16,-7 7-16,-1 1 15,8-1-15,-7 8 16,7 0 0,0 7-16,0 1 15,0 7-15,0 0 16,0 0-1,0 0-15,0-15 16,0 0-16,0 0 16,0 0-16,0 0 15,0-8 1,-8 0-16,1 8 16,-1 0-16,8-8 15,-7 1 1,-1 7-16,8-8 15,0 0-15,0-15 16</inkml:trace>
  <inkml:trace contextRef="#ctx0" brushRef="#br0" timeOffset="18243.12">21349 4549 0,'0'0'0,"0"0"16,0 0-16,-8 7 15,-7 9-15,-7-1 16,-1 8-1,0 0-15,-7 7 16,7-7-16,1 8 16,-9 7-1,1 0-15,-8 0 16,8 0-16,0 1 16,-8 14-16,0 8 15,0-8 1,16 1-16,7-16 15,0-7-15,-1-9 16,9 1 0,-1 0-16,1-8 15,-1-7-15,8 0 16,0-1-16,0-7 16</inkml:trace>
  <inkml:trace contextRef="#ctx0" brushRef="#br0" timeOffset="19029.48">21485 4793 0,'0'0'0,"0"0"16,0 0-16,0 0 16,-8 8-1,-7-1-15,-15 1 16,-8 7-16,0 0 15,1 1 1,6-1-16,1 0 16,0 8-16,7 0 15,1 8-15,6 7 16,1-8 0,8 1-16,7-1 15,0-7-15,7 0 16,8 0-16,1 0 15,14-8 1,0 0-16,0 1 16,1-9-16,-1-7 15,0 0 1,-7 0-16,-8-7 16,0 7-16,8-23 15,-8 8-15,0-8 16,-8-8-1,1 8-15,0-7 16,-1-1-16,-7 8 16,0-7-1,0-1-15,0 8 16,0-22-16,0 6 16,0 1-16,-7 8 15,-9-9 1,16 39-16</inkml:trace>
  <inkml:trace contextRef="#ctx0" brushRef="#br0" timeOffset="20577.23">21939 4831 0,'0'0'0,"0"0"15,0 0-15,0 0 16,0 0-16,0 0 15,0 0 1,0 0-16,0 0 16,7 8-16,8-1 15,0 1-15,16 0 16,6-1 0,1 1-16,0-8 15,-15 0-15,-1 0 16,-6 0-1,6 0-15,1 0 16,0-8-16,-1 1 16,-22 7-16</inkml:trace>
  <inkml:trace contextRef="#ctx0" brushRef="#br0" timeOffset="22074.92">22543 4572 0,'0'0'16,"0"0"-16,0 0 15,0 0-15,0 0 16,8 7-16,-1 1 16,9 15-1,-9-8-15,8 16 16,0-1-16,8 16 15,-8-8 1,0-7-16,0-8 16,1-1-16,-1 1 15,0 0-15,-8-7 16,1-1 0,-1 0-16,1 0 15,0-7-15,7 0 16,-8-8-1,1 0-15,7 0 16,0-8-16,0 0 16,0-7-16,0 0 15,-7 0 1,0-1-16,-1 9 16,1-1-16,-8 8 15,7-8 1,-7 8-16,0 0 15,0 0-15,0 0 16,8 8-16,-1 0 16,1 7-1,-1 8-15,1 0 16,0 0-16,7-1 16,0 1-16,8 0 15,7-7 1,0-9-16,8-7 15,-8 0-15,-7-7 16,-1-9 0,1-7-16,0 0 15,-8-7-15,0-1 16,0-7-16,-7-8 16,-1-7-1,1 7-15,-1 8 16,1 0-16,-8 7 15,0 1 1,0 7-16,0 0 16,0 23-16</inkml:trace>
  <inkml:trace contextRef="#ctx0" brushRef="#br0" timeOffset="22517.06">23730 4434 0,'0'0'16,"0"0"-16,0 0 15,0 8 1,-7 7-16,-1 0 16,-7 8-16,0 0 15,-15 15-15,-8-7 16,-15 15 0,0 7-16,8 1 15,7-1 1,8-15-16,-1 8 15,9 0-15,-1 7 16,0 1-16,1-9 16,7-14-16,-1-1 15,1-7 1,8-7-16,-1-1 16,1-7-16,-1-1 15,8-7 1</inkml:trace>
  <inkml:trace contextRef="#ctx0" brushRef="#br0" timeOffset="23039">23632 5014 0,'0'0'0,"0"0"15,0 0-15,0 0 16,0 0-16,0 0 16,0 0-1,8 16-15,-1 7 16,1-1-16,-8-6 15,7 14-15,-7-7 16,0-8 0,0 8-16,0-7 15,0-1-15,0 0 16,0-7-16,0-1 16,0 1-1,0 0-15,0-8 16,0 0-16,0 0 15</inkml:trace>
  <inkml:trace contextRef="#ctx0" brushRef="#br0" timeOffset="23672.84">23692 4869 0,'0'0'16,"0"0"0,0 0-16,0 0 15,0 0-15,0 0 16,0 0-1,0 0-15,16 0 16,-1 0-16,7-7 16,9-1-16,-1 8 15,8 0 1,-8 0-16,-7 0 16,-8 0-16,0 0 15,-8 0 1,1 8-16,-8-8 15,0 7-15,-8 9 16,-7 7-16,0-1 16,8-6-1,-1-1-15,0 0 16,1 0-16,7 1 16,7 7-16,1-8 15,7 8 1,0-8-16,8 0 15,-8 1-15,0-1 16,-7-8 0,-1 1-16,-7 0 15,-7 7-15,-16 8 16,-30 15 0,8-7-16,-1-1 15,1-7-15,-8 0 16,-22 0-16,-16 0 15,91-23 1</inkml:trace>
  <inkml:trace contextRef="#ctx0" brushRef="#br0" timeOffset="83366.63">20510 6426 0,'0'0'0,"0"0"16,0 0-16,0 0 15,0 0 1,0 0-16,0 0 16,0 0-16,0 0 15,0 0-15,0 0 16,0 0-1,0 0-15,-8-7 16,1-1-16,7 8 16,-8-8-1,1 1-15,-1 7 16,-7 0-16,0 0 16,0 0-16,-8 0 15,0 0 1,8 0-16,0 7 15,0 1-15,0 0 16,0-1-16,7 1 16,1 0-1,-1-1-15,0 1 16,1-1-16,-1 1 16,1 7-1,7 1-15,0 7 16,7-1-16,1 1 15,7 0-15,8 0 16,-1 0 0,1-8-16,-8 1 15,0-1-15,0-8 16,1 1 0,-1 0-16,7-1 15,1 1-15,0-8 16,-1 0-16,9 0 15,-1-8 1,-7 1-16,-1-1 16,-7 0-16,-7 1 15,-1-1 1,1-7-16,-8-8 16,0 0-16,-8 0 15,1 0-15,-1 8 16,1 0-1,-8 0-15,0-8 16,-1 7-16,1 1 16,0 7-1,8 1-15,-1-1 16,0 1-16,8 7 16</inkml:trace>
  <inkml:trace contextRef="#ctx0" brushRef="#br0" timeOffset="84118.37">20812 6472 0,'0'0'0,"0"0"16,0 0-16,0 0 16,0 0-1,0 0-15,15 0 16,0 0-16,8 0 16,15 0-16,0 0 15,7 0 1,-7 0-16,0 0 15,-8-8-15,8 1 16,-1-1-16,-6 1 16,-1 7-1,-15 0-15,0 0 16,-7 0-16,-8 0 16</inkml:trace>
  <inkml:trace contextRef="#ctx0" brushRef="#br0" timeOffset="84573.67">21515 6167 0,'0'0'15,"0"0"-15,0 0 16,0 0 0,0 0-16,0 7 15,0 9-15,0 14 16,0-7-16,0 8 16,0-1-1,8 8-15,-1 1 16,1 6-16,-1-7 15,1 8 1,0-15-16,-1 7 16,-7-38-16</inkml:trace>
  <inkml:trace contextRef="#ctx0" brushRef="#br0" timeOffset="89024.62">6842 4358 0,'0'0'15,"0"0"-15,0 0 16,0 0-16,0 0 16,0 0-1,-8 15-15,1 16 16,7 7-16,-8 0 16,0 16-16,-7 29 15,8 1 1,-1-15-16,8-8 15,-7 0-15,7 8 16,0-16 0,7 54-16,-7-61 15,0 7-15,0 1 16,0-1-16,0 1 16,0-8-1,0 7-15,0-15 16,0-7-16,0-8 15,0-1-15,0-6 16,-7 7 0,7-8-16,0 0 15,0 0-15,0-7 16,0 0 0,0-8-16,0 7 15,0 1-15,0-8 16,0 0-16,7 8 15,8-1 1,8 1-16,15-1 16,15 1-16,-8 7 15,0 1 1,8-1-16,23 8 16,0-8-16,-16 8 15,-7-8-15,0-7 16,0-1-1,0 1-15,0 0 16,-1-8-16,1 0 16,-15 0-1,-8 0-15,-14 0 16,-1 0-16,-8 0 16,1 0-16,-1-8 15,1 0-15,-1-7 16,9-8-1,-1-7-15,0-1 16,0-7-16,8-8 16,-1-30-1,-7 23-15,1-9 16,-1 17-16,0-9 16,-8 1-16,8-16 15,1 0 1,-1 8-16,-8 8 15,1 7-15,-1 8 16,1 7-16,0 9 16,-1-17-1,-7 17-15,0-1 16,0 0 0,0 7-16,0 1 15,-7 0-15,-1 0 16,0-1-16,1 1 15,-1 0-15,1 7 16,-1 1 0,-7-9-16,0 1 15,0 7-15,0-7 16,0 0 0,-1 7-16,1-7 15,0 7-15,-7-7 16,-1 0-16,-7 0 15,-16-8 1,-14 0-16,7 8 16,0-1-16,8 1 15,-8 0-15,-15-1 16,-8-6 0,8 6-16,23 1 15,-1 7-15,-7 1 16,-15 7-1,0 0-15,15 0 16,8 0-16,7 0 16,8 7-16,7 1 15,1 0 1,6-1-16,1 1 16,8 0-16,-1-8 15,1 7 1,-1 1-16,8-8 15,0 0-15,0 7 16,0 9-16,0-1 16,0 8-1,0 0-15,0 30 16,0 8-16,0 8 16,0-16-16,-7 1 15,7-1 1,-8 8-16,0 8 15,1 0-15,-1-16 16,1 1 0,-8 22-16,7-38 15,1 8-15,-1 0 16,8-1-16,0-6 16,0-9-1,0-7-15,8 0 16,-1-8-16,1 0 15,7 1-15,0-1 16,8 0 0,7 0-16,0 1 15,15-9-15,8 9 16,0-9 0,-7 1-16,-1 0 15,31-1-15,7 8 16,-15-7-16,-8 0 15,-7-8 1,15 7-16,8 1 16,-1 0-16,-7-8 15,-22 0-15,-8 0 16,-1 0 0,9 0-16,-8 0 15,-16-8-15,1 0 16,-8 1-16,0-1 15,-7 0 1,-1 1-16,1-1 16,-1-7-16,1-8 15,-1-8 1,1-22-16,0-16 16,-1 16-16,-7-8 15,0-8-15,-7 16 16,-1-8-1,0 7-15,1 1 16,-8 7-16,0 0 16,-8 0-1,8 8-15,0 0 16,0 0-16,0 0 16,-1 7-16,-6 8 15,-24 8 1,46 15-16</inkml:trace>
  <inkml:trace contextRef="#ctx0" brushRef="#br0" timeOffset="98888.8">22022 6388 0,'0'0'16,"0"0"-16,0 0 15,0 0 1,0 0-16,15 0 16,8 0-16,-1 0 15,16 0-15,-15 0 16,7 0 0,15-7-16,31-16 15,-76 23-15</inkml:trace>
  <inkml:trace contextRef="#ctx0" brushRef="#br0" timeOffset="100072.34">23057 5930 0,'0'0'16,"0"0"-16,0 0 15,0 0-15,0 0 16,-7 0 0,-1 0-16,1 0 15,-1 8-15,-7-1 16,-8 1-16,-14 7 16,-9 1-1,1-1-15,-8 8 16,8 0-16,7 7 15,0 8 1,15-7-16,1 7 16,7 0-16,-1-7 15,9-1-15,7 1 16,0-8 0,7 0-16,1 7 15,7 1-15,8-8 16,-1-1-1,16 1-15,-8-7 16,1-9-16,-16 1 16,0-8-1,0 0-15,-7-8 16,-1 8-16,1-7 16,-1-1-1,-7 8-15,0 0 16,0-8-16,0 8 15,-7-7-15,-1-1 16,-14-7-16,22 15 16</inkml:trace>
  <inkml:trace contextRef="#ctx0" brushRef="#br0" timeOffset="100603.15">23065 6548 0,'0'0'16,"0"0"-16,0 0 15,0 0 1,0 0-16,-8-7 15,1-1-15,7 1 16,-8-9-16,8 9 16,0-9-1,-7-7-15,7 8 16,0 0-16,0 0 16,0-1-1,0 1-15,0 0 16,0 0-16,0 7 15,7 0 1,1 1-16,15-9 16,22 1-16,8-8 15,-15 8-15,-38 15 16</inkml:trace>
  <inkml:trace contextRef="#ctx0" brushRef="#br0" timeOffset="101239.01">23677 6426 0,'0'0'15,"0"0"-15,0 0 16,0 0-16,0 0 15,0 0 1,0 0-16,0 0 16,0 0-16,0 0 15,0 0 1,-7-7-16,-8-1 16,7 0-16,-7 8 15,7 0-15,1 0 16,-1 0-1,-7 8-15,8 7 16,-1 1-16,8-1 16,0-8-1,0 1-15,8 7 16,-1-7-16,1 0 16,-1-1-16,1 1 15,-8-8 1,7 0-16,-7 0 15,0 0-15,0 0 16,0 0 0,0 0-16,0 0 15,0 0-15,0 0 16,0 0-16,8 8 16,0 7-1,-1 0-15,1 0 16,-1 8-16,1-8 15,-1 1 1,1-1-16,-1-7 16,1-1-16,0 1 15,-1 0 1,16-1-16,-23-7 16</inkml:trace>
  <inkml:trace contextRef="#ctx0" brushRef="#br0" timeOffset="101852.51">23942 6342 0,'0'0'15,"0"0"-15,0 0 16,0 0-16,0 0 15,0 0 1,0 8-16,8 7 16,7 8-16,7 8 15,1-8-15,7 7 16,16 1 0,-9-16-16,-6-7 15,-1-8 1,0 0-16,-7 0 15,-1-8-15,-6 0 16,-1 1-16,-8 7 16,1-8-1,-8 8-15,0 0 16,0 0-16,0 0 16,0 0-1,0 0-15,0 0 16,0 31-16,7 14 15,1 24-15,7 0 16,0-1 0,-7-14-16,7-8 15,-8-23-15,1-1 16,-8-6-16,0-1 16,0 0-1,0-7-15,0 7 16,0-7-16,-8-1 15,-22 9 1,-8-1-16,-15-15 16,1 0-16,14-8 15,0-7-15,38 15 16</inkml:trace>
  <inkml:trace contextRef="#ctx0" brushRef="#br0" timeOffset="156568.76">7673 3702 0,'0'0'0,"0"0"0,0 0 0,-7 7 16,7-7-16,0 0 15,-8 8-15,8 0 16,0-1 0,0 8-16,0 8 15,8 8-15,-1 7 16,1 8-1,-1 7-15,1 1 16,-8-1-16,0-7 16,0-8-16,0 0 15,0 8 1,0-23-16,7 15 16,-7-7-16,0-9 15,0 1-15,0-7 16,8-1-1,0 0-15,-1-7 16,-7-8-16,0 0 16</inkml:trace>
  <inkml:trace contextRef="#ctx0" brushRef="#br0" timeOffset="158490.96">7726 3694 0,'0'0'15,"0"0"-15,0 0 16,8 0-1,7 8-15,0-1 16,15 9-16,8-1 16,15 0-1,7-15-15,8 8 16,-7-8-16,30 0 16,22 0-16,-15 0 15,-15 7 1,46 9-16,-1-16 15,-7 7-15,38 8 16,-53-15-16,-8 0 16,53 0-1,-22 0-15,30 8 16,-8-8-16,-45 0 16,68 8-16,-8-1 15,31 1 1,-61-16-16,30 8 15,-7 0-15,-31 0 16,31 8 0,-61-8-16,23 0 15,23 8-15,-16-8 16,16 0-16,-23 7 16,-38-7-1,15 0-15,8 0 16,-15 0-16,-8-7 15,0 7 1,-7 0-16,-1 0 16,-7 0-16,-22 0 15,-8 0-15,15 0 16,-8 0 0,8 0-16,7 0 15,-14 0-15,-9 0 16,1 0-16,-7 0 15,-1 0 1,0 0-16,0 0 16,23 0-16,-15 0 15,0 0 1,0 0-16,-1 0 16,-6 0-16,-9 0 15,-7 0 1,1 0-16,-1 0 15,0 0-15,0 0 16,0 0-16,-7 0 16,-1 0-1,1 0-15,-1 0 16,1 7-16,-1 1 16,8 7-16,-7-7 15,7 15 1,0 15-16,0 8 15,8 30 1,0-15-16,-1 15 16,1 24-16,-8-16 15,-7-16-15,7 24 16,0 15-16,-15-1 16,0-22-1,8 61-15,-8-22 16,7-9-16,16 23 15,-8 1 1,8-8-16,-1 15 16,1-31-16,7 54 15,-7-38-15,0 15 16,-8 7 0,0-22-16,-15 23 15,0 7-15,-23 8 16,8 7-16,7-22 15,-7 15 1,8-31-16,-1 8 16,8-15-16,0 0 15,0 15 1,8-31-16,-1 24 16,1-1-16,-1 23 15,-7 8 1,0-61-16,0 8 15,0 7-15,0-31 16,0-7-16,0 0 16,0-7-1,0-9-15,0-22 16,8 8-16,0-9 16,-1 9-16,1-8 15,-8-1 1,7 1-16,-7-8 15,8-7-15,-1-8 16,1 0 0,0 0-16,-1-1 15,-7-14-15,0 7 16,0-7 0,0 0-16,0-1 15,0 1-15,0-8 16,0 7-1,-7 1-15,-1 0 16,0-1-16,-7 1 16,0 0-16,0-1 15,-15 9 1,-31-1-16,-14 0 16,-1 0-16,16 1 15,22-9-15,0 1 16,-15-1-1,0 1-15,-22-8 16,22 0-16,7 0 16,9 0-1,14 0-15,0-8 16,-52-7-16,75 15 16</inkml:trace>
  <inkml:trace contextRef="#ctx0" brushRef="#br0" timeOffset="159550.17">9344 3221 0,'0'0'0,"0"0"15,0 7-15,0-7 16,-8 16 0,1-1-16,-1 8 15,1 7-15,-1-7 16,1 0-1,-1 0-15,0 0 16,1 0-16,-1 7 16,1 24-16,-1-1 15,1 1 1,7-9-16,-8 1 16,8-8-16,0 1 15,0-17-15,0 1 16,0-7-1,0-1-15,0-15 16</inkml:trace>
  <inkml:trace contextRef="#ctx0" brushRef="#br0" timeOffset="160643.46">9556 3083 0,'0'0'0,"7"0"16,23 8 0,38 0-16,38 7 15,-38-7-15,31-8 16,44 0-16,-7-8 15,38 0 1,-23 1-16,1 7 16,52-8-16,0 0 15,-30 1 1,52 14-16,-14-14 16,30 7-16,-83 0 15,53-8 1,22 8-16,-75 8 15,14-1-15,1-14 16,-53 14-16,83 1 16,-98 0-16,45-1 15,-7 1 1,-23 0-16,0-1 16,-15-7-16,-23 0 15,0 8 1,-7-1-16,-8 1 15,-8 0-15,-14-1 16,-1 1-16,0 7 16,1 8-1,7 0-15,-8 0 16,-7 0-16,0 15 16,-8-15-1,0 15-15,-15-7 16,0 7-16,0 0 15,-7 15 1,-8 8-16,-8 0 16,-7 1-16,-7 14 15,-1 0-15,-7 16 16,7-16 0,0-7-16,-7-1 15,0 16-15,7-7 16,-7-9-1,7 1-15,-7 15 16,7 8-16,1-16 16,-1 0-16,8-15 15,0 8 1,0 7-16,0-7 16,-1-8-16,9-15 15,-1 0 1,8 15-16,0-8 15,0 1-15,8-9 16,-8-6-16,0-1 16,7-8-1,1-7-15,0 0 16,-1 0-16,1 0 16,-1 7-1,1-7-15,-8-23 16</inkml:trace>
  <inkml:trace contextRef="#ctx0" brushRef="#br0" timeOffset="161503.01">14568 9678 0,'0'0'15,"0"0"-15,0 0 16,0 0-16,0 0 16,0 0-16,0 0 15,0 0 1,0 7-16,7 16 15,1 23-15,-8 15 16,0-8-16,0 1 16,0-16-1,-8-7-15,8-9 16,-7 1-16,-1 0 16,1-7-1,-1-1-15,-7 0 16,-8 0-16,1 1 15,-9 6-15,9-6 16,-1-1 0,0 0-16,8-7 15,0 0-15,8-1 16,-1 1 0,-7-8-16,15 0 15</inkml:trace>
  <inkml:trace contextRef="#ctx0" brushRef="#br0" timeOffset="165905.49">16496 3511 0,'0'0'0,"0"0"16,0 0-16,0 0 15,0 0 1,-8-8-16,0 1 15,-14-9-15,-9 1 16,-14 15 0,-8-8-16,8 8 15,-1 8-15,9 0 16,6 7-16,1 8 16,0 0-1,7 0-15,8 15 16,0-8-16,15 1 15,0-16 1,0 8-16,8-8 16,-1 1-16,1-9 15,-1 1-15,1-1 16,7 1 0,0 0-16,15-1 15,8 1-15,7-16 16,-45 8-1</inkml:trace>
  <inkml:trace contextRef="#ctx0" brushRef="#br0" timeOffset="166370.51">16700 3625 0,'0'0'0,"0"0"16,0 0-16,0 0 15,0 0 1,-15 8-16,-1 0 16,-6-1-16,-1 8 15,8 1-15,0-1 16,0 0-1,7-7-15,1 0 16,7-8-16,0 7 16,0 1-1,7-1-15,1 1 16,7 0-16,0-1 16,0 1-16,0 0 15,-7-1 1,-8-7-16,7 0 15,-7 0-15,0 0 16,0 0 0,0 0-16,0 0 15,8 0-15,7 8 16,0-8 0,-15 0-16</inkml:trace>
  <inkml:trace contextRef="#ctx0" brushRef="#br0" timeOffset="166847.76">17047 3923 0,'0'0'0,"0"0"16,0 0-16,0 0 15,0 0 1,0 0-16,0 0 16,-7-8-16,-1 1 15,-7-9-15,0-6 16,-8 6 0,1-7-16,7 8 15,-1-8-15,9 8 16,-1 0-16,1-8 15,7 8 1,0-1-16,0 1 16,7 7-1,1-7-15,7 7 16,0 1-16,0-1 16,0 8-16,0 0 15,1 0 1,-1 8-16,0-1 15,0 1-15,0 7 16,0 1-16,-7-1 16,-1 15-1,8 16-15,-15-46 16</inkml:trace>
  <inkml:trace contextRef="#ctx0" brushRef="#br0" timeOffset="167372.53">17569 3389 0,'0'0'0,"0"0"15,0 0-15,0 0 16,-8 15 0,-7 0-16,-7 8 15,-1 0-15,0-8 16,8 1-16,0-1 16,8-8-1,-1 1-15,0 0 16,8-1-16,0-7 15,0 0 1,0 0-16,0 0 16,8 8-16,-8-8 15,0 0 1,0 0-16,0 0 16,0 0-16,8 8 15,-1 7-15,1 15 16,-1 16-16,-7 15 15,8 8 1,-1-16-16,1 1 16,-1-16-16,1-15 15,0-16 1,-8 1-16,0-8 16,0 0-16</inkml:trace>
  <inkml:trace contextRef="#ctx0" brushRef="#br0" timeOffset="167695.16">17864 3267 0,'0'0'16,"0"0"-16,0 7 15,0 1 1,0 15-16,7 0 16,-7 0-16,0 7 15,0 1 1,0-9-16,0 9 15,0 0-15,8 37 16,-8-14-16,0-54 16</inkml:trace>
  <inkml:trace contextRef="#ctx0" brushRef="#br0" timeOffset="168247.79">18045 3717 0,'0'0'16,"0"0"-1,8 0-15,15 8 16,14-8-16,1 0 16,-8 0-1,-7-8-15,0 0 16,-1 1-16,1-9 15,-8 9-15,0-9 16,0 1 0,-7 0-16,0-8 15,-8 0-15,0 0 16,-8 8-16,0 7 16,-7-7-1,-7 7-15,-16 1 16,-8-1-16,9 16 15,-1-1 1,0 9-16,8 14 16,0 8-16,14 1 15,9-9-15,7 8 16,7 0 0,16 1-16,7-1 15,8 0-15,0-8 16,-8-7-1,-7-7-15,7-9 16,8-7-16,15-15 16,7-16-1,-7-14-15,-22 6 16,-1-6-16,-8-1 16,-22 46-16</inkml:trace>
  <inkml:trace contextRef="#ctx0" brushRef="#br0" timeOffset="168584.79">18612 3419 0,'0'0'16,"0"0"-16,0 0 16,0 0-1,0 0-15,0 0 16,0 0-16,0 8 16,-7-1-16,-1 1 15,1 0 1,-1-1-16,8-7 15,0 8-15,0-8 16,0 8 0,0-1-16,8 9 15,-1-1-15,8 15 16,0-7 0,-7 8-16,0-8 15,-1 0-15,-7-8 16,0 0-16,0 0 15,0 1 1,-7-1-16,-16 8 16,-60 15-16,83-38 15</inkml:trace>
  <inkml:trace contextRef="#ctx0" brushRef="#br0" timeOffset="172227.4">16133 4297 0,'0'0'16,"7"0"-16,16-8 15,22 1-15,8-1 16,8-7-16,-16 0 15,8 7 1,7-7-16,-7 15 16,0 0-16,-15 7 15,-8 9 1,-15-1-16,1 15 16,-9 8-16,-14 8 15,-9-8-15,1-7 16,0-1-1,0 1-15,0-8 16,7-8-16,1 0 16,7 1-1,0-1-15,7 0 16,1 0-16,7 1 16,0-1-16,-7 0 15,-1-7 1,1 7-16,-8-7 15,-8 7-15,-22 8 16,-8 0 0,-15 0-16,-37-8 15,-16 0-15,106-15 16</inkml:trace>
  <inkml:trace contextRef="#ctx0" brushRef="#br0" timeOffset="175294.5">20109 7892 0,'0'0'0,"0"0"16,0 0 0,0 0-16,0 7 15,0 24-15,0 22 16,0 1-1,0-1-15,0 16 16,-7 7-16,7 8 16,0-23-16,-8 0 15,8-7 1,0-1-16,0-7 16,0-8-16,0-7 15,0-9-15,0 1 16,0-7-1,0-16-15</inkml:trace>
  <inkml:trace contextRef="#ctx0" brushRef="#br0" timeOffset="176034.4">20124 7800 0,'0'0'0,"0"0"16,0 0-16,0 0 16,0 0-16,0 0 15,0 0 1,8 0-16,14-8 16,9 1-16,7-1 15,7 1 1,-15-1-16,0 0 15,-7 16-15,0 0 16,-1 7 0,-6 8-16,-1 23 15,-8 15-15,-7 0 16,0-8-16,-7-15 16,-8 0-1,-8 1-15,0-17 16,-15 17-16,8-9 15,0-7-15,7-8 16,8-7 0,8 0-16,-1-1 15,8-7-15,0 0 16,0 0 0,0 0-16,15 0 15,15-7-15,8-1 16,0 8-1,-8 0-15,0 0 16,1 8-16,-9-1 16,1 8-16,0 8 15,-1 23 1,-7-15-16,1-8 16,6-1-16,1 1 15,0 0-15,7 0 16,-30-23-1</inkml:trace>
  <inkml:trace contextRef="#ctx0" brushRef="#br0" timeOffset="177546.96">20767 8105 0,'0'0'0,"0"0"16,0 0 0,0 0-16,0 0 15,0 0-15,0 0 16,15 0-16,8 0 16,7 0-1,15-7-15,16-1 16,-8 1-16,7-9 15,-60 16 1</inkml:trace>
  <inkml:trace contextRef="#ctx0" brushRef="#br0" timeOffset="178499.63">21916 7609 0,'0'0'0,"0"0"15,0 0-15,0 0 16,0 0-16,0 0 16,-8 0-1,-7 0-15,-7 0 16,-16 8-16,-8 7 15,-14 8 1,7 15-16,15-7 16,0 7-16,1 8 15,-9 30-15,1 8 16,7-15 0,8-1-16,0 1 15,7 7-15,8-15 16,7-7-16,16-8 15,-1-16 1,8 1-16,8-8 16,7 0-16,1-16 15,-9 1 1,1-1-16,7-7 16,-7 0-16,0-7 15,-1-1-15,-7 1 16,-7-1-1,0 0-15,-8-7 16,-8-16-16,-7 16 16,0 0-1,-8 0-15,-7-1 16,-8 9-16,8 7 16,30 0-16</inkml:trace>
  <inkml:trace contextRef="#ctx0" brushRef="#br0" timeOffset="179185.38">21999 8166 0,'0'0'16,"8"0"-16,22 8 15,30 0-15,1-1 16,52 9-1,31-16-15,-46-8 16,-98 8-16</inkml:trace>
  <inkml:trace contextRef="#ctx0" brushRef="#br0" timeOffset="180407.2">23095 7838 0,'0'0'0,"0"0"15,0 0-15,0 0 16,0 0-16,8 8 16,7 15-1,8 23-15,-1 15 16,-14 7-16,-1-14 15,1 7 1,0 8-16,-1-16 16,1 8-16,-8-15 15,0 0 1,0 7-16,7-7 16,1 0-16,-8-8 15,7-8-15,1-14 16,-8-16-1</inkml:trace>
  <inkml:trace contextRef="#ctx0" brushRef="#br0" timeOffset="181182.33">23110 7693 0,'0'0'0,"0"0"16,0 0 0,15 0-16,16-7 15,7-9-15,7 1 16,15 0-1,8-8-15,0 8 16,-7 7-16,-16 8 16,-7 0-16,-15 8 15,-1 7 1,1 0-16,0 8 16,-8 0-16,-8 0 15,1 0 1,-8 0-16,0 0 15,-8 7-15,-7 1 16,-7 7-16,-1 0 16,0 0-1,8-7-15,0-8 16,8-1-16,7 1 16,7 0-1,8 0-15,0 0 16,0 0-16,1 0 15,-1 0-15,-8-8 16,1 0 0,-1 1-16,1 6 15,-8 1-15,0 8 16,0 15 0,-8-8-16,-7 0 15,-15 0-15,0 0 16,-16 0-16,-14 1 15,-1-1 1,61-38-16</inkml:trace>
  <inkml:trace contextRef="#ctx0" brushRef="#br0" timeOffset="191840.96">20366 8861 0,'0'0'15,"0"0"-15,0 0 16,0 0-1,8 8-15,-1-1 16,1-7-16,-1 8 16,9 0-1,-1 7-15,7 0 16,9 8-16,-1 7 16,8 1-16,-1 15 15,9 0 1,-8-16-16,-8 1 15,-8-8-15,-6-1 16,-1-6 0,-8-1-16,1 0 15,-8-15-15</inkml:trace>
  <inkml:trace contextRef="#ctx0" brushRef="#br0" timeOffset="192334.53">21553 8914 0,'0'0'15,"0"0"-15,0 0 16,-8 16-16,-7-1 16,-7 8-1,-9 7-15,9-7 16,-8 15-16,14-7 15,1-8 1,8-8-16,7-15 16,0 0-16,0 0 15</inkml:trace>
  <inkml:trace contextRef="#ctx0" brushRef="#br0" timeOffset="192912.92">22763 8808 0,'0'0'0,"0"0"15,0 0-15,0 0 16,0 0 0,0 0-16,-8 7 15,0 8-15,-7 1 16,0-1-16,-7 0 16,-1 8-1,-15 8-15,-15 22 16,-15 8-16,68-61 15</inkml:trace>
  <inkml:trace contextRef="#ctx0" brushRef="#br0" timeOffset="194871.56">20472 10059 0,'0'0'16,"0"0"-16,0 0 15,0 0-15,0 0 16,0 0 0,0 8-16,0 7 15,0 0-15,0 8 16,0-7-16,-8 6 15,1 9 1,-1-8-16,1 15 16,-1-7-16,1 7 15,-1 0 1,1 8-16,-1-1 16,8-45-16</inkml:trace>
  <inkml:trace contextRef="#ctx0" brushRef="#br0" timeOffset="195674.36">20842 10281 0,'0'0'0,"0"0"16,0 0-1,0 0-15,0 0 16,0 0-1,0 0-15,0 0 16,0 0-16,8 0 16,15 7-16,14-7 15,9 8 1,-1-8-16,-7 0 16,0 0-16,0-8 15,7 1-15,8-1 16,-8-7-1,1-1-15,-46 16 16</inkml:trace>
  <inkml:trace contextRef="#ctx0" brushRef="#br0" timeOffset="196631.2">21500 10090 0,'0'0'16,"0"0"-16,0 0 15,0 0-15,0 0 16,0 0 0,8-8-16,7 1 15,0-1-15,8 0 16,-1 1-1,9-1-15,-9 0 16,1 1-16,0-1 16,-1 8-1,1 8-15,-8-1 16,8 9-16,-8 7 16,0 7-16,-7 16 15,-1 7 1,-14-7-16,-1-8 15,0 0-15,1 1 16,-8-9-16,-8 8 16,0-15-1,1 0-15,7-15 16,-8 7-16,8-7 16,7-1-1,1 1-15,7-8 16,0 0-16,0 0 15,0 0 1,0 0-16,7-8 16,8-7-16,0 7 15,8 1-15,0-1 16,-1 8 0,-6 0-16,-1 0 15,0 8-15,0-1 16,0 9-1,-7-1-15,7 0 16,-8-7-16,1-1 16,-1 1-16,1 0 15,0-8 1,-1 0-16,16-8 16,7-7-16,-30 15 15</inkml:trace>
  <inkml:trace contextRef="#ctx0" brushRef="#br0" timeOffset="197227.12">22513 9937 0,'0'0'16,"0"0"-16,0 0 15,-7 0-15,-9 0 16,-6 0-1,-16 0-15,0 0 16,8 0-16,7 8 16,8-8-1,8 0-15,-1 0 16,0 7-16,8-7 16,-7 8-16,7-8 15,0 8 1,7 7-16,9 8 15,6 0-15,1 0 16,0 0 0,7 7-16,-15-7 15,0 0-15,-7 7 16,-8-7-16,0 0 16,-8-8-1,-7 8-15,-15 0 16,0 0-16,7-8 15,0 1 1,0-9-16,1 1 16,-1 0-16,8-1 15,7-7-15,8 0 16</inkml:trace>
  <inkml:trace contextRef="#ctx0" brushRef="#br0" timeOffset="197752.81">23057 9937 0,'0'0'16,"0"0"-16,0 0 16,0 0-16,0 0 15,-7 0 1,-1 8-16,-7-1 16,-7 1-16,-9 0 15,1-1-15,7 9 16,8-9-1,8 1-15,-1-1 16,8 1-16,0 7 16,8 8-1,-1 8-15,8-1 16,0 8-16,1-7 16,-1 0-16,0-9 15,0 1 1,-7-7-16,-1-1 15,-7 0-15,0 0 16,0 1-16,-7-1 16,-9 8-1,-21 7-15,-31 1 16,-8-8-16,0-8 16,76-15-1</inkml:trace>
  <inkml:trace contextRef="#ctx0" brushRef="#br0" timeOffset="205854.23">20359 10052 0,'0'0'0,"0"0"16,0 0-1,0 0-15,0 0 16,0 7-16,0 16 15,7 15 1,1 8-16,-1 0 16,1-8-16,-1-15 15,1-8 1,0 0-16,-1-7 16,1 0-16,7-8 15,0-8-15,0-15 16,0-7-16,-7-8 15,-1-1 1,-7 9-16,-7 7 16,-1 0-16,1 0 15,-1 8 1,8 15-16</inkml:trace>
  <inkml:trace contextRef="#ctx0" brushRef="#br0" timeOffset="-126239.45">5163 7090 0,'0'0'16,"0"0"-16,0 0 0,-37 16 0,6-9 16,1 1-16,7-1 15,1 9 1,-1 7-16,8-8 15,0 8-15,0 0 16,0-8-16,-1 0 16,1 16-1,0-16-15,0 8 16,8-8-16,-1 0 16,0-7-1,1 0-15,-1-1 16,8 1-16,0 0 15,0-8-15,0 7 16,0-7 0,0 0-16,0 0 15,0 0-15,0 0 16,0 0 0,8 8-16,-8-8 15,7 8-15,1-8 16,0 0-16,-1 0 15,8 0 1,8 0-16,0 0 16,-1 0-16,1 0 15,0 0-15,-1 7 16,1 1 0,0-1-16,-8 1 15,0 0-15,0-1 16,0 1-16,-7 0 15,-1-1 1,1 1-16,-8-1 16,0 1-16,0 7 15,0-7 1,-8 7-16,-7 16 16,0-8-16,0 0 15,-8-8-15,1 0 16,-1-7-1,0 7-15,8-7 16,-8-1-16,1 1 16,-1 0-16,-7-1 15,15-7 1,0 0-16,7 0 16,0 0-16,8 0 15</inkml:trace>
  <inkml:trace contextRef="#ctx0" brushRef="#br0" timeOffset="-124627.58">10523 3251 0,'0'0'16,"0"0"0,0 0-16,0 0 15,0 0-15,0 0 16,0 0-16,-7 0 15,-1 0 1,-7 0-16,0 0 16,-8 0-16,1 0 15,-9 0-15,-6 0 16,-16 8 0,0 0-16,0-1 15,7 8-15,9 1 16,6-1-1,9-7-15,7-1 16,-1 9-16,1-1 16,0 0-16,8-7 15,-1 7 1,1 0-16,-1 0 16,0 1-16,8 7 15,0 0-15,0-8 16,0 8-1,8 0-15,0-8 16,7 0-16,0 0 16,7 1-1,1-1-15,7-7 16,1-1-16,-1 1 16,0-8-16,-7 0 15,-1 0 1,1 0-16,-8 0 15,0 0-15,-7 7 16,-1 1-16,1 0 16,0-1-1,-1 1-15,1 0 16,-8-1-16,0 9 16,0 6-1,-8 1-15,-7 0 16,-8 0-16,1 0 15,-9 0-15,1-8 16,-8 0 0,1-7-16,6 0 15,9-8-15,-16 7 16,-38-7-16,76 0 16</inkml:trace>
  <inkml:trace contextRef="#ctx0" brushRef="#br0" timeOffset="-57230.53">6675 4602 0,'0'0'0,"0"0"16,0 0-1,0 0-15,0 0 16,0 8-16,0-1 16,-7 16-1,-1 0-15,1 0 16,-1 15-16,1 0 16,-1 1-16,0-1 15,1 0 1,-1 0-16,-7 16 15,0 7-15,0 0 16,0-16-16,0 17 16,7-17-1,1 9-15,-1-8 16,0-1-16,1 1 16,7-8-16,0 0 15,0-7 1,0-8-16,-8 15 15,1-7-15,-1 7 16,1 0 0,-1 0-16,1 8 15,-1 0-15,8-8 16,0-8-16,0 1 16,0 7-1,0-15-15,0 15 16,0-7-16,8 7 15,-8 8-15,0-1 16,0-6 0,0-1-16,0 0 15,0 0-15,0-7 16,0 14 0,-8 1-16,0 23 15,1-23-15,7-8 16,0 0-1,0 8-15,0-8 16,0 8-16,-8-1 16,8 1-16,0 8 15,-7-9 1,7-14-16,0 0 16,0 7-16,-8 7 15,8 1-15,0 8 16,-7-9-1,7 9-15,0-16 16,0 0-16,7 0 16,1 1-16,-1-1 15,1 0 1,-1 8-16,1-1 16,0-6-16,-1-1 15,1-8 1,-1 1-16,1-1 15,-1-14-15,8 14 16,-7 1-16,7-8 16,-7-8-1,-1 0-15,1 0 16,-1 1-16,1-1 16,-1 0-16,1 0 15,0-7 1,-1 0-16,1-1 15,-1 1-15,1 0 16,-1-1-16,1 1 16,0 0-1,7-1-15,-8 1 16,8-8-16,0 7 16,1 1-1,6 0-15,1-1 16,0-7-16,7 0 15,8 0-15,-1 8 16,9 0 0,-8-8-16,-8 7 15,8 1-15,7-1 16,8-7 0,0 8-16,15 0 15,-15-8-15,0 0 16,15 7-16,7 1 15,16 0 1,-23-8-16,-15 0 16,30 0-16,0 7 15,0-14 1,-7 14-16,7-7 16,8 8-16,0 0 15,-23-8-15,0 7 16,15-7-1,0 0-15,0 8 16,-15-8-16,0 7 16,15 1-16,1-8 15,-1 0 1,-38 0-16,8 8 16,15-1-16,8 1 15,-1 0-15,-14-1 16,-8-7-1,7 8-15,8-1 16,0 9-16,0-9 16,-22 1-1,-9-8-15,-6 0 16,-1 0-16,0 0 16,16 8-16,-1-1 15,8 1 1,-8-8-16,-7 0 15,-8 0-15,-7 0 16,0 0 0,-1 0-16,-7 0 15,8-8-15,-8 8 16,0 0-16,0-7 16,1-1-1,-1 8-15,0 0 16,0-8-16,-8 1 15,1-1-15,-8 8 16,8-8 0,-8 8-16,7-7 15,-7 7-15,8-8 16,-1 1 0,-7-1-16,0-7 15,0-1-15,0-14 16,8-16-1,-1 0-15,-7-7 16,0-16-16,0 1 16,0-9-16,0-7 15,0 8-15,-7-8 16,-8-31 0,7 32-16,8-1 15,-7 0-15,-9-23 16,9 30-1,-1-14-15,-7-1 16,0-7-16,8 30 16,-1-30-16,0 0 15,1 0 1,7 7-16,0 1 16,-8-1-16,1-7 15,7 22-15,0 1 16,0 0-1,0-1-15,0 1 16,7 0-16,1-1 16,-1-14-1,1 22-15,7-22 16,0 14-16,0 1 16,0 7-16,-7 1 15,0 14 1,-1 8-16,1 8 15,-1-8-15,-7 23 16,0 1-16,0-17 16,0 17-1,0-9-15,0 8 16,-7 0-16,-1 0 16,8 8-1,-7 0-15,-1 0 16,8 7-16,-8-7 15,8 7-15,-7-7 16,-1 7 0,1 0-16,-1 1 15,1-1-15,-8 1 16,-1-1 0,-6 0-16,-1 1 15,-7-1-15,-16 8 16,1-8-16,0 8 15,7 0 1,8 0-16,-16 0 16,-22 0-16,-15 0 15,-8 0-15,16 0 16,-16 8 0,-30 0-16,38-8 15,15 0-15,-38 7 16,-22 1-1,29 0-15,-7-1 16,-30 1-16,46-1 16,7 1-16,-38 0 15,0-1 1,22 1-16,-7 0 16,-7-1-16,37 1 15,1-8-15,-31 8 16,0-8-1,15 7-15,16-7 16,-1 8-16,-7-8 16,8 7-1,22-7-15,0 8 16,-15 0-16,0-8 16,-8 7-16,0 9 15,76-16 1</inkml:trace>
  <inkml:trace contextRef="#ctx0" brushRef="#br0" timeOffset="-54471.42">1482 8464 0,'0'0'0,"0"0"15,0 0 1,0 0-16,-15 0 16,-1 0-16,1 0 15,0 8-15,0-1 16,0 1-1,-8 0-15,-7-1 16,0 1-16,0 0 16,7-1-1,8 1-15,-8-8 16,16 0-16,-9 0 16,9 0-16,7 0 15,0 0 1,-8 7-16,8-7 15,0 8-15,0 7 16,0 8-16,0 0 16,8 31-1,15 14-15,-23-7 16,7 16-16,1 22 16,-8 8-1,0-23-15,0-8 16,0 16-16,0 7 15,0-23-15,0-7 16,15-1 0,-15 1-16,7 15 15,-7-15-15,8 15 16,-8 7 0,0 16-16,0-30 15,-8 6-15,1-14 16,-8 15-16,0-8 15,-8-14-15,15-17 16,-14-7 0,14 1-16,-15 6 15,16 1-15,-23 0 16,14-8 0,9 0-16,-1-7 15,8-8-15,-15 0 16,15 0-1,0-8-15,0 0 16,0-7-16,0-1 16,0 1-16,0-8 15,15 8 1,-7-8-16,15 7 16,7-7-16,0 0 15,0 0-15,-15 0 16,8-7-1,0 7-15,7-8 16,8 8-16,15-8 16,-8 1-1,8-1-15,0 0 16,-23 1-16,8-1 16,0-7-16,15-8 15,-8 0 1,-45 23-16</inkml:trace>
  <inkml:trace contextRef="#ctx0" brushRef="#br0" timeOffset="-53757.44">1671 8464 0,'0'0'16,"0"0"-16,0 0 16,0 0-16,0 15 15,-8 8-15,1 15 16,-1 24-1,0 21-15,8-14 16,0-15-16,0-1 16,0 0-16,0 1 15,0-8 1,8-1-16,-8-45 16</inkml:trace>
  <inkml:trace contextRef="#ctx0" brushRef="#br0" timeOffset="-50943.13">7764 5182 0,'0'0'15,"0"0"-15,0 0 16,0 0-16,0 0 16,0 0-1,0 0-15,-8 0 16,-7 0-16,-7 8 15,-1 7 1,-7 8-16,-1 8 16,1-1-16,0 1 15,0 22-15,7-7 16,8 0 0,0-8-16,7-8 15,1 1 1,-1-8-16,1 0 15,7-8-15,0 8 16,0 0-16,7-8 16,8 16-16,8-9 15,22 9 1,8-1-16,-7-14 16,-16-9-16,-8 1 15,1-8-15,-8-8 16,0 1-1,0-1-15,1 0 16,-1-14-16,0-1 16,-8 0-1,1-8-15,0-7 16,-1-8-16,-7-7 16,-7-1-16,-1 16 15,0 8 1,1 7-16,-1-8 15,1 16-15,7 15 16</inkml:trace>
  <inkml:trace contextRef="#ctx0" brushRef="#br0" timeOffset="-49195.19">2578 8563 0,'0'0'15,"0"0"-15,0 0 16,0 0-16,0 0 15,-8-7 1,1-1-16,-1-7 16,1 7-16,-1-7 15,1 7-15,-9 1 16,-6-16 0,7 23-16,0 0 15,-8 7-15,-7 1 16,-8 7-1,0 8-15,8 0 16,7 0-16,0 0 16,8 0-16,0 7 15,8 8 1,7-7-16,0 0 16,7-9-16,8 9 15,0-8-15,8-8 16,0 0-1,7 1-15,0-16 16,0 0-16,1 0 16,-1-16-1,0-7-15,0-7 16,-7-1-16,-8 1 16,-7 7-16,-8 0 15,0 0 1,-8 0-16,1 8 15,-1 0-15,8 15 16</inkml:trace>
  <inkml:trace contextRef="#ctx0" brushRef="#br0" timeOffset="-48695.59">3039 8342 0,'0'0'0,"0"0"16,0 0-16,0 23 16,0 7-16,8 9 15,-1 6 1,-7-6-16,8 6 16,-8 1-16,7 0 15,1 0-15,-1-8 16,-7 0-1,0 8-15,0-46 16</inkml:trace>
  <inkml:trace contextRef="#ctx0" brushRef="#br0" timeOffset="-47667.3">1860 9449 0,'0'0'0,"0"0"15,0 0-15,-8-8 16,1 8 0,-1-8-16,-7 1 15,0-1-15,0 1 16,-8 7-16,0 0 15,1 7 1,-9 8-16,-14 8 16,0 15-16,-8 8 15,23 0 1,7 0-16,15 7 16,8 16-16,23-8 15,-15-23-15,22 0 16,0-7-1,-7-8-15,7-8 16,0-7-16,8-8 16,0-8-16,7-22 15,0-16 1,-14 0-16,-9 0 16,1-7-16,-8 7 15,-7 0 1,-8 16-16,0 7 15,-8-15-15,1 15 16,7 7-16,-8 1 16,8 15-1</inkml:trace>
  <inkml:trace contextRef="#ctx0" brushRef="#br0" timeOffset="-47147.4">2442 9281 0,'0'0'0,"0"0"15,0 0-15,0 0 16,0 0-16,0 0 16,-8 7-1,1 9-15,-1 7 16,1 22-16,7-6 16,0 6-16,0-14 15,0-1 1,0-7-16,0 0 15,0 0-15,7 8 16,1-1-16,7 1 16,0-1-1,8-7-15,-23-23 16</inkml:trace>
  <inkml:trace contextRef="#ctx0" brushRef="#br0" timeOffset="-46601.98">3145 9266 0,'0'0'0,"0"0"15,0 0 1,0 0-16,0 0 15,-8 0-15,-14 7 16,-9 8-16,-6 16 16,-1 22-1,0 8-15,15-7 16,8-8 0,15-8-16,8-8 15,7 1-15,15-1 16,0-14-16,-7-1 15,7-7-15,1-8 16,-9-8 0,1-7-16,-8-1 15,-7-14-15,-1-8 16,-14-8 0,-1 8-16,-15 0 15,-22-8-15,45 46 16</inkml:trace>
  <inkml:trace contextRef="#ctx0" brushRef="#br0" timeOffset="-45612.27">1769 10471 0,'0'0'16,"0"0"-16,0 0 15,0 0 1,-8 8-16,1 0 15,-1 22-15,1 1 16,-8 15 0,7 7-16,1-7 15,7 0-15,0-8 16,0-8-16,0-7 16,7-8-1,-7-15-15</inkml:trace>
  <inkml:trace contextRef="#ctx0" brushRef="#br0" timeOffset="-45019.63">2608 10494 0,'0'0'16,"0"0"-16,-7 0 15,-1 0-15,0-7 16,1-1 0,-8 0-16,0 8 15,-8 0-15,0 0 16,1 0-16,-1 8 16,-7 7-1,-1 8-15,1 23 16,8-23-16,6 7 15,9 1-15,7-1 16,7 1 0,9-8-16,-1-8 15,0 0-15,7 1 16,1-9-16,0-7 16,0 0-1,-8-7-15,0-1 16,0-7-16,0 0 15,-7-8 1,-8-16-16,0 1 16,0 0-16,0 0 15,-8-31 1,8 69-16</inkml:trace>
  <inkml:trace contextRef="#ctx0" brushRef="#br0" timeOffset="-44535.37">3062 10197 0,'0'0'0,"0"0"15,0 0 1,0 0-16,0 0 16,0 0-16,0 0 15,0 0 1,0 15-16,-8 23 16,1 15-16,7 54 15,0-23-15,0-23 16,0-7-1,0-16-15,0 0 16,7-7-16,1-8 16,-1-1-16,-7-22 15</inkml:trace>
  <inkml:trace contextRef="#ctx0" brushRef="#br0" timeOffset="-43393.66">3168 7999 0,'0'0'0,"0"0"16,0 0 0,0 0-16,0 0 15,0 0-15,0 0 16,15-8-16,7 8 15,24-8 1,-1 8-16,-7 0 16,-15 0-16,-1 0 15,1 0 1,0 0-16,7 0 16,0 0-16,0 8 15,1 0-15,-1 7 16,0 0-1,-7 8-15,-1 0 16,-6 0-16,-1 7 16,0 8-16,0 39 15,-8 7 1,1 23-16,0-16 16,7 54-16,-8-38 15,16 8 1,-8 22-16,0-30 15,0 0-15,-7 7 16,-1-15-16,-7 8 16,0-23-1,0 46-15,-7-23 16,-1 0-16,8-1 16,-7-22-1,-1-15-15,1-16 16,-1-7-16,8-8 15,0-7-15,0-1 16,-8-7 0,8-7-16,-7-1 15,-1 0-15,1 0 16,-1-7-16,1 0 16,-1 7-1,1-7-15,7-1 16,-8 9-16,0-1 15,1-8 1,-1 9-16,1-9 16,-1 9-16,1-1 15,-1 0-15,1-7 16,-1-1 0,0 9-16,1-9 15,-1 1-15,1 0 16,-1-1-16,-7 8 15,-8 1 1,1-1-16,-1 8 16,-7 7-16,-16 1 15,-29-8-15,75-23 16</inkml:trace>
  <inkml:trace contextRef="#ctx0" brushRef="#br0" timeOffset="49709.01">15316 5678 0,'0'0'0,"0"0"0,0 0 16,-45-38-16,15 23 15,-1 0-15,1-1 16,0 1-16,7 0 15,-7 7-15,-15-7 16,-23 0 0,-8 7-16,8 0 15,23 8-15,-1 8 16,-7 0 0,-7 15-16,-8 0 15,7-1-15,16 1 16,7 0-16,8 0 15,0 0 1,-8 8-16,0 14 16,0 1-16,8-8 15,7 0 1,8-15-16,0 15 16,0 1-16,7-1 15,1 8-15,7-1 16,0 1-1,7 0-15,1 0 16,0-8-16,7 0 16,0 16-1,0-16-15,8 23 16,-8-15-16,0-8 16,0 0-16,8 0 15,7-7 1,0-1-16,15 1 15,1-1-15,-1 1 16,8 7 0,-15-8-16,7 1 15,8 7-15,15-7 16,8-9-16,-23-6 16,-8-1-1,0-7-15,8-16 16,15 8-16,0-8 15,-15-7 1,-7-8-16,7 0 16,-8 0-16,0-7 15,1-1-15,-8 1 16,-8 7 0,0-8-16,-7 9 15,-1-17-15,-7 1 16,1-8-1,-9 1-15,1 6 16,-8-6-16,-8-9 16,-7-7-16,0 0 15,-15-8 1,7 16-16,-15-8 16,8 8-16,0-1 15,-1 8 1,1 0-16,-15-7 15,0 7-15,7 16 16,-8-1-16,9 1 16,37 30-1</inkml:trace>
  <inkml:trace contextRef="#ctx0" brushRef="#br0" timeOffset="53432.31">6872 4610 0,'0'0'16,"0"0"-16,0 0 15,-8 7 1,-7 9-16,0 7 16,0 22-16,0 16 15,0 1 1,0 22-16,-8 45 15,8-22-15,-8 23 16,0 30-16,1-30 16,14 53-1,1-91-15,7 14 16,7 1-16,1 8 16,7-24-16,0 9 15,-7-9 1,-1 16-16,1-15 15,-8-1-15,0 54 16,0-46 0,-8 8-16,1 0 15,7-8-15,0-15 16,0-7-16,0-9 16,7-7-16,-7-15 15,8 0 1,-8-15-16,7-9 15,1 1-15,-8-7 16,0-1 0,7 0-16,1 0 15,-1-7-15,-7 0 16,8 7 0,0-7-16,-1 7 15,1 0-15,7 0 16,8 16-1,7-1-15,15 1 16,0-1-16,-7 1 16,0-8-16,30 7 15,15 1-15,8-8 16,-8-8 0,23 8-16,7 0 15,-22-8-15,22 8 16,39-8-1,-39 8-15,53-8 16,-14 1-16,-47-1 16,77 8-16,-61-8 15,60 0 1,-30-15-16,-22 0 16,52 8-16,-75-8 15,68 8 1,-68-1-16,-38-7 15,30 8-15,8 0 16,-23-8-16,-15 7 16,-15 1-16,0-1 15,-7 1 1,-9-8-16,-6 0 16,-9 0-16,-7 0 15,0 0 1,-7 0-16,-8 0 15,0 0-15,0 0 16,0 0-16,8 0 16,-1-8-1,1 1-15,-1-1 16,-7 1-16,0-16 16,0-8-1,0-30-15,0 0 16,0-23-16,0 15 15,0 1 1,-7-31-16,-1-8 16,1 0-16,-1-8 15,0-14-15,1 22 16,-1-15 0,1-23-16,7 45 15,0-37-15,-8 23 16,8-1-16,0-22 15,0 7 1,8-7-16,-1-16 16,8 23-16,-7-15 15,7 8-15,-7 30 16,-8 0 0,7 15-16,-7 1 15,0 15-15,0 7 16,0 0-1,0 8-15,0 0 16,0 8-16,0 7 16,0-8-16,0-7 15,0 8 1,-7 7-16,7 8 16,-8 7-16,1 9 15,-1-1-15,0 0 16,1 7-1,-1 1-15,-7 0 16,0-8-16,0 15 16,0-7-16,-8 0 15,-7 7 1,-23-7-16,-7 0 16,-8-1-16,7 9 15,16 7 1,-38 0-16,-54 0 15,32 7-15,-31 9 16,-31 14 0,61 1-16,-120 22 15,59-7-15,-60 7 16,76 1-16,-76 15 16,8-16-1,53 0-15,-91 8 16,60-22-16,-45-9 15,23 1-15,60-8 16</inkml:trace>
  <inkml:trace contextRef="#ctx0" brushRef="#br0" timeOffset="60161.69">6653 4305 0,'0'0'0,"0"0"16,0 15-16,0 15 16,0 1-1,0 7-15,0 8 16,0 7-16,0 31 15,0 0 1,0 0-16,0 15 16,7 8-16,-7 23 15,8-23-15,-1 38 16,1-15 0,7-24-16,-7 39 15,7-22-15,-8 14 16,1 8-16,-1-23 15,-7 23 1,8 0-16,-8 0 16,-8 31-16,1-47 15,-8 32 1,0-32-16,-8 9 16,8-8-16,7-47 15,1-6-15,7-16 16,0-61-1</inkml:trace>
  <inkml:trace contextRef="#ctx0" brushRef="#br1" timeOffset="66907.44">8142 4480 0,'0'0'16,"0"0"-16,0 0 16,0 0-16,-8 8 15,1 7 1,-8 8-16,-8 7 16,0 1-16,1-1 15,-9 24 1,1-16-16,0 31 15,7-31-15,8 0 16,0 8-16,0 15 16,7 23-1,1 0-15,-1-23 16,8 8-16,0 30 16,8-15-1,-8 23-15,7-16 16,1 31-16,-1-22 15,9-9-15,-1 16 16,0 0 0,-8-23-16,8-16 15,1 47-15,-1-8 16,-8-31-16,1 8 16,-8 23-1,0 0-15,-8-23 16,1 0-16,-8 15 15,7-15 1,0-23-16,8-15 16,0 7-16,0 1 15,8-1-15,0 8 16,-1-8 0,1-7-16,-8 0 15,7 0-15,-7 0 16,0 7-1,0-7-15,0-16 16,-7 24-16,7-16 16,-8-7-16,8-1 15,-7-7 1,-1 7-16,8 1 16,-8 7-16,1 0 15,-1-7-15,1-8 16,-1 0-1,1-8-15,-1 0 16,1 0-16,-1 1 16,0-1-1,1 0-15,7-7 16,0-8-16,-8 7 16,8-7-16,0 0 15,0 0 1,0 0-16,0 0 15,0 0-15,0 0 16,0 0-16,0 0 16,8 8-1,-1 0-15,9-1 16,-1 1-16,7 0 16,16-1-1,0 1-15,0 0 16,7-1-16,0-7 15,24 0-15,-1 0 16,7 0 0,-22 0-16,8 0 15,14 0-15,16 0 16,-8 0-16,0 0 16,8 0-1,30 8-15,-38-8 16,-30 0-16,23 0 15,14 0 1,1-15-16,-8 30 16,-7-30-16,14 7 15,9 8-15,-31-8 16,-8 1 0,23-1-16,16 0 15,-16 8-15,-15-7 16,0-1-16,0 8 15,15 0 1,0 0-16,-30 0 16,0 0-16,15 0 15,15 0 1,0 0-16,-15 0 16,-7 0-16,7-8 15,15 16-15,-15-16 16,-15 8-1,-15 0-15,0 0 16,7-7-16,8-1 16,7 8-1,-7 0-15,-7 0 16,-8 0-16,-8-7 16,-8 7-16,1 0 15,-8-8 1,0 8-16,-7 0 15,0 0-15,-1-8 16,1 8-16,-1-7 16,1-1-1,-8 8-15,7-8 16,-7 8-16,8-7 16,-1-1-1,1 1-15,-8-1 16,8-7-16,-8-1 15,0 1-15,0-8 16,0 0 0,0-7-16,0 7 15,-8-8-15,0 8 16,8-7 0,-7-1-16,7 1 15,-8-1-15,8 1 16,-7-1-16,-1-7 15,1 8-15,-1-9 16,1-14 0,-1 7-16,8 8 15,-8-8-15,1-7 16,-1-1 0,8 1-16,0-16 15,0 16-15,0-1 16,0-14-1,0 7-15,0 7 16,0-14-16,0-1 16,0 15-16,0-14 15,0-1 1,0 0-16,0 1 16,0 14-16,-7-14 15,-1-1-15,1 0 16,7 16-1,-8-8-15,8 15 16,-8-23-16,1 1 16,7-1-16,0 0 15,0 8 1,-8 8-16,1-1 16,-1-7-16,8-7 15,0 14 1,0 1-16,-7-1 15,-1 8-15,1 1 16,-1-1-16,0 0 16,8 0-1,-7 0-15,7 8 16,0 8-16,0-8 16,0 15-16,0-8 15,-8-15 1,8 16-16,0-1 15,0 1-15,0-1 16,0 1-16,0 7 16,8-8-1,-1 8-15,1 1 16,-8-9-16,8-7 16,-8 7-1,0 8-15,7 1 16,-7-1-16,0 7 15,0 1 1,0 0-16,0 0 16,0-1-16,0 1 15,0 7-15,0 1 16,0-8 0,0-1-16,0 1 15,0 7-15,0 1 16,0-1-16,0 0 15,0 1 1,0-8-16,0 7 16,0 0-16,0 1 15,-7-9-15,-1 9 16,0-1 0,1-7-16,7 7 15,-8 1-15,1-1 16,-1 0-1,-7 1-15,0-1 16,-8 0-16,1 1 16,-1-1-16,0 1 15,-22-1 1,-8 0-16,-15 8 16,-8 0-16,8 8 15,-22 0-15,-16 7 16,15 0-1,23-7-15,-38 7 16,-22 0-16,22 1 16,-8 6-1,-37 1-15,68-7 16,-8-1-16,-52 0 16,29-15-16,8 15 15,-30-30 1,31 46-16,29-8 15,-37-1-15,-24 1 16,39-7 0,-8-1-16,1 0 15,21 0-15,31-7 16,-15 7-16,-7-7 16,-1 7-1,8-7-15,15-1 16,8 1-16,7 0 15,8-8-15,7 7 16,0 1 0,8-8-16,0 8 15,8-1-15,-1 1 16,8-8-16,0 0 16,0 0-1,0 0-15,-7 7 16,7-7-16</inkml:trace>
  <inkml:trace contextRef="#ctx0" brushRef="#br1" timeOffset="73314.47">8853 4709 0,'0'0'0,"0"0"16,0 0-1,7 8-15,1 15 16,-8 7-16,-8 1 16,1-8-16,-1-1 15,0 1 1,1 0-16,-1-7 16,8-1-16,0 8 15,0-16-15,8 9 16,-1-9-1,1 1-15,0-1 16,-8-7-16</inkml:trace>
  <inkml:trace contextRef="#ctx0" brushRef="#br1" timeOffset="74359.93">10198 4579 0,'0'0'0,"0"0"16,0 0 0,0 0-16,0 0 15,0 0-15,0 0 16,0 0-1,0 0-15,0 0 16,-7 8-16,-8 0 16,-1 7-16,-6 0 15,7 0 1,-1 1-16,1-1 16,0 0-16,8 0 15,-1 1-15,8 14 16,0-15-1,8 1-15,-1-1 16,1 0-16,7-7 16,-8 0-1,9-1-15,-9 1 16,1-8-16,-1 0 16,1 0-16,-1 0 15,-7 0 1,8 0-16,0-8 15,-8 1-15,0-1 16,0-7-16,-8-1 16,-15-7-1,-7 8-15,7 8 16,23 7-16</inkml:trace>
  <inkml:trace contextRef="#ctx0" brushRef="#br1" timeOffset="75542.44">11430 4625 0,'0'0'16,"0"0"-16,8 8 15,0 22-15,-1 8 16,1 8 0,-1-8-16,1 1 15,-8-1-15,0-8 16,0 16-16,0-46 15</inkml:trace>
  <inkml:trace contextRef="#ctx0" brushRef="#br1" timeOffset="76320.93">10070 4427 0,'0'0'15,"-8"7"-15,1 9 16,-9 6 0,1 1-16,0 16 15,0 6-15,8 1 16,-1 0 0,8-8-16,0-7 15,8-1-15,7-15 16,7 8-16,9-7 15,6-9 1,1-7-16,-8 0 16,-7 0-16,0-7 15,-8-1 1,0 0-16,0-7 16,-7 0-16,-1-8 15,-7-8-15,-7 8 16,-1 1-1,-7-1-15,-15 7 16,-8 1-16,38 15 16</inkml:trace>
  <inkml:trace contextRef="#ctx0" brushRef="#br1" timeOffset="78240.51">9019 5869 0,'0'0'16,"0"0"-16,-8 8 15,1-1 1,-1 1-16,1 0 15,7-8-15,-8 7 16,1 1-16,7-8 16,0 0-1,0 0-15,0 0 16,0 0-16,0 0 16,0 0-1,-8 0-15,0 0 16,1-8-16,-1 8 15,1 0-15,-8 0 16,-1 0 0,1 0-16,-7 8 15,-1 7-15,0 0 16,8 1-16,0-1 16,8 0-1,-1 1-15,8-9 16,0 8-16,8 1 15,-1-1 1,8 0-16,0 1 16,0-9-16,1 1 15,-1-1-15,0-7 16,7 0 0,-6 0-16,-1-7 15,0-1-15,-8 1 16,1-1-1,0-7-15,-8 7 16,0-7-16,-8-1 16,0 1-16,1 8 15,-8-9 1,0 1-16,15 15 16</inkml:trace>
  <inkml:trace contextRef="#ctx0" brushRef="#br1" timeOffset="79018.83">10107 5877 0,'0'0'0,"0"0"16,0 0-16,0 0 15,0 0 1,0 0-16,0 0 16,0 0-16,0 0 15,0 0-15,8 7 16,0 1 0,-1 0-16,1-1 15,-1 1-15,1 0 16,-1 7-1,1 8-15,-8 0 16,8 0-16,-8 7 16,0 8-16,0-7 15,7 7 1,-7-15-16,0-8 16,0 0-16,8 1 15,-8-16 1</inkml:trace>
  <inkml:trace contextRef="#ctx0" brushRef="#br1" timeOffset="79877.38">11491 5808 0,'0'0'0,"0"0"16,0 0-16,0 0 15,0 0-15,0 0 16,-8 0-1,1 0-15,-1 0 16,1 8-16,-8-1 16,-8 9-16,0 7 15,8-1 1,8 9-16,7-8 16,0 0-16,0-8 15,7 0-15,1-7 16,-1 0-1,1-1-15,7 1 16,-8-8-16,1 0 16,0 0-1,-8 0-15,0 0 16,0-8-16,-16-15 16,16 23-16</inkml:trace>
  <inkml:trace contextRef="#ctx0" brushRef="#br1" timeOffset="81564.68">8868 7060 0,'0'0'0,"0"0"16,0 0-1,0 0-15,0 7 16,0 1-16,0 15 16,0 0-16,0 15 15,7 15 1,-7 1-16,0-24 15,0 1-15,0-1 16,0-30-16</inkml:trace>
  <inkml:trace contextRef="#ctx0" brushRef="#br1" timeOffset="82451.85">10312 7029 0,'0'8'15,"0"-8"-15,0 0 16,0 0 0,0 0-16,0 0 15,0 0-15,0 0 16,0 0-1,-8 0-15,-7 0 16,-8 0-16,-15 8 16,8-1-16,-8 8 15,8 8 1,0 15-16,7 39 16,8-9-16,8-22 15,7 31 1,15-16-16,0-31 15,0-15-15,8 1 16,-1-9-16,1-7 16,0-7-1,7-1-15,-7-7 16,-1-8-16,-14 8 16,-1-16-16,1 8 15,-8-30 1,-8 7-16,-7 8 15,0 7-15,0 16 16,-8 0 0,23 15-16</inkml:trace>
  <inkml:trace contextRef="#ctx0" brushRef="#br1" timeOffset="83143.93">11514 7052 0,'0'0'15,"0"0"1,0 0-16,0 0 15,0 0-15,0 0 16,0 8-16,0 7 16,0 23-1,7 16-15,1-1 16,-8 8-16,0-30 16,0-8-16,0-16 15,0-7 1</inkml:trace>
  <inkml:trace contextRef="#ctx0" brushRef="#br1" timeOffset="100644.58">11476 6938 0,'0'0'15,"-8"0"-15,1 7 16,-8 1 0,-8 0-16,-22 14 15,-8 9-15,-15 7 16,0 8-16,7 23 16,-7 7-1,-8 0-15,16-15 16,7-7-16,8 7 15,7-8-15,8 16 16,15-31 0,-1 0-16,1 8 15,0 0-15,8 7 16,-1 16-16,8-8 16,-8 0-1,8 8-15,8-16 16,7 16-16,-7-39 15,14 16 1,16-15-16,23-1 16,-1-14-16,-7-1 15,-8-15 1,8-8-16,15 1 16,16-9-16,-32 1 15,-6 0-15,-8-8 16,7 0-16,15-8 15,8-7 1,1-15-16,-17 7 16,-14 0-16,-8 0 15,-7 8 1,0-7-16,-8-1 16,0 8-16,-7-39 15,-1 24 1,-7-1-16,-7-7 15,-1 0-15,1-7 16,-9 7-16,1 7 16,-7 1-1,-9 7-15,-6 8 16,-1 7-16,8 1 16,-1-1-16,1 8 15,30 23 1</inkml:trace>
  <inkml:trace contextRef="#ctx0" brushRef="#br1" timeOffset="107178.95">15860 5953 0,'0'0'0,"0"0"15,0 0-15,0 0 16,0 0 0,0 0-16,16 0 15,-1 0-15,0 0 16,0 0 0,0 0-16,0 0 15,0-15-15,-7 15 16,-1 0-16,1 0 15,0-8 1,-1 8-16,1-7 16,-1-1-16,1 0 15,-1 8 1,1-7-16,-1-1 16,-7 8-16,0 0 15,0 0-15,0 0 16,0 0-1,8 0-15,0 8 16,-1-1-16,1 9 16,-1-1-1,1 8-15,-1 7 16,9 16-16,-9 8 16,1-9-16,-1 9 15,-7-8 1,0-8-16,0-8 15,0 16-15,0-15 16,0-1 0,8 16-16,-1-8 15,1 8-15,-8-16 16,0-7-16,0 0 16,0-8-1,0 1-15,0-1 16,0-7-16,0 7 15,0-8 1,0 1-16,0 0 16,0-1-16,0-7 15,0 0-15,0 8 16,0 0 0,0-8-16,0 0 15,0 0-15,0 0 16,0 0-1,0 0-15,0 0 16</inkml:trace>
  <inkml:trace contextRef="#ctx0" brushRef="#br1" timeOffset="107679.45">15845 6747 0,'0'0'16,"0"0"-1,0 0-15,0 0 16,0 0-16,0 0 16,15 0-16,1 0 15,6 8-15,16-1 16,0 1 0,0-1-16,-1 1 15,16 0-15,0-1 16,0 1-1,-7 0-15,-46-8 16</inkml:trace>
  <inkml:trace contextRef="#ctx0" brushRef="#br2" timeOffset="115847.03">9283 4495 0,'0'0'0,"0"0"16,0 0 0,0 0-16,0 0 15,0 0-15,0 0 16,0 8-16,0 0 15,0-1 1,0 1-16,0 7 16,0 0-16,0 16 15,0 7-15,0 8 16,0 30 0,0-30-16,0 0 15,-7 7-15,7 16 16,-8 7-1,8 8-15,0-30 16,-7-1-16,-1 16 16,8 15-16,0 0 15,0-16 1,-7 9-16,7 7 16,0 15-16,0-23 15,-8-7 1,8 0-16,-7 22 15,-1-22-15,0-8 16,1-8-16,-1 1 16,1 14-1,7 9-15,0-9 16,-8 1-16,8-15 16,0 7-1,0 15-15,0-7 16,0-16-16,0 0 15,0-7-15,0 23 16,0 23 0,-7-9-16,-1-14 15,0 0-15,1-8 16,-1 8-16,1-8 16,-1-16-1,1 9-15,7-24 16,0 9-16,-8-9 15,8 1-15,-7-1 16,7 8 0,0 1-16,0-9 15,0 1-15,0-9 16,0 1 0,0 0-16,0-7 15,0-1-15,0 0 16,7 0-16,1-7 15,-1 7 1,1 0-16,-1 8 16,1 0-16,-1 0 15,-7-23-15</inkml:trace>
  <inkml:trace contextRef="#ctx0" brushRef="#br2" timeOffset="116714.26">8974 8357 0,'0'0'16,"0"0"-16,0 0 16,0 0-16,0 0 15,15 8 1,7 0-16,16 7 16,7 0-16,-7-7 15,-8-1-15,23 1 16,31 7-1,14-7-15,-15-8 16,0 0-16,31-15 16,-9-1-1,-37 1-15,16 7 16,21 1-16,1-1 16,-23 1-16,16-1 15,7-7 1,-8 7-16,-38 16 15,23-8-15,8-8 16,-8 0-16,-7 8 16,-8 0-1,23 0-15,7 0 16,-22 0-16,-16 8 16,16-16-1,14 8-15,-6-7 16,-16-1-16,-8 0 15,8 1-15,0 7 16,0-8 0,0 8-16,-30 0 15,0 0-15,7 0 16,1 0 0,14 0-16,0-7 15,1 7-15,-8 0 16,0 0-16,0 0 15,0 0 1,0 0-16,-1 7 16,-14-7-16,0 0 15,-15 8-15,-1-8 16,-6 0 0,-9 0-16,1 0 15,-1 0-15,1 0 16,-8 0-16,0 0 15,0 0 1,7 0-16,1-15 16,7-62-16,-15 77 15</inkml:trace>
  <inkml:trace contextRef="#ctx0" brushRef="#br2" timeOffset="118219.44">9291 4442 0,'0'0'0,"0"0"16,0 0 0,0 0-16,0 0 15,0 8-15,8 7 16,7 0-16,7 0 15,16 8 1,8 0-16,14-8 16,8 1-16,30-1 15,16-7-15,-39-1 16,24-7 0,37 0-16,-15 0 15,30-7-15,-8 7 16,-52-8-1,45 8-15,15 0 16,-30-8-16,23 8 16,-23 0-16,-23-7 15,23 7 1,8 0-16,-16-8 16,8 8-16,-7 0 15,-39-8 1,8 8-16,16-7 15,-1 7-15,-15-23 16,0 23-16,-7 8 16,-16-8-1,1-8-15,-16 8 16,-7 0-16,-15 0 16,-8 0-1,0 0-15,-8-8 16,1 8-16,-1 0 15,1 0 1,0 0-16,-8 0 16,7 0-16,-7 0 15,0 0-15,0 0 16,0 0 0,0 0-16,0 0 15,0 0-15,0 0 16,0 0-16,8 8 15,-1 0 1,1-1-16,-1 31 16,-7 16-16,0 30 15,0-16-15,0 16 16,0 31 0,0-1-16,8-7 15,-1 38-15,9-23 16,-1-15-16,7 38 15,1-15 1,7-8-16,23 54 16,-30-39-16,7 54 15,-15-62 1,0 24-16,1 7 16,-1-37-16,0 22 15,-8-23-15,-7-15 16,8-16-1,-8 54-15,0-53 16,0 15-16,-8-8 16,1-15-1,-1-16-15,1-7 16,7 1-16,-8-9 16,8 0-1,0-14-15,0-9 16,0-7-16,0-8 15,0 0-15,0-7 16,0 0 0,0-8-16,-7 0 15,7 0-15</inkml:trace>
  <inkml:trace contextRef="#ctx0" brushRef="#br2" timeOffset="122415.45">10304 4885 0,'0'0'0,"0"0"16,0 0-16,0 0 15,0 0 1,0 0-16,0 0 15,0 7-15,8 24 16,-8-24-16,7 16 16,1 23-1,-1 23-15,-7-8 16,0-8-16,0-15 16,0-7-1,0-1-15,0-14 16,0-1-16,0-15 15</inkml:trace>
  <inkml:trace contextRef="#ctx0" brushRef="#br2" timeOffset="123386.83">11574 5014 0,'0'0'16,"0"0"-16,0 0 16,0 0-16,-7 0 15,-9 0-15,1 0 16,0 0-1,-8 16-15,8 7 16,0-1-16,0 9 16,0-8-1,0 0-15,7-8 16,1 0-16,7-7 16,0 0-16,0-8 15,0 0 1,0 0-16,0 0 15,0 0-15,0 0 16,7-8 0,1 0-16,-1 1 15,-7-1-15,0 0 16,0 1-16,0 7 16,0 0-1,0 0-15</inkml:trace>
  <inkml:trace contextRef="#ctx0" brushRef="#br2" timeOffset="124565.43">12572 5121 0,'0'0'0,"0"0"15,0 0 1,0 0-16,0 0 16,0 0-16,15 8 15,0 7 1,0 8-16,0 0 16,1 0-16,-9 7 15,-7 1 1,0-1-16,-7 1 15,-9-8-15,1 15 16,15-38-16</inkml:trace>
  <inkml:trace contextRef="#ctx0" brushRef="#br2" timeOffset="126649.88">10395 6281 0,'0'0'0,"0"0"15,0 0-15,0 0 16,0 0-1,0 0-15,0 0 16,0 0-16,-8-7 16,1 7-16,-1-8 15,1 0 1,-1 1-16,0-1 16,1 1-16,-1 7 15,1 0 1,-1 0-16,1 7 15,-1 1-15,-7 7 16,7 0-16,1 8 16,7-8-1,0 1-15,7-1 16,1-7-16,-1-1 16,9 1-1,-1-8-15,0 0 16,0 0-16,0 0 15,-7 0-15,-8 0 16,0 0 0,0-8-16,0-15 15,-8-7-15,1 15 16,-9-8-16,9 7 16,-1 1-1,-7 8-15,15 7 16</inkml:trace>
  <inkml:trace contextRef="#ctx0" brushRef="#br2" timeOffset="127315.37">11672 6113 0,'0'0'16,"0"0"0,0 0-16,0 8 15,8 15-15,-8-8 16,0 46-16,-8 23 16,8-46-1,0 8-15,0-8 16,0-7-16,8-8 15,-1-8-15,1-7 16,-8-8-16</inkml:trace>
  <inkml:trace contextRef="#ctx0" brushRef="#br2" timeOffset="128582.96">12829 6228 0,'0'0'0,"0"0"16,0 0-16,0 0 16,0 0-16,0 0 15,0 0 1,0 0-16,0 0 16,0 0-16,0 0 15,0 0 1,0 0-16,0 0 15,0 0-15,0 0 16,0 0-16,0 0 16,0 0-1,-8 0-15,8 0 16,-7 8-16,7-8 16,0 0-1,0 0-15,0 0 16,0 0-16,-8 0 15,8 0-15,0 0 16,0 0 0,0 0-16,-7 0 15,7 0-15,0 0 16,0 0-16,0 0 16,0 0-1,0 0-15,-8 0 16,1-8-16,7 8 15,0 0 1,-8-8-16,8 8 16,-7 0-16,-1 0 15,-7 16-15,0 6 16,0 9 0,-1-1-16,9 9 15,7-9-15,0-7 16,7 0-1,9 0-15,-1-8 16,7 0-16,-6-7 16,-1-8-16,0 0 15,0 0 1,0-8-16,-7 1 16,-1-1-16,1-7 15,-1 0 1,-7-1-16,0 1 15,0 0-15,-15 0 16,-8-8-16,-14-8 16,37 31-16</inkml:trace>
  <inkml:trace contextRef="#ctx0" brushRef="#br2" timeOffset="129964.11">10289 7525 0,'0'0'15,"0"0"-15,0 0 16,0 0 0,0 0-16,0 0 15,0 0-15,0 0 16,0 0-16,0 0 16,0 0-1,0 0-15,7 23 16,1-7-16,0-1 15,-1-8-15,1 9 16,-8-1 0,7-7-16,-7-8 15</inkml:trace>
  <inkml:trace contextRef="#ctx0" brushRef="#br2" timeOffset="131987.08">11718 7594 0,'0'0'0,"0"0"15,0 0 1,0 0-16,0 0 16,0-8-16,0 1 15,0 7 1,-8-8-16,8 1 16,-7-1-16,-1 0 15,0 1-15,1 7 16,-1 0-1,-7 0-15,-7 0 16,-1 7-16,-7 9 16,-1-1-16,9-8 15,-1 16 1,8 0-16,0-8 16,0 1-16,7-1 15,1 0 1,7 1-16,0-1 15,0 0-15,0 0 16,7 8-16,8 0 16,0-8-1,8-7-15,0 0 16,-1-8-16,9-8 16,-9 0-1,1 1-15,-8-1 16,0-7-16,-7 7 15,-1-15-15,1 8 16,-8 0 0,-8-8-16,1 0 15,-8 0-15,-8 0 16,23 23-16</inkml:trace>
  <inkml:trace contextRef="#ctx0" brushRef="#br2" timeOffset="133392.7">12746 7525 0,'0'0'0,"0"0"16,0 0-16,0 0 15,0 0 1,0 0-16,0 0 16,0 0-16,0 16 15,0 29 1,0-6-16,0 6 16,0 1-16,7-15 15,-7-31-15</inkml:trace>
  <inkml:trace contextRef="#ctx0" brushRef="#br2" timeOffset="137535.49">10629 5098 0,'0'0'0,"0"0"16,0 0-16,0-7 15,-7-9 1,-1 1-16,0 0 16,1 0-16,-8-8 15,0 0-15,-8-8 16,-7-7-1,-1-8-15,1 8 16,8 0-16,-1 0 16,0 7-16,1 8 15,-1 1 1,0-1-16,-7 7 16,-8-7-16,0 1 15,1-1-15,6 7 16,1 1-1,7 0-15,8 7 16,0 8-16,0 0 16,0 0-1,-8 8-15,-7 7 16,-15 8-16,-1 0 16,-14 15-16,7 8 15,7 0 1,9-1-16,14-6 15,0-1-15,1 0 16,7 0-16,7 8 16,8 15-1,0 0-15,8-8 16,-1-7-16,8 0 16,8 15-1,0-30-15,14 22 16,9-7-16,-1 0 15,-7-16-15,0-7 16,-8 0 0,8-8-16,7 1 15,23-9-15,0-7 16,-15 0 0,-8-23-16,1-7 15,-8-1-15,7-7 16,-7 8-16,-8-9 15,-7-6 1,-8-17-16,-15-14 16,-8 7-16,-7 16 15,0 7-15,-8-7 16,-7 7 0,-8-15-16,-15 8 15,-30 7-15,15 15 16,68 31-1</inkml:trace>
  <inkml:trace contextRef="#ctx0" brushRef="#br2" timeOffset="140332.58">11793 5923 0,'0'0'16,"0"0"-16,0 0 16,-7-8-1,-1 0-15,-7-7 16,-8 0-16,-7-8 15,-8 0 1,1 8-16,-16-1 16,7 9-16,8-1 15,-30 16-15,-30 15 16,15 15 0,15 0-16,-15 15 15,0-7-15,7 8 16,0 7-1,24-8-15,14 8 16,8 0-16,-1 0 16,9 0-16,6 8 15,16-15 1,8-1-16,0-7 16,7 0-16,15-1 15,30 1-15,24-8 16,-9-15-1,8-8-15,46-15 16,-46-7-16,-7-16 16,14-8-1,24-14-15,-31-1 16,-15 0-16,-8-15 16,-7-8-16,-22 23 15,-9 8 1,-14-15-16,-8 15 15,-15-16-15,-23 1 16,-30 7-16,-53 8 16,121 38-1</inkml:trace>
  <inkml:trace contextRef="#ctx0" brushRef="#br2" timeOffset="142729.42">12920 7228 0,'0'0'0,"0"0"15,0 0 1,-8-8-16,1 0 16,-1-7-16,-7 0 15,0 0-15,-15-1 16,-8 1-1,-30-8-15,0 16 16,0 7-16,-8 7 16,0 8-1,1 1-15,7 14 16,15 8-16,8 16 16,-1 7-16,1-15 15,-1 7 1,9 8-16,6-7 15,9-1-15,-1 8 16,8 0-16,7 0 16,16 8-1,7 0-15,0-16 16,8 0-16,7 1 16,0-16-16,1-7 15,-1-9 1,15 1-16,16-7 15,22-16-15,-15-8 16,-15-7 0,22-16-16,1 1 15,0-1-15,-16-7 16,-22 0 0,-8-8-16,0 0 15,-7 0-15,-8 8 16,0-23-16,-7 8 15,-1-8 1,-7-8-16,-7 8 16,-8-15-16,-16 7 15,-44 0-15,75 69 16</inkml:trace>
  <inkml:trace contextRef="#ctx0" brushRef="#br2" timeOffset="145371.17">17191 6106 0,'0'0'0,"0"0"16,0 0-16,0 0 15,0 0-15,0 0 16,0 0 0,0 0-16,0 0 15,0 0-15,0 0 16,0 0-16,0-8 15,0 8 1,0 0-16,0-7 16,8-1-16,7 0 15,7 1 1,16-1-16,0 8 16,7 0-16,-7 8 15,-8-1 1,-7-7-16,0 8 15,-8 0-15,0-1 16,0 8-16,-7 1 16,-1-1-1,-7 0-15,0 0 16,0 1-16,-7 14 16,-8-7-1,-1 0-15,-6 0 16,7-8-16,0 0 15,-1 1-15,9-9 16,-1 1 0,1 7-16,7-7 15,0 0-15,0-1 16,0-7-16,7 8 16,1-1-1,-1 1-15,9 0 16,-1-1-16,0-7 15,0 8 1,0 0-16,8-1 16,-1 1-16,1-1 15,0 1 1,-1 0-16,1-1 16,0 9-16,-8-9 15,0 9-15,-7-16 16,-1 15-1,1 0-15,-1 0 16,1-7-16,-8 0 16,0 7-16,0-8 15,-8 1 1,1 0-16,-8 7 16,-1 0-16,-6 1 15,-1-1 1,-7 0-16,-8 8 15,0-8-15,-15 1 16,0-1-16,0 0 16,8-7-1,15-1-15,7 1 16,1-16 0,22 8-16</inkml:trace>
  <inkml:trace contextRef="#ctx0" brushRef="#br3" timeOffset="158214.44">6947 5831 0,'0'0'16,"0"0"0,8 0-16,15 8 15,-1-1-15,9 1 16,22 0 0,15-8-16,7 7 15,-7-7-15,-15-7 16,23-1-16,22-7 15,0-1-15,-37 1 16,14 7 0,31 1-16,0 7 15,-8-8-15,23 8 16,0 0 0,-38 0-16,1 0 15,21 0-15,1-7 16,-23-1-16,1-7 15,21-1 1,-14 1-16,-23 8 16,-15-1-16,15 0 15,0 8 1,0 8-16,-15-8 16,0 8-16,-15-8 15,0 0-15,-1 7 16,1-7-1,0 0-15,0 0 16,-8 0-16,0 0 16,8 8-1,-8-8-15,-7 0 16,0 0-16,-1-8 16,1 1-16,7-1 15,1 8 1,-1 0-16,-8 0 15,1 0-15,0-8 16,-1 8 0,1 0-16,0 0 15,-8 0-15,0 0 16,0 8-16,0 0 16,-7-8-1,7 7-15,-7 1 16,-1-1-16,1 1 15,7 0-15,-8 7 16,8 8 0,1 7-16,-1 9 15,0-9-15,0 8 16,0 8-16,-7-8 16,-1 8-1,1 30-15,-1-15 16,1-7-16,-1 7 15,1 0 1,-8 30-16,8-7 16,-1 0-16,-7 31 15,0-1-15,8-14 16,-8 6 0,0 1-16,0 0 15,7-23-15,-7 0 16,0-8-16,0 8 15,0-23 1,0-15-16,0 8 16,0-9-16,0-6 15,0-1 1,-7 0-16,-1 8 16,8-8-16,0-8 15,0 1-15,0-1 16,0 9-1,0 6-15,0-14 16,0-1-16,0 1 16,0-1-1,0 1-15,0 0 16,0-9-16,0 1 16,0 0-16,0-8 15,0 8 1,8 0-16,-8 0 15,0 0-15,0 8 16,7-1-16,1 1 16,-1 7-1,1-8-15,-8-7 16,0-7-16,0-9 16,0 1-1,0-1-15,0 1 16,0-8-16,0 8 15,0-8-15,0 0 16,0 0 0,0 0-16,0 0 15,0 7-15,0-7 16,0 8-16,0-8 16,0 0-1,0 0-15,0 0 16,0 0-16,0 0 15,0 0-15,0 0 16,0 0 0,0 0-16,0 0 15,0 0 1,0 0-16,0 0 16,0 0-16,0 0 15,0 0-15,0 0 16,0 0-16,0 0 15,0 0 1,0 0-16,0 0 16,0 0-16,0 0 15,0 0 1,0 0-16,0 0 16,0 0-16,0 0 15,0 0-15,0 0 16,0 0-1,7 8-15,-7-8 16,8 7-16,0 8 16,-1 1-16,1-1 15,-1 16 1,1 22-16,-8 31 16,0 0-16,0-15 15,-8-1 1,8 62-16,-7-61 15,7-8-15,0 0 16,0-8-16,0-7 16,0 7-1,0 1-15,0-16 16,0 0-16,0-15 16,0 0-16,0 0 15,0-8 1,0 0-16,0-7 15,0 0-15,0-1 16,0-7 0,0 0-16,0 8 15,-8 0-15,1-1 16,-9 1-16,-14-1 16,0 1-1,-15 0-15,-16-8 16,-7-8-16,0 0 15,8 1 1,7-1-16,-15 8 16,-16 0-16,-6-15 15,14 7-15,1-7 16,-31 0 0,0-8-16,38 0 15,7 0-15,-37 0 16,-15 8-16,14 0 15,1-1 1,-23-7-16,15 16 16,16-1-16,-39 8 15,1 0-15,22 8 16,-38-1 0,31 1-16,37 0 15,-15-1-15,-14-7 16,14 16-1,23-9-15,7 1 16,1-8-16,-8 0 16,15 0-16,8 0 15,7 0 1,15 0-16,0 0 16,8 0-16,0 0 15,8 0-15,-9-15 16,16 15-1,-7 0-15,-1-8 16,8 8-16,-7-8 16,-1 1-1,1-1-15,-1 0 16,-7-22-16,7 15 16,1-8-16,-1-15 15,-7-23 1,-7 0-16,-1-16 15,0 1-15,0 0 16,1-1 0,7 9-16,0-9 15,-1 9-15,1-16 16,8 0-16,-1 0 16,1 0-1,-8 0-15,-1-8 16,9 16-16,-1-8 15,-7-8-15,0 8 16,7 8 0,1 7-16,-1-15 15,1-22-15,7 37 16,7-23-16,-7 1 16,0-9-1,8 24-15,-8 7 16,0 1-1,-8-1-15,1-7 16,7-1-16,0 1 16,-8-23-16,8-16 15,0 16-15,8-8 16,-8-7 0,7 7-16,1 23 15,-8-8-15,0 16 16,0 7-16,0 16 15,0 15 1,-8 7-16,1 8 16,7 8-16,0 15 15</inkml:trace>
  <inkml:trace contextRef="#ctx0" brushRef="#br3" timeOffset="165166.98">12254 1656 0,'0'0'0,"0"0"16,0 0-1,0 0-15,0 0 16,0 0-16,-7 0 16,-1-7-16,-7-1 15,8 0 1,-8 1-16,-8-1 16,-7 8-16,-8 0 15,-8 0-15,9 8 16,-1-1-1,0 1-15,8 7 16,0 8-16,7 0 16,0 0-1,8 0-15,8 0 16,-1 7-16,8 1 16,0-1-16,8 1 15,7-8 1,7 0-16,1-1 15,7 9-15,1-16 16,-9 1 0,1-1-16,0 0 15,-8-7-15,-8-1 16,1 1-16,-1 0 16,-7-8-1,0 7-15,0 1 16,-15 7-16,-23 8 15,-7 0-15,-15 0 16,-1 0 0,-14 0-16,14-8 15,-7 0-15,23-7 16,7-1 0,15-7-16,0 8 15,8-8-15,8 0 16,-1 0-16,8 0 15</inkml:trace>
  <inkml:trace contextRef="#ctx0" brushRef="#br3" timeOffset="165648.56">12761 1244 0,'0'0'0,"0"0"16,0 0 0,0 0-16,0 8 15,-8 22-15,1 16 16,-8 23-16,0-1 16,-1-7-1,9-7-15,-8 15 16,0-8-16,-8 7 15,0-7-15,8-7 16,0-8 0,0 7-16,0 0 15,7-14-15,1-1 16,-1-8 0,1-7-16,-1-8 15,1-7-15,7-8 16</inkml:trace>
  <inkml:trace contextRef="#ctx0" brushRef="#br3" timeOffset="165956.14">12338 1664 0,'0'0'0,"0"0"16,0 0-16,0 0 15,7 0 1,8 7-16,8 1 16,15 0-16,15-1 15,7-7-15,-7 0 16,8 0-1,-9 0-15,-14-7 16,-7-1-16,-1 0 16,-30 8-16</inkml:trace>
  <inkml:trace contextRef="#ctx0" brushRef="#br3" timeOffset="166398.58">13139 2068 0,'0'0'0,"0"0"16,0 0-16,0 0 16,0 0-16,0 0 15,0 0 1,0-15-16,0-15 16,-8-16-16,1 0 15,7 0 1,0 8-16,0 7 15,0 9-15,7 6 16,1 1-16,0 0 16,7 0-1,0-1-15,0 9 16,0-1-16,0 0 16,0 8-16,-7 0 15,-8 0 1</inkml:trace>
  <inkml:trace contextRef="#ctx0" brushRef="#br3" timeOffset="166737.49">13600 1778 0,'0'0'15,"0"0"-15,0 0 16,0 8-16,0 7 16,0 8-16,0 0 15,0 0 1,0 0-16,0 0 15,8 7-15,-1-7 16,1 0 0,-1 8-16,1-1 15,-1 16-15,1 0 16,-8-46 0</inkml:trace>
  <inkml:trace contextRef="#ctx0" brushRef="#br3" timeOffset="167471.59">14333 1275 0,'0'0'16,"0"0"-16,0 0 15,0 0-15,0 0 16,0 0 0,0 0-16,-7 7 15,-1 1-15,1 22 16,-1 1-1,-7 15-15,0 7 16,7 1-16,1-1 16,-1 0-16,1 1 15,7-24 1,-8 1-16,8-8 16,0-8-16,0 0 15,-7 1 1,7-9-16,0-7 15,0 0-15,0 0 16,-8 0-16,0 0 16,1 0-1,-1-7-15,-7-1 16,0 0-16,0 8 16,0 0-1,0 0-15,-8 0 16,0 0-16,8 8 15,0 0-15,0-1 16,0 1 0,0 7-16,7 0 15,1 1-15,-1-9 16,8 9 0,0-9-16,8 8 15,14 1-15,9-1 16,6 0-16,1 0 15,0-7 1,-8 0-16,-7-1 16,-8-7-16,0 0 15,-15 0-15</inkml:trace>
  <inkml:trace contextRef="#ctx0" brushRef="#br3" timeOffset="168548.83">14636 1824 0,'0'0'0,"0"0"15,0 0-15,0 0 16,0 0 0,0 8-16,0-1 15,7 1-15,1 0 16,-1-1 0,9 1-16,-1 0 15,7-1-15,1 1 16,7-8-16,1 0 15,-1 0 1,0-15-16,0-1 16,-7 1-16,-8 0 15,0-1 1,-7 1-16,-8 0 16,-8 0-16,-14-1 15,-9 1 1,-7 8-16,1-1 15,-1 8-15,0 8 16,-7-1-16,-1 24 16,-7-8-16,1 15 15,6 0 1,8 0-16,8 0 16,15-7-16,0-1 15,7 16 1,8-8-16,15 8 15,8-8-15,7 0 16,8-7 0,0-8-16,-15-8 15,7 0-15,0-7 16,-7 0 0,7-1-16,0-7 15,1 0-15,6 0 16,9-15-16,-16 0 15,-30 15-15</inkml:trace>
  <inkml:trace contextRef="#ctx0" brushRef="#br3" timeOffset="179808.89">12723 7617 0,'0'0'0</inkml:trace>
  <inkml:trace contextRef="#ctx0" brushRef="#br3" timeOffset="192835.65">3213 8075 0,'0'0'16,"0"0"-16,0 0 16,0 0-16</inkml:trace>
  <inkml:trace contextRef="#ctx0" brushRef="#br3" timeOffset="193414.58">2948 8006 0,'0'0'15,"0"0"-15,0 0 16,-7 0-1,-1 0-15,1 0 16,-8 0-16,-1 0 16,1 8-1,-15 22-15,7 9 16,1 6-16,-9 16 16,9 0-16,-1 31 15,0-23 1,16-24-16,7-6 15,7-1-15,1 8 16,7-1-16,0 1 16,23 15-1,15-15-15,30 0 16,-15-16-16,15-7 16,0-15-16,1-8 15,-16-15 1,-23-16-16,0-22 15,-7-16-15,-8 0 16,1-22 0,-9 7-16,-14 7 15,-16 16-15,1 8 16,-8 0-16,-8 7 16,-45-15-1,-15 7-15,0 16 16,-61 8-16,-15-1 15</inkml:trace>
  <inkml:trace contextRef="#ctx0" brushRef="#br3" timeOffset="194123.53">1792 8174 0,'0'0'0,"0"0"16,-8 0 0,-7 0-16,-8 8 15,1-1-15,-9 9 16,-6 14-16,-16 46 16,0-7-1,15-8-15,8 0 16,7 0-16,15 8 15,8-16-15,8 1 16,15-16 0,-16-7-16,24 7 15,-1-8-15,23-7 16,0 0-16,30-15 16,0-8-1,-23-23-15,-14-15 16,-1-39-16,-7 1 15,-15-8 1,-1-30-16,-22 37 16,-7 9-16,-1 29 15,-7 9-15,-8 7 16,-45 15 0,68 8-16</inkml:trace>
  <inkml:trace contextRef="#ctx0" brushRef="#br3" timeOffset="194965.19">1520 10158 0,'0'0'0,"-8"0"15,-7 8-15,0 7 16,-16 24 0,1 6-16,8 9 15,-1 22-15,8 23 16,15-30 0,0-8-16,0-8 15,15 1-15,8-1 16,14-7-16,16 0 15,0-16 1,-15 1-16,22-16 16,24-15-16,6-23 15,-29-15 1,-16-15-16,-7-16 16,-8-23-16,-15 9 15,-7-9-15,-8 23 16,-8 16-1,-14-16-15,-24 8 16,-7 23-16,-7 7 16,7 24-16,53 7 15</inkml:trace>
  <inkml:trace contextRef="#ctx0" brushRef="#br3" timeOffset="195584.26">3152 9823 0,'0'0'0,"0"0"15,0 0 1,-15 15-16,-7 15 16,-16 24-16,-8 7 15,-14 46 1,0 7-16,22-22 16,15-31-16,8 8 15,7 7 1,16-23-16,15-7 15,14 0-15,31-8 16,8-15-16,7-15 16,31-16-1,-31-15-15,-30-7 16,7-24-16,1-15 16,-16-7-16,-7-15 15,-16-1 1,-22-7-16,-15 7 15,-15-7-15,0 15 16,-15-8-16,-39-22 16,84 114-1</inkml:trace>
  <inkml:trace contextRef="#ctx0" brushRef="#br3" timeOffset="196120.83">2525 8937 0,'0'0'16,"-8"8"-16,-14 0 15,-8 22-15,-16 16 16,1 23-16,-8 15 16,8 22-1,22 1-15,15 0 16,23-31-16,16-7 16,14-8-16,8-23 15,30 0 1,8-22-16,-38-24 15,0-15-15,7-15 16,1-23 0,-9-15-16,-14-24 15,-23-6-15,-15-16 16,-22 15-16,22 107 16</inkml:trace>
  <inkml:trace contextRef="#ctx0" brushRef="#br3" timeOffset="199349.09">13963 5365 0,'0'0'0,"0"0"16,0 0-1,0 23-15,8 31 16,-1 14-16,-7 32 16,8 14-1,7 8-15,-8 16 16,16 30-16,-8-39 15,0 70-15,8-39 16,-15 31 0,-8-31-16,-16 107 15,-6-84-15,-1 46 16,0-30 0,1 15-16,-1 22 15,0-68-15,1 15 16,-1-61-16,8 39 15,0-55 1,-8 1-16,15-38 16,1 7-16,-1 8 15,-7-15 1,0-16-16,8-7 16,-1-8-16,0 0 15,8-7 1,0-8-16,0 0 15,0 0-15,0-8 16,8 0-16,0 8 16,-1-8-1,8 1-15,8 7 16,7-8-16,8 8 16,15 0-16,15 0 15,23 7 1,-31-7-16,1 0 15,52 7-15,23 1 16,-7-8-16,60 0 16,-76-8-1,114 0-15,-53-7 16,52-1 0,-89-7-16,97 16 15,-75-9-15,83 9 16,-114-16-16,84 0 15,-38 7-15,30 1 16,-98-16 0,67-15-16,-52 0 15,-7 1 1,-8-1-16,-23 0 16,-23 8-16,-22-1 15,7-7-15,-7 0 16,15-7-1,8-16-15,7-15 16,-8-15-16,-15-16 16,-7-15-16,-7 0 15,-16-7 1,0-16-16,0-22 16,0-24-16,8 16 15,-8-31 1,15 31-16,8-54 15,0 8-15,15-38 16,-16 30-16,-6 8 16,-9-8-1,-7 1-15,1 6 16,-9 24-16,1 15 16,-8 8-1,0 53-15,0-45 16,0 14-16,-8-7 15,8 31-15,-7-8 16,-1 7 0,0 24-16,-7 7 15,-7 7-15,-16-14 16,-8 37 0,-6 1-16,-1 15 15,-15 7-15,-38-7 16,-8 15-16,39 8 15,-92 0 1,1 15-16,-38 7 16,38 8-16,-76-7 15,45 23-15,-67 7 16,59 0 0,-44 0-16,-23 16 15,38-16-15,-76 23 16,121-23-1,-159 46-15,68-31 16,84 1-16,-92-1 16,-22 16-16,68 0 15,99-31 1</inkml:trace>
  <inkml:trace contextRef="#ctx0" brushRef="#br3" timeOffset="-184547.88">2835 7190 0,'0'0'0,"0"0"16,0 0-16,0 0 16,0 0-16,0-16 15,0-7-15,0 0 16,0 1-1,0 6-15,-8 1 16,1 7-16,7 8 16,0 0-1,-8 0-15,8 0 16,-7-7-16,7 7 16,0 0-16,0 0 15,-8 0 1,8 0-16,-7 0 15,7 0-15,0 0 16,0 0 0,-8 7-16,8 1 15,0 7-15,0 31 16,8 8-16,14 7 16,1-8-1,0-15-15,-8-7 16,0-1-16,0-7 15,-7-8-15,-1 1 16,1-9 0,-1 1-16,1 0 15,-8-8-15,7 0 16,1 0 0,7-8-16,8-15 15,-1-7-15,1-24 16,-8 8-16,-7 8 15,-8 15 1,0 8-16,0 0 16,0 7-16,0 8 15,0 0-15,0 0 16,0 0 0,0 0-16,0 0 15,15-23-15,-8 31 16,9 7-1,14 8-15,0 0 16,8 0-16,0-8 16,-8 0-16,-7-7 15,-1-8 1,1 0-16,-8-8 16,0 1-16,0-1 15,-7 0-15,-1-7 16,1 0-1,-1 0-15,1-8 16,0-8-16,-8 31 16</inkml:trace>
  <inkml:trace contextRef="#ctx0" brushRef="#br3" timeOffset="-168378.94">9382 6121 0,'0'0'16,"0"0"-16,-8-8 16,1 1-16,-1-1 15,0 1-15,-14-32 16,14 32-16,1-1 15,-1 0 1,-7-7-16,0-8 16,-15 0-16,-23-7 15,-15-1 1,7 8-16,1 8 16,-1-8-16,-7 8 15,-15 7-15,7 8 16,24 8-1,14 0-15,-15 7 16,-8 8-16,-14 7 16,7 1-1,7 7-15,8 15 16,8 1-16,0 15 16,-8 22-16,7-15 15,16 24 1,7 7-16,8-8 15,8 0-15,22-7 16,0-8-16,0-16 16,15-14-1,1-1-15,6-7 16,31 7-16,31 1 16,-9-9-16,-29-29 15,52-9 1,1-22-16,-31 0 15,8-23-15,-1-8 16,1-8-16,-23 1 16,-23-8-1,-7 0-15,-8-8 16,1 1-16,-1-9 16,0-14-1,-15 30-15,-7 0 16,-16 7-16,1 8 15,-8-7-15,-8-39 16,8 47 0,-38-17-16,-23-14 15,-7 7-15,23 24 16,-1-1 0,-30 0-16,1 8 15,14 15-15,31 15 16,-23 1-16,-15-1 15,-8 23 1,15 8-16,23 0 16,-15 15-16,8 0 15,-1 8 1,1 0-16,7 8 16,8 29-16,14-6 15,9 30-15,7 15 16,15-15-1,15 7-15,15 16 16,23 0-16,30-16 16,-15-38-16,23-22 15,67 22 1,-74-61-16,37-7 16,37-39-16,-29-22 15,15-23 1,-39-1-16,-37 9 15,-15-9-15,-15 1 16,-8-15-16,-15 22 16,-15-30-1,-15-1-15,-30-14 16,-121-39-16,45 46 16</inkml:trace>
  <inkml:trace contextRef="#ctx0" brushRef="#br3" timeOffset="-164514.09">11347 8296 0,'0'0'16,"-15"-7"-16,-23-1 16,-15-7-16,1 15 15,-17 0 1,-14 7-16,-23-7 15,31 23-15,14 0 16,-7 15 0,-22 8-16,7 0 15,22-16-15,8 9 16,15-9-16,1 24 16,6-16-1,1 38-15,7-23 16,8 1-16,15 15 15,8 14-15,14-6 16,9 7 0,14-8-16,23 0 15,30 39-15,-30-46 16,0-8 0,46 0-16,-1-31 15,-14-15-15,29-7 16,-30-8-16,-30-8 15,8-14 1,15-17-16,-1-6 16,-22-1-16,-15-15 15,-7 0 1,-8 0-16,-8-16 16,-15-7-16,-15 8 15,-15 0-15,-15-16 16,-16 1-1,-29-1-15,-9 8 16,9-8-16,-46-7 16,-15 23-16,-53-54 15,0 16 1,53 30-16</inkml:trace>
  <inkml:trace contextRef="#ctx0" brushRef="#br3" timeOffset="-161687.52">7855 6014 0,'0'0'0,"7"8"15,1 22-15,7 47 16,8 7-16,-1 7 16,8 8-1,8 31-15,-7-31 16,14 24-16,0 22 16,-7-23-16,7 38 15,-7-7 1,-8 45-16,-7-45 15,-15 37-15,-1-22 16,-22 0 0,8 0-16,-1-23 15,-7 8-15,0-46 16,0-8-16,0-15 16,-1 23-1,1-39-15,0 1 16,0 0-16,0-1 15,0-22-15,-8 8 16,8-16 0,0-8-16,7-7 15,8-7-15,8 6 16,7-6-16,8 7 16,30-1-1,37 9-15,9 0 16,-16-16-16,76 8 15,-8-23 1,38 7-16,-31-7 16,39-15-16,15 7 15,52 8-15,-120 0 16,121-7 0,-39-1-16,-44 16 15,52-1-15,-60 9 16,30-1-16,-91-7 15,69 30 1,-54-8-16,-37-45 16,15 7-16,-23 1 15,-30-1 1,-23-7-16,1-8 16,-1-15-16,0-46 15,-7-15-15,-16-46 16,1 0-1,-8 0-15,0 7 16,-8-30-16,1-15 16,-1 15-1,-15-23-15,8 39 16,-15-16-16,-8 0 16,8 8-16,-8 7 15,8 8 1,0 23-16,7-8 15,8 0-15,-8 16 16,8-23-16,0 22 16,-8-15-1,8 23-15,-15-7 16,0 22-16,-8 8 16,0 16-1,0 14-15,1 9 16,6 6-16,-6 16 15,-16 1-15,-23-9 16,-7 8 0,-23 8-16,-68 0 15,38 7-15,-136 0 16,7 16-16,54 7 16,-145 16-1,31-1-15,-30 8 16,-23 8-16,8 15 15,-61 0 1,340-45-16</inkml:trace>
  <inkml:trace contextRef="#ctx0" brushRef="#br3" timeOffset="-62168.38">1066 8563 0,'0'8'16,"0"61"-16,0 38 0,30 427 0,-7-298 16,-23-60-16,7 22 15,-14 1 1,7 7-16,-15-31 16,15-45-16,-8 8 15,1-39 1,7-31-16,7-14 15,1-8-15,7-16 16,-15 1-16,7-1 16,16-7-1,-15 0-15,14-8 16,-14 1-16,15 6 16,-23-14-1,7 7-15,1 1 16,7-9-16,-15 1 15,7 0-15,1-1 16,7 1 0,15-8-16,16 0 15,37 7-15,0-14 16,-23 7-16,39-8 16,37 8-1,-53-7-15,15-1 16,61 0-16,-30 8 15,14-15 1,1 15-16,-38 0 16,37-23-16,1 15 15,-16 8 1,24-22-16,-69 6 16,0 9-16,23-1 15,0-7-15,-23 7 16,-8-7-16,-7 0 15,0-1 1,-15 1-16,-7 0 16,-16 0-16,-7-1 15,-1-7 1,-7 0-16,1-7 16,-9-23-16,1-9 15,-1-6-15,-7 14 16,0-30-1,-7-7-15,7 14 16,0 9-16,0-39 16,0-38-1,15 8-15,0 22 16,0-45-16,0 22 16,0-37-16,-7 22 15,-1 16 1,1-23-16,-1 15 15,-7 0-15,8 38 16,7-15-16,-7 7 16,-8 8-1,7 39-15,1 7 16,-1 7-16,-7 1 16,0 7-16,-7 8 15,-1 0 1,1 15-16,-1-8 15,-7 1-15,0 7 16,0 0 0,0 8-16,-23-1 15,-15 1-15,-15 7 16,0 8-16,-15 8 16,-46 0-1,8 30-15,46-8 16,-61 1-16,-16 7 15,-6 0 1,-9-7-16,61-8 16,-83 7-16,46 1 15,-61 7-15,75-15 16,-14-8 0,-24 23-16,54-15 15,-31 8-15,46-9 16,7 1-16,16-7 15,-16-1 1,0 0-16,23-7 16,68-8-16</inkml:trace>
  <inkml:trace contextRef="#ctx0" brushRef="#br3" timeOffset="-49878.84">2812 7968 0,'0'0'0,"-7"0"15,-1-8 1,-7 1-16,-15-8 16,-8-1-16,-7 1 15,-1 0-15,-7-1 16,0 9 0,1-1-16,-17 8 15,-6 0-15,-1 8 16,16 7-1,7 8-15,0 8 16,-15 7-16,-15 7 16,7 1-16,16-8 15,-8 23 1,15 1-16,-15-1 16,-8 15-16,16 0 15,14 1-15,1 14 16,7 24-1,0-1-15,-7 23 16,15-60-16,-38 137 16,30-85-1,8 1-15,-1-31 16,9 8-16,14-23 16,8 0-16,0 23 15,8 0 1,14 0-16,9 15 15,6-8-15,1-7 16,8-8-16,-1 0 16,0-22-1,-7-1-15,30 0 16,8-7-16,-8 0 16,-8-16-1,23 1-15,16-16 16,-16-8-16,-23 1 15,23-8-15,38 0 16,-22-8 0,-1-7-16,23-8 15,-15-8-15,-23-7 16,38-16 0,7 1-16,-29 14 15,14-29-15,16-1 16,-39-8-16,-7-14 15,46-16 1,-16-8-16,-22-7 16,-8 0-16,0-1 15,1-22-15,-16 8 16,-23 22 0,0-45-16,-22 22 15,7-14-15,-15-24 16,-7 38-16,-8 24 15,-8-39 1,-7 23-16,0 31 16,-15-16-16,-15-22 15,-8 22 1,-8 24-16,-7-1 16,-7-7-16,-39-16 15,16 16-15,15 7 16,-16 16-1,-29-1-15,14 8 16,-44-7-16,29 22 16,1 1-16,-61 22 15,30 8 1,-45 31-16,45-8 16</inkml:trace>
  <inkml:trace contextRef="#ctx0" brushRef="#br3" timeOffset="-46793.97">15407 5770 0,'0'0'0,"0"0"16,0 0-1,0 0-15,0 0 16,0 0-16,0 0 16,-8-8-16,1 1 15,-1-9 1,1 1-16,-1 0 16,1 0-16,-16-1 15,0 1 1,-7 0-16,-8 0 15,0-1-15,8 1 16,0 7 0,7 1-16,1-1 15,-1 8-15,-7 0 16,-8 0-16,-8 0 16,1 0-1,0 8-15,-1-1 16,9-7-16,6 8 15,1 0 1,-8-1-16,0 9 16,1-1-16,6 0 15,-6 0 1,-1 1-16,8-1 16,-1 8-16,1 7 15,7-7-15,1 8 16,-1-1-16,0 1 15,8-1 1,-7 8-16,-1-7 16,0 0-16,1-1 15,-1 8 1,0 8-16,1 0 16,6-16-16,1 1 15,8-8 1,-1 7-16,8-7 15,0 8-15,0 7 16,0 0-16,15 8 16,0 7-1,8 1-15,0-9 16,-1 1-16,-6-8 16,-1-7-1,7 7-15,1 0 16,7 0-16,23 16 15,8-8 1,-1-16-16,-14-7 16,-1 0-16,0-8 15,16 8-15,7-8 16,7-7 0,-22-8-16,-15 0 15,7 0-15,8-8 16,15-7-1,0 0-15,-15 0 16,-15-8-16,0 0 16,-15 0-16,7-8 15,-7 9 1,-1-9-16,1 0 16,-8 1-16,0-1 15,-7 1-15,-1-8 16,1 0-1,-8-1-15,0 9 16,-8-1-16,1 1 16,-1-1-1,1-7-15,-1 8 16,0-1-16,1 8 16,-1-7-16,1-1 15,-1 1 1,-7-1-16,-8-7 15,8 7-15,-7 1 16,-1-1 0,0 1-16,1 7 15,-1 0-15,0 0 16,1 0-16,-1 0 16,0 0-1,1 0-15,6 1 16,-6-1-16,-1 7 15,-7 1 1,-8 0-16,-22-8 16,60 23-16</inkml:trace>
  <inkml:trace contextRef="#ctx0" brushRef="#br3" timeOffset="-43024.47">18529 5022 0,'0'0'16,"0"0"-1,0 0-15,0 0 16,0 0-16,0 0 15,8 0-15,7-8 16,0 1 0,23-16-16,30-8 15,30-22-15,-7-1 16,-31 1 0,23-16-16,8 16 15,0-1-15,-31 9 16,1-1-16,7 0 15,-8 8 1,-22 7-16,-8 16 16,-15 0-16,-7 7 15,-8 8 1</inkml:trace>
  <inkml:trace contextRef="#ctx0" brushRef="#br3" timeOffset="-37222.88">14485 6556 0,'0'0'16</inkml:trace>
  <inkml:trace contextRef="#ctx0" brushRef="#br3" timeOffset="-33708.33">3009 7777 0,'0'0'0,"-8"0"16,-14-7-16,-9-9 16,-6 1-16,-1 0 15,7 0-15,1-1 16,-23-7 0,-15 0-16,-7 8 15,-1 15-15,8 0 16,-8 0-16,-29 8 15,21 7 1,24 8-16,-8 8 16,-23 14-16,1 1 15,-1 0 1,15 7-16,-15 31 16,-7 0-16,23-7 15,14 7-15,16 22 16,-16-14-1,1 22-15,-1 16 16,1-15-16,7-1 16,15 24-1,8-47-15,-15 115 16,14-61-16,16 8 16,-8-8-16,1-31 15,14 1 1,8-8-16,8 0 15,7-16-15,15 16 16,0-15-16,1 30 16,14 7-1,31 1-15,-8 15 16,-8-15-16,1-16 16,7-7-1,37 0-15,-6-23 16,-1-15-16,53-1 15,-52-22-15,14 0 16,46 0 0,-31-16-16,23-7 15,-15-7-15,-22-9 16,82 1 0,-37-16-16,15-30 15,-53-8-15,30-22 16,31-16-16,-61 22 15,45-44 1,-53 14-16,1-7 16,14-31-16,-7-7 15,-30 15 1,7-39-16,-15 24 16,-15-16-16,-15-7 15,-22 38-15,-9-38 16,-7 45-1,0-45-15,-15 30 16,-7 16-16,-8-24 16,-8 16-16,-7 31 15,-31-39 1,-14-8-16,22 54 16,-30-45-16,-8 30 15,-15 15-15,23 22 16,-38-21-1,-30-9-15,22 8 16,-52 15-16,67 24 16,-14 6-1,-53 1-15,-8 23 16,22-8-16,8-7 16,-37 45-16,-16 15 15,31 1 1,-8 15-16,38-16 15</inkml:trace>
  <inkml:trace contextRef="#ctx0" brushRef="#br3" timeOffset="-27079.52">2759 6953 0,'0'0'0,"0"0"16,0 0-16,0 0 15,0 0 1,0 0-16,0 0 16,-7 15-16,7 0 15,-8 8-15,8 0 16,0 15-16,8 16 16,-1 7-1,1 0-15,7-15 16,0 0-16,0-8 15,0 0 1,-7-15-16,-1-8 16,-7 0-16,0-7 15,0 0-15,0-8 16,0 0 0,0 0-16,0 0 15,0 0-15,0 0 16,0 0-16,0 0 15,0 0 1,0 0-16,0 0 16,0 0-16,0 0 15,0-8 1,0 0-16,0 1 16,0-1-16,0 0 15,0 1-15,0 7 16,0 0-1,0 0-15,8-8 16,0 1-16,-1-1 16,8 0-1,8 1-15,7 7 16,-7 0-16,0 0 16,-1 0-16,1 7 15,0 1 1,-1 0-16,9-1 15,-9 1-15,8-1 16,1 1-16,-9 0 16,9-1-1,-9-7-15,1 0 16,0 0-16,-1 0 16,-7-7-1,1-1-15,-1 0 16,0 1-16,0-16 15,0-8-15,0-7 16,0-8 0,-7 1-16,-1 6 15,1 1-15,-8 8 16,0 7-16,8 0 16,-8-15-1,7-8-15,16-38 16,22-84-16,0 8 15</inkml:trace>
  <inkml:trace contextRef="#ctx0" brushRef="#br3" timeOffset="-16375.28">17433 10761 0,'-8'-7'0,"-37"-16"16,-8 0-16,-30-23 15,-61-15-15,-7 15 16,-45-22 0,37 14-16,-83 1 15,45 22-15,-22 1 16,53 14-16,-38 9 16,0 22-1,30 0-15,30 8 16,-22 15-16,22 31 15,-60 53 1,106-53-16,-23 38 16,-61 76-16,99-61 15,-8 54 1,16 7-16,29-15 16,24 0-16,37 0 15,8-16-15,37 1 16,16-31-1,60 23-15,-38-53 16,106 45-16,-30-53 16,98 0-1,-83-31-15,61 1 16,37-9-16,-106-29 16,84 7-16,7-16 15,-68-14 1,68-9-16,-7-22 15,-31-15-15,-22-31 16,37-31-16,-128 16 16,46-31-1,-24-7-15,-37 0 16,-8-16-16,-29 23 16,-24-7-1,-22 7-15,-31-15 16,-52-23-16,-16 31 15,-37 7-15,-69-23 16,-22 8 0,-91 8-16,0 7 15,-151 8-15,76 23 16,-265-8-16,635 107 16</inkml:trace>
  <inkml:trace contextRef="#ctx0" brushRef="#br3" timeOffset="-10289.13">2827 6373 0,'0'0'0,"0"0"16,0-8-1,8-7-15,-1 0 16,9-8-16,6-8 16,1-7-16,0 0 15,-8 0 1,7-8-16,-6-7 16,-1-1-16,0 8 15,0 8 1,-8 0-16,1 8 15,0-1-15,-1 8 16,1 8-16,-1 0 16,-7 15-1</inkml:trace>
  <inkml:trace contextRef="#ctx0" brushRef="#br3" timeOffset="-8952.18">2638 4824 0,'0'0'0,"0"0"15,0 0-15,0 0 16,8 7 0,7 1-16,0 7 15,8 16-15,7 14 16,15 32-16,23 7 15,1 0 1,-1 0-16,0 30 16,-23-38-16,8 1 15,-8-16 1,-7-8-16,0-15 16,-15-15-16,-1 0 15,-7-15-15,-7-1 16,-8-7-1,0 0-15</inkml:trace>
  <inkml:trace contextRef="#ctx0" brushRef="#br3" timeOffset="-8601.81">2722 4793 0,'0'0'16,"0"0"-16,0 0 15,0 0-15,0 0 16,7-8-1,1 1-15,14-24 16,16-15-16,0 8 16,7-8-1,1 8-15,-16 8 16,0 7-16,-7 0 16,-1 8-16,-6 7 15,-16 8 1</inkml:trace>
  <inkml:trace contextRef="#ctx0" brushRef="#br3" timeOffset="-8298.34">2911 5472 0,'0'0'0,"0"0"15,15-7 1,15-9-16,15-6 16,8-1-16,8-8 15,-8 8 1,-1-15-16,-14 23 15,-7-1-15,-1-6 16,-15-1-16,-15 23 16</inkml:trace>
  <inkml:trace contextRef="#ctx0" brushRef="#br3" timeOffset="-7940.21">3515 4885 0,'0'0'0,"0"0"16,0 0-16,0 0 16,0 7-1,15 16-15,23 31 16,23 22-16,-1 0 16,-7 1-16,-23-24 15,1-15 1,-16-7-16,0-1 15,8-7-15,-23-23 16</inkml:trace>
  <inkml:trace contextRef="#ctx0" brushRef="#br3" timeOffset="-7529.24">3712 4144 0,'0'0'0,"0"0"16,0 0-16,7 8 16,16 15-1,7 15-15,8 31 16,-8-1-16,1-7 16,6 8-16,-6-15 15,6 7 1,9 0-16,-8 0 15,-8-16-15,0 9 16,8 30 0,0 0-16,-8-31 15,-30-53-15</inkml:trace>
  <inkml:trace contextRef="#ctx0" brushRef="#br3" timeOffset="-7214.81">4203 4076 0,'0'0'0,"0"15"15,8 8-15,7 15 16,15 31-16,23 45 16,-8-7-1,1-8-15,-8 8 16,-8-38 0,-23-46-16,1-8 15,0 0-15,-8-7 16,0-8-16</inkml:trace>
  <inkml:trace contextRef="#ctx0" brushRef="#br3" timeOffset="-6972.71">4264 4617 0,'0'0'0,"0"0"15,0 0-15,0 0 16,15 0 0,15-7-16,23-16 15,7 8-15,-7-16 16,0 1 0,-7-1-16,-9 8 15,9 8-15,-46 15 16</inkml:trace>
  <inkml:trace contextRef="#ctx0" brushRef="#br3" timeOffset="-6690.42">4838 4625 0,'0'0'16,"0"0"-16,0 0 16,0 0-16,0-8 15,8-14-15,-1 6 16,1 1 0,0-8-16,-1 0 15,1 0-15,-1 8 16,1 0-1,7-8-15,-15 23 16</inkml:trace>
  <inkml:trace contextRef="#ctx0" brushRef="#br3" timeOffset="-6252.58">5284 3999 0,'0'0'0,"0"0"16,-7 8 0,-1 7-16,1 8 15,-8 15-15,-1 16 16,16 14-1,0 1-15,8 7 16,0-45-16,7-1 16,7-7-1,1-7-15,0-9 16,-1 1-16,9-8 16,-1-8-16,-7 1 15,-1-1 1,-7 0-16,0-7 15,-7 0-15,-8 7 16,0 1-16,-8-1 16,-7 0-1,-15 1-15,-8 7 16,8 7-16,30-7 16</inkml:trace>
  <inkml:trace contextRef="#ctx0" brushRef="#br3" timeOffset="-5902.45">5934 3816 0,'0'0'0,"-15"15"0,0 16 16,-7 7-1,6 8-15,9-8 16,-1-7-16,8-9 16,15 1-1,8 0-15,15 8 16,-8-8-16,-7 0 15,-8-8-15,-8 8 16,-14 7 0,-31 39-16,-75 38 15,113-107-15</inkml:trace>
  <inkml:trace contextRef="#ctx0" brushRef="#br3" timeOffset="26819.63">2336 9006 0,'0'0'0,"0"0"15,-8 8-15,1-1 16,-8 9-16,0-1 16,7 8-1,-7 15-15,0 0 16,7 0-16,1 16 16,-1 22-16,8-23 15,0 8 1,8-15-16,-1-8 15,1-7-15,7-1 16,0-7 0,8 0-16,7-8 15,0 1-15,16-1 16,7-7-16,15-1 16,-16-7-16,-6-7 15,-8-1 1,-1-7-16,-6-1 15,-1 9-15,-7-8 16,-1-1 0,-7 1-16,0-8 15,-7 0-15,0 0 16,-1 0-16,-7-7 16,0-1-1,-7 1-15,-9-1 16,1-7-16,0 8 15,0-8 1,0 7-16,0-15 16,0 8-16,-8 0 15,-7 0-15,7 7 16,0 8 0,-7 0-16,0 8 15,-8 0-15,8 7 16,0 8-1,-8 8-15,0-1 16,-7 16-16,-8 8 16,0 15-16,8 7 15,7 1 1,15-9-16,8 1 16,7 8-16,8-16 15,8 8 1,7-8-16,0-8 15,15 1-15,8-1 16,8 1-16,-9-8 16,9-8-1,-1-7-15,-7-8 16,0-16-16,0-7 16,-8-7-16,-15-1 15,0-7 1,-7 8-16,-8-1 15,0 8-15,0-15 16,0 38-16</inkml:trace>
  <inkml:trace contextRef="#ctx0" brushRef="#br3" timeOffset="27897.14">2487 9082 0,'0'0'0,"0"0"16,0 0-16,0 0 15,-7-15-15,-1-8 16,-7-7-16,0-9 15,0 1 1,0-7-16,-1 6 16,9 1-16,-1 8 15,-7-1 1,8 1-16,-1 7 16,1 0-16,-1-15 15,8 38 1</inkml:trace>
  <inkml:trace contextRef="#ctx0" brushRef="#br3" timeOffset="28476.09">2200 9456 0,'-8'0'0,"-14"0"16,-9 0 0,1 0-16,-8 8 15,-30 7-15,-22 0 16,14 1-1,8-1-15,8 0 16,-16 8-16,23-8 16,15 1-1,-7-9-15,45-7 16</inkml:trace>
  <inkml:trace contextRef="#ctx0" brushRef="#br3" timeOffset="28970.09">2691 9655 0,'0'0'16,"0"0"-16,0 0 15,-7 7 1,-1 1-16,-7 15 16,0 15-16,0 46 15,7 0 1,8 23-16,0 30 15,0-30-15,0-8 16,0-15-16,-7-15 16,-1-16-1,8-53-15</inkml:trace>
  <inkml:trace contextRef="#ctx0" brushRef="#br3" timeOffset="29263.65">2737 9578 0,'0'0'15,"7"0"1,69-7-16,83-8 16,98-39-16,-114 24 15</inkml:trace>
  <inkml:trace contextRef="#ctx0" brushRef="#br3" timeOffset="80675.24">15157 7373 0,'0'0'0,"0"0"15,0 0-15,-37-8 0,14 8 16,-7 0-16,-8 0 16,0 0-16,8 0 15,7 0 1,16 0-16,-1 0 15,8 0-15,-7 8 16,7-8 0,0 0-16,0 0 15,0 7-15,0 1 16,0 0-16,0-1 16,7 1-1,1 0-15,7 7 16,0 0-16,0 0 15,0 1 1,0-1-16,8 0 16,-8 8-16,0 0 15,0 0 1,-7-8-16,-1 0 16,1 1-16,-8-1 15,0 8-15,0-8 16,0 0-1,-8 1-15,1-1 16,-1 0-16,1 8 16,-1-15-16,1-1 15,-9 1 1,9-1-16,-1 1 16,1 0-16,7-8 15,0 0 1,0 0-16,0 0 15,0 0-15</inkml:trace>
  <inkml:trace contextRef="#ctx0" brushRef="#br3" timeOffset="81279.42">16458 7190 0,'0'0'0,"0"0"15,0 0-15,0 0 16,0 0 0,0 0-16,-8 15 15,-15 8-15,-14 15 16,-24 15-16,16-7 16,15-8-1,-1 0-15,9 1 16,-1 6-16,15 1 15,8-8-15,8 0 16,7 1 0,8-1-16,7-8 15,-7-14-15,-1-1 16,1-8 0,0 1-16,-8-8 15,0 0-15,-7 0 16,-1 0-16,-7 0 15,0 0 1,0 0-16,0 0 16,0 0-16,-15 0 15,0-8-15,-8 8 16,8 0 0,8 0-16,7 0 15,0 0-15,0 0 16</inkml:trace>
  <inkml:trace contextRef="#ctx0" brushRef="#br3" timeOffset="81759.1">17365 7235 0,'0'0'0,"0"0"16,0 0-16,0 0 16,0 0-16,0 0 15,0 0 1,0 0-16,7 0 16,9 0-16,-1 0 15,7 0 1,-6 8-16,-1-8 15,0 0-15,-8 0 16,1 0-16,-1 8 16,1-1-1,0 1-15,-8-1 16,0 9-16,0 7 16,0-8-1,-16 23-15,1 16 16,-7-1-16,-1-7 15,0 7-15,1-15 16,6 0 0,1 1-16,0 14 15,-7 39-15,6-24 16,9-22 0,-8 8-16,15-54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0-10-20T00:51:29.2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1" timeString="2020-10-20T00:53:52.931"/>
    </inkml:context>
  </inkml:definitions>
  <inkml:trace contextRef="#ctx0" brushRef="#br0">10176 4477 0,'0'-8'78,"24"-24"-62,-16 8-16,-8 0 15,8 9-15,8-1 16,-8-8-16,8-8 16,-16 0-16,8 9 15,23-9-15,-23-8 16,24 0 0,-32 33-16,0-1 15,8 8 32,0-24-31,-8 16-1,16 8-15,-8-16 32</inkml:trace>
  <inkml:trace contextRef="#ctx0" brushRef="#br0" timeOffset="1375.01">10367 4516 0,'0'-15'78,"8"-17"-62,8 8-16,-8 0 16,-8 0-16,23 1 15,9-1-15,-32 0 16,24 0-16,0 0 16,-24 0-16,24 1 15,-24-1-15,23 24 16,-23-24-16,0 16 15,0-8 1,24 8-16,-24 0 31,0-7-15,0 7 46,8 8-46</inkml:trace>
  <inkml:trace contextRef="#ctx0" brushRef="#br0" timeOffset="7208.66">10399 4747 0,'-8'0'62,"23"-32"16,25-8-78,8-23 16,15 15-16,-23 8 16,47-23-16,-23-9 15,-1 9-15,-15-1 16,15 25-16,-23-9 15,-16 24-15,39 1 16,-55-9-16,32 8 16,-40-16-16,24 32 15,0-16-15,-24 9 16,23-9 0</inkml:trace>
  <inkml:trace contextRef="#ctx0" brushRef="#br0" timeOffset="9033.92">10176 4731 0,'0'-8'94,"0"-16"-78,16-16-16,8 17 15,0-17-15,-8 16 16,-8-16 0,15 24-16,-23-7 0,24 15 15,-24-8-15,0 8 16,16 0-16,-8 8 15,-8-8-15,0-8 63</inkml:trace>
  <inkml:trace contextRef="#ctx0" brushRef="#br0" timeOffset="34525.43">8636 3945 0,'0'16'32,"0"39"-32,0-31 15,0-8-15,0 40 16,0-33-16,0 1 16,0 0-16,0 0 15,0-16-15,0 16 16,0-16-16,0-1 15,0 9-15,0 0 32,0 0-17,0-8 1,0 16 0,0-32 124,0 0-140,0-16 16</inkml:trace>
  <inkml:trace contextRef="#ctx0" brushRef="#br0" timeOffset="35828.53">8700 4000 0,'0'0'0,"8"8"16,0-8-16,0 8 16,-8 0-1,0 0-15,16 8 0,-16-8 16,7 16-16,-7 0 16,24 23-1,-8-23 1,-8 0-16,-8 0 15,16-16-15,-16 15 16,24-15 0,-24 8-16,0 0 15,8-16-15,0 0 47,0 16-31,7-8-1,-7-8 17,-8 8-32,0-32 109,8 16-93,8 0-1,-16-16-15,8 1 16,8-17-16,-16-8 16,8 25-1,-8-17-15,16 32 16,-16-16-16,0 16 15,0 0-15,0-16 16,0 16 0,0-15-1,0-1 1,0 16 0,0 0-16,0-16 15,0 16-15,0 0 16,0-16-16,0 17 15,0-9-15,0 8 32,0 0-32</inkml:trace>
  <inkml:trace contextRef="#ctx0" brushRef="#br0" timeOffset="36795.06">7335 5159 0,'0'16'63,"0"8"-63,0 0 15,0-8-15,0 23 16,0 1-16,0-16 16,0 0-16,0 0 15,0-1-15,0-7 16,0 8-16,0 0 15,0-16-15,0 8 16,0-8-16,0 0 16,0 15-1,0-15 1</inkml:trace>
  <inkml:trace contextRef="#ctx0" brushRef="#br0" timeOffset="37965.62">7390 5159 0,'8'0'79,"-8"16"-64,0-8-15,16 0 16,-16 16-16,8-16 15,-8 8-15,8 8 16,8-17-16,-8 1 16,-8 16-1,15 0-15,-7-16 16,-8 0-16,8-8 16,-8 24-16,8-24 15,8 24 1,-8-16-1,0 7 1,-8-7-16,0 0 16,16 0-1,-16 8 1,8-16-16,-8-8 141,0-8-141,0-8 15,0 1-15,0 15 16,0-16-16,0 0 15,8 0-15,-8 16 16,0-8-16,0 8 16,16 1-16,-16-17 15,0 16 1,0 0 0,8 8-16,-8-16 15,0 0 79,0-8-78</inkml:trace>
  <inkml:trace contextRef="#ctx0" brushRef="#br0" timeOffset="46006.35">7795 4405 0,'0'24'78,"0"0"-62,-8 16 0,8-1-1,0-31-15,0 0 16,0 16-16,0 0 16,0 0-16,8-16 15,-8 23-15,0-15 16,0-8-16,0 16 0,8 0 15,-8 0 1,0-17-16,0 1 16,16 32-1,-16-16-15,0-16 16,8 16-16,8 0 16,-16-1-16,0-7 15,0 8-15,7 0 16,-7-8-16,0 0 15,0-1-15,16 9 16,-16 8-16,0-16 16,0 0-16,8 8 15,-8-1-15,0-7 16,0-8-16,0 16 16,0-16-16,0 16 15,0-8-15,0-1 16,0 1-16,16 16 15,-16-16 1,8 0-16,-8 0 0,0 8 16,0-1-16,8 1 15,-8 0 1,16 0-16,-16 0 0,8-16 16,-8 39-1,0-7-15,0 0 16,16-17-16,-16 1 15,8-24-15,-8 24 16,0-16-16,0 0 16,0 0-16,0 31 15,0-31 1,0 0 0,0 8-1,0-8-15,0 16 16,0-16-1,0 16-15,0-16 16,0 16-16,-8 7 16,8-7-16,0 0 15,0 0-15,0-1 16,0-15 0,0 8-1,-8 0 16,-8 8-15,16-8 0,0-8-1,-8 16-15,8-1 16,0 1-16,-8-16 16,8 0-16,0 16 15,0-16 1,0 0-16,0 8 15,0-8-15,0 0 16,0-1 0,-16 17-16,16 16 15,-24-16 1,24 0-16,-8-1 16,-7 1-16,15-8 15,0-8-15,-8-8 63,8 8-63,-8 0 15,8 16-15,0-16 16,0 15-16,0-15 16,0 8-16,-16 0 15,16 0 1,-8-16-1,16 0 251,8 0-250,-8 0 109,0 0-78,15-16 15,17 0-62,0 8 16,15 8-16,1-16 15,39 1 1,-55 15-16,0 0 16,-17 0-16,-15 0 15,16 0-15,-16 0 16,0 0-16,8 0 15,-8 0-15,0 0 16,0 0 0,31 0-16,-15-16 15,-16 16-15,16-8 16,-16 8-16,16 0 16,-1 0-16,17 0 15,-16 0-15,-8 0 16,8 0-16,15 0 15,17 0-15,-16 0 16,7 0-16,-7 0 16,-16 0-16,23 0 15,-39 0 1,0 0 0,16 0-1,0 0-15,0 0 16,31 0-1,-39 0-15,24 0 16,-1 0 0,1 0-16,-32 0 15,16 0-15,16 0 16,-17 0-16,-7 0 16,24 0-16,-16 0 15,31 0-15,-15 0 16,-16 0-1,23 0-15,-23 0 16,0 0-16,16 0 16,-16 0-16,-16 0 15,0 0-15,7 0 16,-7 0-16,0 0 31,8 0-31,-8 0 31,0 0-31,0 0 16,8 0-16,-8 0 16,0 0-16,8 0 15,-8 0-15,-1 0 47,1 0-47,8 16 16,-8-16-16,16 0 15,-24 8 142,16-8-142,8 0-15,0 0 16,-17 0 0</inkml:trace>
  <inkml:trace contextRef="#ctx0" brushRef="#br0" timeOffset="49093.42">7438 9477 0,'0'24'78,"0"48"-78,0-1 16,-8-71-16,8 72 31,16 221-15,-16-150-16,0-40 15,16-31-15,-1-17 16,-15 1-16,8-32 15,8-1-15,-16 1 16,0 0-16,0 0 16,8 0-16,-8 31 15,0-7-15,0-24 16,0 31-16,0 17 16,0-33-16,0-15 15,0 0-15,0 8 16,0-8-16,0-1 15,0 17-15,0 0 16,0-1 0,0-23-16,0 8 15,16-8-15,-16-8 16,0 0 15,24 8-15,-24 31-16,0-23 15,0 16-15,0 0 16,0-17-16,0-15 16,0 0-16,0 8 15,0-8 1,0 0 0,0 0-1,0 16 1,0-16 15,0 8-31,0-1 16,0 9-16,0 32 15,0-17-15,0 1 16,0-24 0,0 0 15,0-8-31,0 0 15,0 16 1,0-1-16,0 1 16,0-16-16,0 0 15,0 8-15,8-16 47,0 0-31,8 16-1,15-16-15,49 63 16,39-63 0,119 0-1,0 0-15,0 0 16,-71 0-16,150 0 16,-174 0-1,8-8-15,-56-7 16,56 15-1,-8 0-15,24-40 0,-1 24 16,25 16-16,-24 0 16,-72 0-16,56-24 15,-8 24-15,-1 0 16,25 0-16,-48 0 16,-23 0-1,-17 0-15,-31 0 16,7 0-16,-47 0 15,8 0-15,-8 0 32,24-8-32,-9 8 15,33 0 1,0 0-16,-9 0 31,64 0-31,-55-16 16,15 16-16,-47 0 15,-24-8 48,0-23-32,0-41-15,0 17-1,0-17-15,0 17 16,16-1-16,16-47 16,-32 55-16,16-31 0,-1-16 15,1-32 1,8 31-16,8-54 16,-16 31-16,8 15 15,7-23-15,-31 56 16,32-32-16,0 39 15,-32-7-15,16-9 16,0 25-16,-16 7 16,8 24-16,7-31 15,-15 15-15,0 16 16,0 16-16,8-15 16,8 15-1,-16-8-15,0 8 16,0 0-1,0-16-15,0-16 0,8 32 16,0-23-16,-8-9 16,32-39-1,-32 55-15,0 16 16,0 0-16,24-16 16,-24 8-1,-16 16 95,-40 0-95,-15 8-15,47-8 16,-71 32-1,-8 8 1,-1-9-16,9-31 16,-32 32-16,8-32 15,0 24-15,-32-8 16,8-16-16,0 16 16,0-16-16,1 0 15,23 0-15,-24 0 16,16 16-16,-16 7 15,16-7 1,-16-16-16,24 0 0,-24 0 16,-24 0-16,1 0 15,23 16-15,0-16 16,-95 0 0,142 0-1,17 0-15,31 0 0,-7 0 16,-32 0-1,31 0-15,-39 0 16,47 0-16,-47 0 16,47 0-16,-23 0 15,31 0-15,-16 0 16,17 0-16,15 0 16,-8 0-16,-23 0 15,15 0-15,-16 0 16,9 0-16,-25 0 15,-31 0-15,56 0 16,7 0-16,16 0 16</inkml:trace>
  <inkml:trace contextRef="#ctx0" brushRef="#br0" timeOffset="52679.22">7755 4429 0,'16'0'94,"0"0"-94,24 0 15,-1-8-15,17 8 16,-1 0-16,-7-16 16,-8 16-16,15-16 15,25 1-15,-41 15 16,1 0-1,-8 0-15,39 0 16,-31-8-16,16 8 16,-1 0-16,-7 0 0,7 0 15,1 0 1,31 0-16,16 0 16,-7 0-16,-1 0 15,-40 0-15,-7 0 16,8 0-16,-17 0 15,-15 0-15,16 0 16,-32 0-16,0 0 16,8 0 31,-8 0-32,15 0 1,-15 0-16,0 0 15,16 0-15,0 0 16,0 0-16,-16 0 16,0 0-1,15 0-15,1 0 0,0 0 16,8 0-16,-8 0 16,-1 0-1,1 0-15,0 0 16,0 0-16,0 0 15,15 0-15,-15 0 16,8 0-16,-16 0 16,-8 0-16,0 0 15,8 0 1,-9 0 0,1 0-16,16 0 15,-16 0 1,0 0-16,16 0 15,-16 0-15,32 0 16,-33 0 0,1 0-16,8 0 125,-8 47-110,-8-7 1,0-16 0,0 0-16,0 31 15,0-15 1,0-16-16,0 15 15,0-15-15,0-16 16,0 24-16,0 7 16,0-23-16,0 0 15,0 0-15,0 0 16,0 8-16,16 16 16,-16-17-16,8-15 15,-8 32-15,0-24 16,0 23-16,0-15 15,0 16-15,0 0 16,0-1-16,0 33 16,0-40-1,0 7-15,0-15 16,0 16-16,0-16 16,0-1-16,16 1 15,-8-16 1,-8 16-16,0-16 15,0 16-15,0-16 16,0 15-16,0 1 16,0-8-16,0 8 15,0 0 1,0-16 0,0 8-16,0-1 31,0 1-31,0-8 15,0 16-15,-8 16 16,0-32-16,8 15 16,0-15-16,0 0 15,0 16-15,0 0 16,0-16-16,0 16 16,-16 0-16,16-16 15,0 23-15,0-15 16,0-8-1,0 16-15,0 0 16,0-16-16,0 15 16,0-15-16,0 24 15,0-8-15,0 0 16,0 0-16,0-16 16,0 15-1,0 1 1,-8-8-16,8 8 15,0 0 1,-8-24 0,8 8-1,-8-1-15,8 9 16,0 0 0,0 8-1,0 0 16</inkml:trace>
  <inkml:trace contextRef="#ctx0" brushRef="#br0" timeOffset="61110.58">14614 6318 0,'-8'0'78,"8"-8"-63,-8 8 1,-16-8-16,16-8 16,0 9-16,0-1 15,-8 8-15,16-16 16,-16 16-1,16-8-15,-16 8 63,-7-8-47,15 8-1,0 0 1,0 0-1,-8 0 64,8 0-64,-16 0 1,16 0-16,-16 0 15,1 0-15,-1 16 16,24-8 15,-8-8-15,0 0 0,8 8-1,-24 15-15,8 1 16,8-8-1,0-8-15,8 0 16,0 0-16,-24 8 16,24-8-1,0 0-15,0 8 16,-23-8-16,23-1 16,0 17-16,-8-16 15,8 8-15,0-8 16,-16 0-16,16 8 0,0-8 15,0 0 1,0 0-16,0 23 16,0-7-1,0-8-15,0-8 16,0 16-16,0-8 16,0 8-1,0-1-15,0 1 16,0-16-16,0 8 15,0 0-15,24 0 16,-24-8 0,0 0-16,0 15 15,23-7 1,-23 24-16,24-32 16,-24 16-16,24-16 15,-24 8-15,8-9 0,0-7 16,16 24-1,0-24 1,-24 24 0,23-24-1,-23 24 1,24-24-16,-16 8 16,-8 0-16,8-8 15,8 0 1,-8 16 15,16-16-31,-16 0 16,0 0-16,8 0 15,-1 0-15,9 0 16,0-8 0,0 8-16,0-16 15,-1 8-15,1-16 16,0 24-16,-8-24 15,16 0 1,7-7 0,-15 23-16,-8-16 15,8-8-15,-8 8 16,8 24-16,-1-23 16,1-1-16,-16 0 15,8 16-15,-16-32 16,8 40-16,0-23 15,-8 15-15,0 0 16,0-16-16,0 16 16,0-16-1,0 16-15,0 0 16,0-8-16,0 8 16,0 0-16,0-7 15,0 7-15,0 0 16,0 0-16,0-8 15,0 0-15,0 0 16,0 8-16,-8-16 16,8 1-16,0 15 15,-24 0-15,24-16 16,0 8 0,-16 16-16,8-8 15,0 0 32,0 0-31,-15-16-16,7 8 15,8 16-15,-16-7 16,0-9 0,16 8-16,-16 8 15,17-8-15,-1 0 16</inkml:trace>
  <inkml:trace contextRef="#ctx0" brushRef="#br0" timeOffset="66167.22">10097 6548 0,'0'8'94,"48"-8"-16,7 0-47,72 0-31,16 0 16,0 0-16,0 16 15,-40-16-15,-55 0 16,7 0-16,1 0 16,-17 0-1,-7 16-15,8-16 16,-16 0 0,31 0-16,1 0 15,15 0-15,-23 0 16,47 0-16,-23 0 15,-1 0-15,24 0 16,8 0-16,-55 0 16,23 0-16,-15 0 15,-16 0-15,-16 0 16,-1 0-16,25 0 16,-32 0-1,0 0-15,0 0 16,-8 0-1,15 0 1,1 0 0,-8 0-1,8 0 1,16 0-16,-17 0 16,1 0-16,-16 0 0,16 0 15,-24-16 126,-16-8-126,16 9 1,0-25 0,0 0-16,-16-15 15,16 15-15,0 0 0,0 8 16,0-23 0,0-40-16,0 47 15,0 24-15,0-31 16,0 15-16,-8-16 15,8 25-15,0-41 16,0 17-16,0-33 16,-16-15-16,16 8 15,0 39-15,-31-39 16,31 40 0,-16 7-16,0 8 0,16-15 15,0 31-15,-8 0 16,8 0-1,0-15-15,-16-1 16,16 16-16,0-24 16,0-7-16,0 31 15,0 0-15,0-15 16,0 15-16,0-8 16,0-8-16,0 1 15,0 15-15,0-32 16,0 24-16,0-7 15,0-1-15,0 16 16,0 16-16,0-23 16,0 15-16,0 8 15,0 0-15,0-8 16,0 8 15,0 0-31,0 0 16,0-8-16,0 0 15,0 1-15,0 7 16,8-16 15,-24 24 126,-39 0-142,-1 0-15,-15 0 16,31 8-1,-47-8 1,15 0-16,-31 0 16,8 16-16,-9-1 15,33-15 1,15 0-16,-71 0 16,56 0-1,-56 16-15,32-16 0,15 16 16,25-16-1,-9 0-15,-15 0 0,39 32 16,-15-32-16,15 8 16,24-8-1,-8 0-15,-15 16 16,15-8-16,0-8 16,16 0-16,-16 0 15,0 0-15,1 16 16,15-8-16,-8-8 15,0 0-15,-8 0 16,-16 31-16,17-31 16,-17 0-16,-16 0 15,33 8-15,-1-8 16,16 8-16,0-8 16,8 48 155,0 23-155,0-15-16,0-1 16,0 1-16,0 31 15,0-15-15,0-17 16,0 17-16,0-1 16,0-15-16,0-1 15,0 88 1,0-71-16,0-25 15,0 9-15,0 15 16,0-31-16,16 15 16,-16-15-16,0 24 15,16-41 1,-8 1-16,-8 0 16,0 8-16,0 8 15,0 15-15,0 1 16,0-33-16,0 25 15,0 8-15,0-17 16,0 1 0,0 8-16,0-25 15,0 17-15,0 0 16,0 15 0,0-31-16,0-8 15,0 8-15,0 0 16,0-1-16,0 1 15,0 0-15,0 0 16,0 0 0,0-16-16,0 0 15,15-8 63</inkml:trace>
  <inkml:trace contextRef="#ctx0" brushRef="#br0" timeOffset="69313.63">15129 6477 0,'0'-8'62,"8"8"-31,0 0 16,-8-16-31,0 8-1,24 0-15,-8-15 16,8 23 0,-16-16-16,0 8 15,0 0-15,15-8 0,-7 16 16,0-24-16,8 24 16,0 0-16,0 0 15,-8-24-15,-9 24 16,17 0-1,-8 0-15,8 0 16,0 0 0,0 0-16,47 0 15,-55 16-15,-8-16 16,-8 16 0,8-8-16,0-8 15,-8 24 1,0-16-16,0 16 15,0 15-15,0-7 16,0-8-16,0 0 16,0-1-16,-16 1 15,-8 0-15,-16-8 16,32 8-16,-7-16 16,-1 15-16,-16-7 15,24-16-15,0 8 16,0 0-16,-8-8 15,8 16-15,0-16 16,8 8 0,-16-8-16,9 0 15,-1 0 1,23 0 156,81-32-157,-41 16-15,-31 1 16,-8 15-16,8 0 16,-8 0-1,-8 0 1,0 0 0,-1 0-1,9 0-15,-8 7 16,-8 1-16</inkml:trace>
  <inkml:trace contextRef="#ctx0" brushRef="#br0" timeOffset="73763.64">10065 6620 0,'0'24'31,"0"15"-31,0 1 16,0 16-16,-16-33 15,16 9-15,0 8 16,0 0-1,0-1-15,0 17 16,0-40-16,0 23 16,0 1-16,0 16 15,0-33-15,0 9 16,0 8-16,0-16 16,0 15-16,0 1 15,0 0-15,-16-16 16,16 23-1,0 9-15,0-1 0,0-31 16,0 16-16,0-8 16,0-9-16,0 33 15,0-32-15,0 0 16,0 63 0,0-47-16,0-1 15,0-15-15,0 8 16,0-8-16,0-1 15,0 1-15,0 0 16,0 0 0,0 0-16,0 7 15,0-15-15,0 32 16,0-16-16,0 7 16,0-15-16,0-16 15,0 16-15,0 0 16,0-16-16,0 16 15,0-17-15,0 9 16,0-8-16,0 16 16,-8 16-16,8-24 15,0 7-15,-15 1 16,15 0-16,0 0 16,0-16-1,0 8 79,0-8-63,0 0-15,0 7 31,0-7-47,0 0 15,0 0 1,0 16 46,0 0-46,-8-24-16,8 24 47,0-1-16,-40-23 141,-16 0-156,25 0-16,-41 0 15,17 0-15,-1 0 16,1 0-16,7 8 16,-55-8-16,55 0 15,-8 0-15,1 0 16,-17 0-16,1 0 15,-40 0 1,63 0-16,24 0 16,-15 0-16,-1 0 15,16 0-15,0 0 16,1 0-16,7 0 16,-24 0-16,16 0 15,-31 0-15,31 0 16,-32 0-16,40 0 15,-7 0-15,-17 0 16,16 0-16,0 0 31,1 0-31,-1 0 0,-64 0 16,49 0 0,15 0-1,-24 0-15,24 0 16,-31 0-16,15 0 15,1 0-15,15 0 16,0 0-16,8 0 16,-8 0-16,0 0 15,1 0-15,-1 0 16,16 0-16,0 0 16,-16 0 30,16 0-46,-16 0 16,-15 0-16,-1 0 16,0 0-16,24 0 15,0 0-15,1 0 16,15-15 62,0-17-62,0-24-1,15 1-15,-15-1 16,0 16-16,16 1 16,-16-1-16,0 8 15,0-23-15,0-1 16,0 1-16,0 7 15,0-8-15,0 1 16,0 15-16,0-47 16,0 31-1,0 17-15,0-49 16,0 64-16,0-47 16,0 16-16,0 15 15,0-8-15,0 24 16,0-31-1,0 31-15,0-24 16,0 9-16,0-1 16,0 16-16,0-31 15,0 31-15,0-24 16,0-7-16,0 31 0,0-32 16,0 32-16,0 9 15,0-25-15,0 0 16,8 16-16,8 1 31,-16-1-31,8 0 16,-8 0-16,0-16 15,16 1-15,0 15 16,-16 0-16,0-23 16,0 7-16,8-16 15,8 32 1,-16 1-1,0 15-15,0-8 0,0 0 16,0 0-16,0 8 16,0-16-16,0 16 15,0 0-15</inkml:trace>
  <inkml:trace contextRef="#ctx0" brushRef="#br0" timeOffset="75915.07">14264 7263 0,'8'-8'31,"16"0"-31,-16-16 16,16 24-16,15-16 16,-15 8-16,0-8 15,0 1-15,8 7 16,-24 8-16,15-8 15,-15 8-15,16 0 16,0 0 0,-8 0-1,16 0 1,-24 8 0,-1 8-16,-7-9 15,0 1 1,8 0-1,-8 16-15,0-16 0,0 16 16,0 0 0,0-16-16,0 7 15,-8-7-15,-15 16 16,-1-16-16,0 8 16,0-8-16,-15 8 15,15 0-15,0-8 16,0-8-16,8 24 15,-8-24-15,16 7 16,0-7 0,40 0 93,-8 0-93,32-15-1,-33 15-15,1 0 16,-16 0-16,8 0 0,0 0 31,8 0-31,0 0 16,-1 0-1,-23 23 48,0 1-63,0 16 16,0-16-16,-8 15 15,-15 1 1,-1-16-16,0 0 15,8 0-15,0-1 16,0-23-16,1 16 0,7-8 16,-16 0-1,0 8 1,0-16-16,0 0 16,-7 0-16,-9 8 15,16-8-15,0 16 16,0-16-1,16 0-15,-7 0 16,7 0 15,0 0-15</inkml:trace>
  <inkml:trace contextRef="#ctx0" brushRef="#br0" timeOffset="78372.55">10081 8890 0,'16'-24'94,"8"8"-94,7-8 16,-7 1-16,24 23 15,15-32 1,-15 32-16,103-32 15,-32 32 1,-16-16-16,-47 0 16,-48 16-16,7-7 0,81 7 15,-25 0-15,1 0 16,-1 0 0,8 0-16,-23 0 0,-8 0 15,7 7 1,1-7-16,-1 8 15,1 8-15,-8-16 16,-9 0-16,1 0 16,-16 16-16,0-8 15,-1-8-15,1 0 16,0 0-16,0 0 16,15 0-16,-7 0 15,24 0-15,-17 0 16,-15 0-1,0 0-15,8 0 0,23 0 16,-31-16-16,48 16 16,7 0-16,-63 0 15,0-8-15,-8-8 110,39 8-110,-23-7 15,-24 7 1,8 8-16,8-8 16,-8 0-1,0 8-15,8 0 16,-8-24-16,0 24 15,7-16-15,-15 8 16,0 0 0,0 0-16,0-16 15,0 1 1,0-1-16,0-16 16,0 8-16,0-23 15,0-1-15,0-31 16,-31 8-16,31-48 15,0 31-15,0 1 16,0-48-16,0 24 16,-16-8-16,0 32 15,16-24-15,0 16 16,0 7-16,-32-7 16,32 48-16,0 7 15,0-47 1,0 47-16,0-7 15,0-41-15,0 80 16,0-7 0,0-1-16,0 0 15,0 0-15,0-39 16,0 55 0,0-16-16,0 16 15,0 0 1</inkml:trace>
  <inkml:trace contextRef="#ctx0" brushRef="#br0" timeOffset="79715.55">15415 7247 0,'0'0'0,"0"24"16,0 0-16,0-1 16,0 25-1,0-24-15,0 16 0,0-1 16,-8-15 0,8 16-16,-8-1 15,8-31-15,0 16 16,0-16-16,0 16 15,0-8-15,0 0 16,0-8-16,-23 15 16,23-15-16,0 16 15,0 0-15,0 0 16,0 0-16,0-17 16,0 1-1,0 0-15</inkml:trace>
  <inkml:trace contextRef="#ctx0" brushRef="#br0" timeOffset="81627.37">12986 9549 0,'24'0'47,"-24"47"-47,16-7 16,0 16-16,-8 15 15,24-7-15,-32-41 32,31 89-17,-31-41-15,0 24 16,16-15-16,0 23 15,-16-8-15,0-55 16,16 31-16,-16-47 16,32 47-16,-32 33 15,16-49 1,-16-39-16,23 48 16,-23-33-16,16 49 15,0-25-15,-16-7 16,0 7-16,8-31 15,8 32-15,-16-32 16,16-1-16,-16-15 16,0 8-16,0 0 15,0 8-15,0-8 16,0 0-16,0 23 16,0-15-16,0 0 15,0-16-15,0 0 16,0 8-16,0-8 15,8 0 17,-8 15-17,0-15 1,0 16-16,8-16 16</inkml:trace>
  <inkml:trace contextRef="#ctx0" brushRef="#br0" timeOffset="84282.88">13066 9644 0,'16'0'47,"7"0"-47,49 0 15,-48 0-15,-16 0 32,119 0-32,111 0 15,-48-16-15,-23 16 16,23 0-16,1 0 15,-48 0-15,-24 0 16,-16-32-16,16 32 16,-40 0-16,-31 0 15,47 0-15,1 0 16,-25 0-16,8 0 16,17 0-16,-25 0 15,24 0-15,24 0 16,8 0-1,16 0-15,-24 0 0,-23 0 16,23 0-16,-24 0 16,-16 0-16,17 0 15,-41 0-15,32 0 16,-63 0 0,-16 0-16,0 0 15,16 0 16,0 0-31,0 0 16,-1 0 0,1-15-16,-16 15 62,0 0-31,16 47-15,-24 1 0,32 31-16,-1-23 15,25 142-15,-56-55 16,40 8-16,-1 39 16,-39 1-16,0-24 15,16-48-15,0 31 16,0-94-16,0-32 15,-16 31-15,0-47 16,0 0-16,0 16 16,0 0-16,0 0 15,0 7 1,0 9-16,0 16 16,8-17-1,-8 17-15,0-8 16,16-9-16,-16 17 15,0-32-15,0-1 16,0 1-16,0-16 31,8-8 32,-72 0 31,-7 0-79,-25 0 1,-46 0-16,-49 0 15,1 0-15,-1 0 0,-23-16 16,23 16-16,96 0 16,0 0-1,-9 0-15,33 0 16,-96 0 0,112 0-16,-17 0 15,1 0-15,-1 0 16,-23 0-16,40 0 15,-17 0-15,1 0 16,31 0-16,-15 0 16,15 0-16,-32 0 15,33 0-15,7-8 16,-63 8 0,55-15-16,-16 15 0,9 0 15,-9 0-15,1 0 16,7 0-16,24 0 15,-31 0-15,-1 0 16,1 0-16,7 0 16,-8 0-16,33 0 15,-33 0-15,40 0 16,-8 0 0,-15 0-16,31 0 15,-16 0 298,0 0-313,-16 0 15,1 0-15,15 0 16,-24 0-16,-7 0 16,31 0-1,0 0-15</inkml:trace>
  <inkml:trace contextRef="#ctx0" brushRef="#br0" timeOffset="117640.6">7136 3913 0,'0'0'0,"8"8"15,8-8-15,-8 16 16,0-8-16,8 16 16,7-16-1,-15 8 1,0-16-16,8 15 16,8 1-16,0 8 15,0 0-15,-1-8 16,1 8-16,40 23 15,-25-23-15,25 32 32,-40-48-32,-8 15 0,7-7 15,-15-16 1,-8 8-16,8 0 16,8-8-1,-16-8 220,0-32-220,0 25 1,0-1-16,0-8 15,0 16-15,8-8 16,0-8-16,-8 16 16,16 0-16,-16-15 31,8 23-31,0 0 125,0 0-109,8 16-1,-16-9 1,0 1-16,8 16 15,-8 0-15,15 0 16,-15 31 0,0-31-16,0 0 15,0-8-15,-7 16 16,7-24 0,-8-8-1,8 8 16,-24 15 1,16-23-17,-8 8-15,8-8 16,0 0 46,8 16-30,-16-16-17,8 0 1,0 0 0,0 0-16,-7-8 15,7 8 1,0-8-1,0 8 1,-8 0 0,-8-8-1,16 8 1,0 0 0,0-16 15,-8 16-31,8 0 15,0-7 1,-7 7-16,7-24 16,0 24-1,0 0-15,24-16 282,79-56-267,-71 49-15,0-1 16,-17 16-16,17-16 15,8-16-15,-24 40 16,0-23-16</inkml:trace>
  <inkml:trace contextRef="#ctx0" brushRef="#br0" timeOffset="139553.67">13709 5104 0,'0'16'0,"0"8"16,15-1 0,17 41-16,8-9 15,-24 1-15,31 7 16,-47-55-16,24 48 16,24 7-1,-32-15-15,23 0 16,-31-24-16,24 15 15,-8-31-15,-16 16 16,8 31-16,8-23 16,7 24-16,1-1 15,-8-15-15,-8 31 16,23-23 0,-31-48-1,-8-8 157,-8 8-156,8-16 46,0 0-62,0-15 16,24 7-16,-24-16 15,16 16-15,0 1 16,-8-1-16,0 8 16,8 0-16,-8-8 15,8-8-15,-9 32 16,1 0 31,8 0-32,-16 16 1,0 8-16,0 16 16,0 0-16,0-9 15,0-7 1,0 16-16,0-16 16,0-1-16,0-15 15,-8-8 188,-8 0-187,-63-39 0,71 31-16,-16 0 15,1-8 1,-1 8-16,0-8 0,8 16 15,8 0-15,0-8 16,-16-16 0,16 24-1,-15-23-15,-1-1 16,0 0 0,8 24-1,8-16 1</inkml:trace>
  <inkml:trace contextRef="#ctx1" brushRef="#br0">17380 4724 0,'0'0'0,"0"0"0,0 0 0,15 46 15,-7 8-15,14 37 16,1 54-16,-8-38 16,8 23-16,0 15 15,-1-38 1,1-1-16,-8-22 16,0-15-16,0-15 15,0-9 1,0-7-16,-7-7 15,0-8-15,-1 7 16,-7-30 0</inkml:trace>
  <inkml:trace contextRef="#ctx1" brushRef="#br0" timeOffset="823.54">17380 4770 0,'0'0'0,"0"0"16,8 0-16,14-15 16,16-8-1,0 0-15,7 8 16,8 0-16,0 7 16,-8 8-16,-7 15 15,8 23 1,-16 8-16,-8 15 15,-14 46 1,-8 8-16,-15-24 16,0-15-16,-8 1 15,-7 7-15,0-23 16,7-15 0,8-16-16,0 1 15,0-8-15,7-16 16,0 1-16,8-8 15,0 0 1,0 0-16,16-8 16,14-7-16,8-8 15,7-8 1,-7 16-16,-8 8 16,-7-1-16,-1 8 15,16 8-15,0-1 16,0 8-1,0 8-15,-8 0 16,-7-7-16,-8-9 16,0 1-1,0-1-15,-8 1 16,1 0-16,0-1 16,-1-7-16,-7 0 15</inkml:trace>
  <inkml:trace contextRef="#ctx1" brushRef="#br0" timeOffset="1357.87">18522 5365 0,'0'0'0,"0"0"15,0 0-15,0 0 16,0 0-16,7 0 16,8 0-1,0 0-15,0-7 16,1-1-16,-1 1 16,0-1-1,0 0-15,0-7 16,-7 7-16,-1 1 15,1-1-15,-8-7 16,0 0 0,-8-1-16,1 1 15,-16-8-15,-15 8 16,-7 0 0,-8 15-16,0 7 15,8 9-15,7 6 16,8 9-16,7 7 15,8 0 1,7 16-16,8-8 16,8-1-16,7-7 15,15 1 1,0-9-16,16-7 16,-1-8-16,-7 1 15,-8-9-15,0 1 16,8-8-1,-38 0-15</inkml:trace>
  <inkml:trace contextRef="#ctx1" brushRef="#br0" timeOffset="2015.75">19134 5129 0,'0'0'15,"0"0"1,0 0-16,-8-8 16,1 8-16,-1 0 15,-7 0 1,-8 0-16,1 15 15,-1 8-15,-7 0 16,0 8-16,7 7 16,8-8-1,7 9-15,8-9 16,0 1-16,8-8 16,-1 0-1,1-8-15,-1-8 16,1 1-16,0-8 15,-1 0-15,1 0 16,-1 0 0,-7 0-16,0 0 15,0 0-15,8 0 16,-1 0 0,1 8-16,7 7 15,8 15-15,7 9 16,0 6-16,8 16 15,0-7 1,-8-1-16,-7-7 16,-1-8-16,-6-7 15,-9-8-15,1 0 16,-8-1 0,-8 1-16,-15 8 15,-14-1-15,-9-7 16,1 0-1,15-15-15,-16 0 16,1-16-16,0-23 16,45 31-1</inkml:trace>
  <inkml:trace contextRef="#ctx1" brushRef="#br0" timeOffset="2507.07">19429 5136 0,'0'0'16,"0"0"-16,0 0 15,0 8-15,0 0 16,7 15-16,1 0 16,-1 7-1,9 1-15,-1-9 16,0-6-16,0-1 16,8 0-1,-1-7-15,-7 0 16,8-1-16,-8-7 15,0 0-15,0-7 16,-7-1 0,0 0-16,-1-7 15,1-8-15,-8-7 16,0-16 0,-8 0-16,1 0 15,-1 8-15,0 8 16,1 7-16,-1 0 15,8-8 1,8-37-16,-8 68 16</inkml:trace>
  <inkml:trace contextRef="#ctx1" brushRef="#br0" timeOffset="2910.17">19754 4419 0,'0'0'15,"0"0"-15,0 15 16,0 8 0,7 38-16,8 46 15,1 0-15,-1-15 16,0-16-1,0 15-15,-7-37 16,-1-8-16,1-16 16,7-7-16,0 0 15,-15-23 1</inkml:trace>
  <inkml:trace contextRef="#ctx1" brushRef="#br0" timeOffset="3426.06">20381 4778 0,'0'0'15,"0"0"-15,0 0 16,0 0-1,-7 7-15,-8-7 16,-16 16-16,-6 7 16,6-1-1,1 9-15,7 0 16,1 7-16,7 7 16,15-6-16,0-1 15,7-15 1,8 0-16,8-8 15,0-8-15,-1-7 16,-7 0 0,1 0-16,-1 0 15,-8 0-15,1 0 16,-1 0-16,-7 0 16,8 8-1,-1 7-15,9 8 16,-1 8-16,0-1 15,0 1 1,0-8-16,0 0 16,0-8-16,8 8 15,0-8-15,-1-7 16,-22-8 0</inkml:trace>
  <inkml:trace contextRef="#ctx1" brushRef="#br0" timeOffset="3742.77">20790 5297 0,'0'0'16,"0"0"-16,0 0 15,-8-16-15,0 1 16,-7-15-1,0-8-15,8 15 16,-9-8-16,9 16 16,7-16-16,0 8 15,7 1 1,9-9-16,-1 0 16,0 9-16,-8 6 15,9-7-15,-9 8 16,1 8-1,-1-1-15,-7 8 16</inkml:trace>
  <inkml:trace contextRef="#ctx1" brushRef="#br0" timeOffset="4013.98">21349 4846 0,'0'0'15,"0"0"-15,0 16 16,7 22-16,1 46 16,7 0-16,0 0 15,-7-31 1,-1-15-16,1-15 15,0 0-15,-8-15 16,0-1 0,0-7-16</inkml:trace>
  <inkml:trace contextRef="#ctx1" brushRef="#br0" timeOffset="4490.92">21538 4747 0,'0'0'15,"7"0"-15,9 0 16,6-7-16,9 7 15,-1 0-15,0 0 16,0 0 0,-7 7-16,-8-7 15,8 15-15,-8-7 16,-8 0 0,1 7-16,0 8 15,-8 7-15,-8 1 16,0 0-16,1-1 15,7-7 1,0 0-16,0-8 16,0 0-16,0-7 15,7 0 1,1-1-16,7 1 16,0 0-16,8-8 15,0 0-15,-8 0 16,0-8-1,7-15-15,-22 23 16</inkml:trace>
  <inkml:trace contextRef="#ctx1" brushRef="#br0" timeOffset="4725.27">21742 4885 0,'0'0'0,"8"0"15,14 0 1,9 0-16,6 0 16,9 0-16,7-8 15,7-7 1,-7-8-16,-53 23 15</inkml:trace>
  <inkml:trace contextRef="#ctx1" brushRef="#br0" timeOffset="5259.68">22407 4518 0,'0'0'0,"0"0"16,0 0-1,0 0-15,0 0 16,-7 0-16,-16 8 16,0 0-1,8-1-15,0 8 16,0 1-16,0-1 15,0 0-15,7 0 16,1 1 0,7-1-16,0-15 15,0 0-15,7 0 16,8 0-16,0 0 16,1-8-1,-1 1-15,0-1 16,-8 0-16,1 8 15,0 0 1,-1 0-16,1 0 16,7 8-16,15 23 15,-7-1-15,7 16 16,-7-8 0,-8-15-16,0 0 15,0-8-15,0 0 16,-7 1-1,-1-9-15,8 1 16,0-8-16,-15 0 16</inkml:trace>
  <inkml:trace contextRef="#ctx1" brushRef="#br0" timeOffset="5611.77">23057 4343 0,'0'0'0,"0"0"16,0 0-16,-7 7 16,-16 16-16,1 0 15,-9 8 1,-7-1-16,1 1 15,6-1-15,9 8 16,14-7 0,8-1-16,8 1 15,14 7-15,-6-7 16,-1-8-16,0-8 16,-8-8-1,8 1-15,1-8 16,6 0-16,9-8 15,-31 8-15</inkml:trace>
  <inkml:trace contextRef="#ctx1" brushRef="#br0" timeOffset="5861.76">23314 4350 0,'0'0'0,"0"0"16,0 0 0,0 0-16,0 8 15,0 23-15,8 22 16,-8 0 0,8 8-16,-1-15 15,-7-15-15,0-8 16,0-8-16,8-7 15,-8-8 1</inkml:trace>
  <inkml:trace contextRef="#ctx1" brushRef="#br0" timeOffset="6294.64">23685 4251 0,'0'0'0,"0"0"15,0 0-15,0 0 16,0 0 0,-8 8-16,-7 15 15,-7 7-15,-1 8 16,8 1-1,0-9-15,7 1 16,8-9-16,8 1 16,7 0-16,0-7 15,0-1 1,0-8-16,8 1 16,7-8-16,-7 0 15,-1-8 1,-6 1-16,-1-1 15,-8 1-15,1-1 16,-8 0-16,-8-7 16,1 0-1,-1-1-15,1 1 16,7 15-16</inkml:trace>
  <inkml:trace contextRef="#ctx1" brushRef="#br0" timeOffset="6683.25">24040 4732 0,'0'0'16,"0"0"-16,0 0 15,0 0-15,0-8 16,0 1-16,8-16 16,7-8-1,8-7-15,7 8 16,8-1-16,-1-7 16,-6 23-1,-9-1-15,-7 9 16,1 7-16,-9 0 15,1 7 1,-1 9-16,1-1 16,-1 8-16,1 0 15,-8-8-15,0 0 16,0-15 0,0 0-16</inkml:trace>
  <inkml:trace contextRef="#ctx1" brushRef="#br0" timeOffset="6909.73">23987 4106 0,'0'0'0,"0"0"15,0 0 1,15-8-16,38-37 16,76-62-16,-16-38 15,-7 23-15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397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6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60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Deep </a:t>
            </a:r>
            <a:r>
              <a:rPr lang="es-MX" dirty="0" err="1"/>
              <a:t>Learning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leonpalafox@up.edu.mx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Convolución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49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entrenamiento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ventaja</a:t>
            </a:r>
            <a:r>
              <a:rPr lang="en-US" dirty="0"/>
              <a:t> de la </a:t>
            </a:r>
            <a:r>
              <a:rPr lang="en-US" dirty="0" err="1"/>
              <a:t>invarianza</a:t>
            </a:r>
            <a:r>
              <a:rPr lang="en-US" dirty="0"/>
              <a:t> de las </a:t>
            </a:r>
            <a:r>
              <a:rPr lang="en-US" dirty="0" err="1"/>
              <a:t>imagenes</a:t>
            </a:r>
            <a:endParaRPr lang="en-US" dirty="0"/>
          </a:p>
          <a:p>
            <a:r>
              <a:rPr lang="en-US" dirty="0"/>
              <a:t>La red </a:t>
            </a:r>
            <a:r>
              <a:rPr lang="en-US" dirty="0" err="1"/>
              <a:t>aprendera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que no </a:t>
            </a:r>
            <a:r>
              <a:rPr lang="en-US" dirty="0" err="1"/>
              <a:t>varían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generales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75" y="2379862"/>
            <a:ext cx="2379559" cy="16075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092D1F-B2F5-4326-B141-1D8B5CC9D1FA}"/>
                  </a:ext>
                </a:extLst>
              </p14:cNvPr>
              <p14:cNvContentPartPr/>
              <p14:nvPr/>
            </p14:nvContentPartPr>
            <p14:xfrm>
              <a:off x="1357920" y="2733840"/>
              <a:ext cx="6205680" cy="97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092D1F-B2F5-4326-B141-1D8B5CC9D1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8560" y="2724480"/>
                <a:ext cx="6224400" cy="9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67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25" y="1158775"/>
            <a:ext cx="5010150" cy="3657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4CF351-52EE-4932-9588-A21437C52E38}"/>
                  </a:ext>
                </a:extLst>
              </p14:cNvPr>
              <p14:cNvContentPartPr/>
              <p14:nvPr/>
            </p14:nvContentPartPr>
            <p14:xfrm>
              <a:off x="307440" y="447840"/>
              <a:ext cx="8472600" cy="426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4CF351-52EE-4932-9588-A21437C52E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080" y="438480"/>
                <a:ext cx="8491320" cy="42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47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tenemos</a:t>
            </a:r>
            <a:r>
              <a:rPr lang="en-US" dirty="0"/>
              <a:t> las </a:t>
            </a:r>
            <a:r>
              <a:rPr lang="en-US" dirty="0" err="1"/>
              <a:t>convoluciones</a:t>
            </a:r>
            <a:r>
              <a:rPr lang="en-US" dirty="0"/>
              <a:t>, hay que </a:t>
            </a:r>
            <a:r>
              <a:rPr lang="en-US" dirty="0" err="1"/>
              <a:t>aprender</a:t>
            </a:r>
            <a:r>
              <a:rPr lang="en-US" dirty="0"/>
              <a:t> la </a:t>
            </a:r>
            <a:r>
              <a:rPr lang="en-US" dirty="0" err="1"/>
              <a:t>localidad</a:t>
            </a:r>
            <a:r>
              <a:rPr lang="en-US" dirty="0"/>
              <a:t>.</a:t>
            </a:r>
          </a:p>
          <a:p>
            <a:r>
              <a:rPr lang="en-US" dirty="0" err="1"/>
              <a:t>Tomamos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locales y </a:t>
            </a:r>
            <a:r>
              <a:rPr lang="en-US" dirty="0" err="1"/>
              <a:t>tomamos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sea el </a:t>
            </a:r>
            <a:r>
              <a:rPr lang="en-US" dirty="0" err="1"/>
              <a:t>máximo</a:t>
            </a:r>
            <a:r>
              <a:rPr lang="en-US" dirty="0"/>
              <a:t> o el </a:t>
            </a:r>
            <a:r>
              <a:rPr lang="en-US" dirty="0" err="1"/>
              <a:t>mínimo</a:t>
            </a:r>
            <a:r>
              <a:rPr lang="en-US" dirty="0"/>
              <a:t>.</a:t>
            </a:r>
          </a:p>
          <a:p>
            <a:r>
              <a:rPr lang="en-US" dirty="0" err="1"/>
              <a:t>Reducimos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features y </a:t>
            </a:r>
            <a:r>
              <a:rPr lang="en-US" dirty="0" err="1"/>
              <a:t>aumentamos</a:t>
            </a:r>
            <a:r>
              <a:rPr lang="en-US" dirty="0"/>
              <a:t> el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estacionaridad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9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32" y="1444345"/>
            <a:ext cx="3503760" cy="28607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01581D-8726-40B6-BC2A-76CEA97E317F}"/>
                  </a:ext>
                </a:extLst>
              </p14:cNvPr>
              <p14:cNvContentPartPr/>
              <p14:nvPr/>
            </p14:nvContentPartPr>
            <p14:xfrm>
              <a:off x="2568960" y="1324440"/>
              <a:ext cx="6216480" cy="295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01581D-8726-40B6-BC2A-76CEA97E31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9600" y="1315080"/>
                <a:ext cx="6235200" cy="29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47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Entrenar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CNN </a:t>
            </a:r>
            <a:r>
              <a:rPr lang="en-US" dirty="0" err="1"/>
              <a:t>es</a:t>
            </a:r>
            <a:r>
              <a:rPr lang="en-US" dirty="0"/>
              <a:t> similar a </a:t>
            </a:r>
            <a:r>
              <a:rPr lang="en-US" dirty="0" err="1"/>
              <a:t>entrenar</a:t>
            </a:r>
            <a:r>
              <a:rPr lang="en-US" dirty="0"/>
              <a:t> con un set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artificialmente</a:t>
            </a:r>
            <a:r>
              <a:rPr lang="en-US" dirty="0"/>
              <a:t> </a:t>
            </a:r>
            <a:r>
              <a:rPr lang="en-US" dirty="0" err="1"/>
              <a:t>grande</a:t>
            </a:r>
            <a:endParaRPr lang="en-US" dirty="0"/>
          </a:p>
          <a:p>
            <a:r>
              <a:rPr lang="en-US" dirty="0"/>
              <a:t>Pooling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decrementar</a:t>
            </a:r>
            <a:r>
              <a:rPr lang="en-US" dirty="0"/>
              <a:t> la </a:t>
            </a:r>
            <a:r>
              <a:rPr lang="en-US" dirty="0" err="1"/>
              <a:t>dimensionalidad</a:t>
            </a:r>
            <a:r>
              <a:rPr lang="en-US" dirty="0"/>
              <a:t>.</a:t>
            </a:r>
          </a:p>
          <a:p>
            <a:r>
              <a:rPr lang="en-US" dirty="0"/>
              <a:t>La red </a:t>
            </a:r>
            <a:r>
              <a:rPr lang="en-US" dirty="0" err="1"/>
              <a:t>comparte</a:t>
            </a:r>
            <a:r>
              <a:rPr lang="en-US" dirty="0"/>
              <a:t> pesos para </a:t>
            </a:r>
            <a:r>
              <a:rPr lang="en-US" dirty="0" err="1"/>
              <a:t>aprovechar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pixels que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cercanos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2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9111-4532-428A-BFF3-6B7F06DC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771FA-80B5-4A6C-ADCB-2612A8DAF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Cifar</a:t>
            </a:r>
            <a:r>
              <a:rPr lang="en-US" dirty="0"/>
              <a:t> 10</a:t>
            </a:r>
          </a:p>
          <a:p>
            <a:pPr marL="76200" indent="0">
              <a:buNone/>
            </a:pPr>
            <a:r>
              <a:rPr lang="en-US" dirty="0"/>
              <a:t>Este set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60,000 </a:t>
            </a:r>
            <a:r>
              <a:rPr lang="en-US" dirty="0" err="1"/>
              <a:t>imagenes</a:t>
            </a:r>
            <a:r>
              <a:rPr lang="en-US" dirty="0"/>
              <a:t> de 32x32 </a:t>
            </a:r>
            <a:r>
              <a:rPr lang="en-US" dirty="0" err="1"/>
              <a:t>pixeles</a:t>
            </a:r>
            <a:r>
              <a:rPr lang="en-US" dirty="0"/>
              <a:t> con 10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  <a:p>
            <a:pPr marL="76200" indent="0">
              <a:buNone/>
            </a:pPr>
            <a:r>
              <a:rPr lang="en-US" dirty="0"/>
              <a:t>Es uno de los benchmarks de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70B92-C8E2-43D9-8C50-971D6867A8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087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Redes Neuronales </a:t>
            </a:r>
            <a:r>
              <a:rPr lang="es-MX" dirty="0" err="1"/>
              <a:t>Convolutivas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Todo es incertidumbre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7587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Son el </a:t>
            </a:r>
            <a:r>
              <a:rPr lang="en-US" dirty="0" err="1"/>
              <a:t>estado</a:t>
            </a:r>
            <a:r>
              <a:rPr lang="en-US" dirty="0"/>
              <a:t> del arte para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patrones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lo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Google/Amazon</a:t>
            </a:r>
          </a:p>
          <a:p>
            <a:r>
              <a:rPr lang="en-US" dirty="0"/>
              <a:t>Son </a:t>
            </a:r>
            <a:r>
              <a:rPr lang="en-US" dirty="0" err="1"/>
              <a:t>invariantes</a:t>
            </a:r>
            <a:r>
              <a:rPr lang="en-US" dirty="0"/>
              <a:t> a </a:t>
            </a:r>
            <a:r>
              <a:rPr lang="en-US" dirty="0" err="1"/>
              <a:t>transformaciones</a:t>
            </a:r>
            <a:r>
              <a:rPr lang="en-US" dirty="0"/>
              <a:t> (</a:t>
            </a:r>
            <a:r>
              <a:rPr lang="en-US" dirty="0" err="1"/>
              <a:t>traslación</a:t>
            </a:r>
            <a:r>
              <a:rPr lang="en-US" dirty="0"/>
              <a:t>, </a:t>
            </a:r>
            <a:r>
              <a:rPr lang="en-US" dirty="0" err="1"/>
              <a:t>escala</a:t>
            </a:r>
            <a:r>
              <a:rPr lang="en-US" dirty="0"/>
              <a:t>, </a:t>
            </a:r>
            <a:r>
              <a:rPr lang="en-US" dirty="0" err="1"/>
              <a:t>rotación</a:t>
            </a:r>
            <a:r>
              <a:rPr lang="en-US" dirty="0"/>
              <a:t>)</a:t>
            </a:r>
          </a:p>
          <a:p>
            <a:r>
              <a:rPr lang="en-US" dirty="0" err="1"/>
              <a:t>Aprenden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locales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generales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0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Transformations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504" y="1327350"/>
            <a:ext cx="1466850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1327350"/>
            <a:ext cx="146685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625" y="3111900"/>
            <a:ext cx="1466850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25" y="3111900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2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imágenes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Como </a:t>
            </a:r>
            <a:r>
              <a:rPr lang="en-US" dirty="0" err="1"/>
              <a:t>atacar</a:t>
            </a:r>
            <a:r>
              <a:rPr lang="en-US" dirty="0"/>
              <a:t> las </a:t>
            </a:r>
            <a:r>
              <a:rPr lang="en-US" dirty="0" err="1"/>
              <a:t>transformaciones</a:t>
            </a:r>
            <a:r>
              <a:rPr lang="en-US" dirty="0"/>
              <a:t> sin </a:t>
            </a:r>
            <a:r>
              <a:rPr lang="en-US" dirty="0" err="1"/>
              <a:t>usar</a:t>
            </a:r>
            <a:r>
              <a:rPr lang="en-US" dirty="0"/>
              <a:t> CNNs</a:t>
            </a:r>
          </a:p>
          <a:p>
            <a:pPr lvl="1"/>
            <a:r>
              <a:rPr lang="en-US" dirty="0" err="1"/>
              <a:t>Transformar</a:t>
            </a:r>
            <a:r>
              <a:rPr lang="en-US" dirty="0"/>
              <a:t> y </a:t>
            </a:r>
            <a:r>
              <a:rPr lang="en-US" dirty="0" err="1"/>
              <a:t>crear</a:t>
            </a:r>
            <a:r>
              <a:rPr lang="en-US" dirty="0"/>
              <a:t> un set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artificialmente</a:t>
            </a:r>
            <a:r>
              <a:rPr lang="en-US" dirty="0"/>
              <a:t> </a:t>
            </a:r>
            <a:r>
              <a:rPr lang="en-US" dirty="0" err="1"/>
              <a:t>grande</a:t>
            </a:r>
            <a:endParaRPr lang="en-US" dirty="0"/>
          </a:p>
          <a:p>
            <a:pPr lvl="1"/>
            <a:r>
              <a:rPr lang="en-US" dirty="0"/>
              <a:t>MNIST: 60,000 x 4 (rotation) x 4 (Translation) x 2 (scaling)</a:t>
            </a:r>
          </a:p>
          <a:p>
            <a:pPr lvl="2"/>
            <a:r>
              <a:rPr lang="en-US" dirty="0"/>
              <a:t>1,920,000</a:t>
            </a:r>
          </a:p>
          <a:p>
            <a:pPr lvl="2"/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solían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eso</a:t>
            </a:r>
            <a:endParaRPr lang="en-US" dirty="0"/>
          </a:p>
          <a:p>
            <a:pPr lvl="1"/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asumí</a:t>
            </a:r>
            <a:r>
              <a:rPr lang="en-US" dirty="0"/>
              <a:t> 4 </a:t>
            </a:r>
            <a:r>
              <a:rPr lang="en-US" dirty="0" err="1"/>
              <a:t>grados</a:t>
            </a:r>
            <a:r>
              <a:rPr lang="en-US" dirty="0"/>
              <a:t> de </a:t>
            </a:r>
            <a:r>
              <a:rPr lang="en-US" dirty="0" err="1"/>
              <a:t>libertad</a:t>
            </a:r>
            <a:r>
              <a:rPr lang="en-US" dirty="0"/>
              <a:t> (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transformaciones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Que </a:t>
            </a:r>
            <a:r>
              <a:rPr lang="en-US" dirty="0" err="1"/>
              <a:t>pasaría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tuvieramos</a:t>
            </a:r>
            <a:r>
              <a:rPr lang="en-US" dirty="0"/>
              <a:t> voxels</a:t>
            </a:r>
          </a:p>
          <a:p>
            <a:r>
              <a:rPr lang="en-US" b="1" dirty="0"/>
              <a:t>Hay que utilizer un </a:t>
            </a:r>
            <a:r>
              <a:rPr lang="en-US" b="1" dirty="0" err="1"/>
              <a:t>modelo</a:t>
            </a:r>
            <a:r>
              <a:rPr lang="en-US" b="1" dirty="0"/>
              <a:t> que </a:t>
            </a:r>
            <a:r>
              <a:rPr lang="en-US" b="1" dirty="0" err="1"/>
              <a:t>aprenda</a:t>
            </a:r>
            <a:r>
              <a:rPr lang="en-US" b="1" dirty="0"/>
              <a:t> las </a:t>
            </a:r>
            <a:r>
              <a:rPr lang="en-US" b="1" dirty="0" err="1"/>
              <a:t>transformaciones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8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locales y </a:t>
            </a:r>
            <a:r>
              <a:rPr lang="en-US" dirty="0" err="1"/>
              <a:t>estacionaridad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 no </a:t>
            </a:r>
            <a:r>
              <a:rPr lang="en-US" dirty="0" err="1"/>
              <a:t>describimos</a:t>
            </a:r>
            <a:r>
              <a:rPr lang="en-US" dirty="0"/>
              <a:t> las imagines completes, </a:t>
            </a:r>
            <a:r>
              <a:rPr lang="en-US" dirty="0" err="1"/>
              <a:t>pero</a:t>
            </a:r>
            <a:r>
              <a:rPr lang="en-US" dirty="0"/>
              <a:t> solo </a:t>
            </a:r>
            <a:r>
              <a:rPr lang="en-US" dirty="0" err="1"/>
              <a:t>características</a:t>
            </a:r>
            <a:endParaRPr lang="en-US" dirty="0"/>
          </a:p>
          <a:p>
            <a:pPr lvl="1"/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transformaciones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algoritmo</a:t>
            </a:r>
            <a:r>
              <a:rPr lang="en-US" dirty="0"/>
              <a:t>.</a:t>
            </a:r>
          </a:p>
          <a:p>
            <a:r>
              <a:rPr lang="en-US" dirty="0" err="1"/>
              <a:t>Pedazos</a:t>
            </a:r>
            <a:r>
              <a:rPr lang="en-US" dirty="0"/>
              <a:t> de </a:t>
            </a:r>
            <a:r>
              <a:rPr lang="en-US" dirty="0" err="1"/>
              <a:t>imagen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las </a:t>
            </a:r>
            <a:r>
              <a:rPr lang="en-US" dirty="0" err="1"/>
              <a:t>mismas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8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and local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mayoría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clasificadores</a:t>
            </a:r>
            <a:r>
              <a:rPr lang="en-US" dirty="0"/>
              <a:t> no le </a:t>
            </a:r>
            <a:r>
              <a:rPr lang="en-US" dirty="0" err="1"/>
              <a:t>importa</a:t>
            </a:r>
            <a:r>
              <a:rPr lang="en-US" dirty="0"/>
              <a:t> el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pixeles</a:t>
            </a:r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tradicionales</a:t>
            </a:r>
            <a:r>
              <a:rPr lang="en-US" dirty="0"/>
              <a:t>, </a:t>
            </a:r>
            <a:r>
              <a:rPr lang="en-US" dirty="0" err="1"/>
              <a:t>aprenden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entre </a:t>
            </a:r>
            <a:r>
              <a:rPr lang="en-US" dirty="0" err="1"/>
              <a:t>datos</a:t>
            </a:r>
            <a:r>
              <a:rPr lang="en-US" dirty="0"/>
              <a:t>, no entre pixels.</a:t>
            </a:r>
          </a:p>
          <a:p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de lo major que </a:t>
            </a:r>
            <a:r>
              <a:rPr lang="en-US" dirty="0" err="1"/>
              <a:t>tenemos</a:t>
            </a:r>
            <a:r>
              <a:rPr lang="en-US" dirty="0"/>
              <a:t> “out of the box”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8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8" y="1422897"/>
            <a:ext cx="3992996" cy="2433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033" t="13831" r="55156" b="68606"/>
          <a:stretch/>
        </p:blipFill>
        <p:spPr>
          <a:xfrm>
            <a:off x="5244318" y="1661098"/>
            <a:ext cx="1062357" cy="1956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2972" t="39924" r="30300" b="44018"/>
          <a:stretch/>
        </p:blipFill>
        <p:spPr>
          <a:xfrm>
            <a:off x="6534781" y="1792056"/>
            <a:ext cx="1165342" cy="16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1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Imagenes</a:t>
            </a:r>
            <a:r>
              <a:rPr lang="en-US" dirty="0"/>
              <a:t> y </a:t>
            </a:r>
            <a:r>
              <a:rPr lang="en-US" dirty="0" err="1"/>
              <a:t>estacionaridad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Pequeñas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de la </a:t>
            </a:r>
            <a:r>
              <a:rPr lang="en-US" dirty="0" err="1"/>
              <a:t>imagen</a:t>
            </a:r>
            <a:r>
              <a:rPr lang="en-US" dirty="0"/>
              <a:t> van a </a:t>
            </a:r>
            <a:r>
              <a:rPr lang="en-US" dirty="0" err="1"/>
              <a:t>tener</a:t>
            </a:r>
            <a:r>
              <a:rPr lang="en-US" dirty="0"/>
              <a:t> las </a:t>
            </a:r>
            <a:r>
              <a:rPr lang="en-US" dirty="0" err="1"/>
              <a:t>mismas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que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(</a:t>
            </a:r>
            <a:r>
              <a:rPr lang="en-US" dirty="0" err="1"/>
              <a:t>paredes</a:t>
            </a:r>
            <a:r>
              <a:rPr lang="en-US" dirty="0"/>
              <a:t>, </a:t>
            </a:r>
            <a:r>
              <a:rPr lang="en-US" dirty="0" err="1"/>
              <a:t>agua</a:t>
            </a:r>
            <a:r>
              <a:rPr lang="en-US" dirty="0"/>
              <a:t>, </a:t>
            </a:r>
            <a:r>
              <a:rPr lang="en-US" dirty="0" err="1"/>
              <a:t>cielo</a:t>
            </a:r>
            <a:r>
              <a:rPr lang="en-US" dirty="0"/>
              <a:t>)</a:t>
            </a:r>
          </a:p>
          <a:p>
            <a:r>
              <a:rPr lang="en-US" dirty="0"/>
              <a:t>Si </a:t>
            </a:r>
            <a:r>
              <a:rPr lang="en-US" dirty="0" err="1"/>
              <a:t>todas</a:t>
            </a:r>
            <a:r>
              <a:rPr lang="en-US" dirty="0"/>
              <a:t> las imagines </a:t>
            </a:r>
            <a:r>
              <a:rPr lang="en-US" dirty="0" err="1"/>
              <a:t>tienen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naturaleza</a:t>
            </a:r>
            <a:r>
              <a:rPr lang="en-US" dirty="0"/>
              <a:t> (RGB, </a:t>
            </a:r>
            <a:r>
              <a:rPr lang="en-US" dirty="0" err="1"/>
              <a:t>paisajes</a:t>
            </a:r>
            <a:r>
              <a:rPr lang="en-US" dirty="0"/>
              <a:t>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entrenar</a:t>
            </a:r>
            <a:r>
              <a:rPr lang="en-US" dirty="0"/>
              <a:t> con </a:t>
            </a:r>
            <a:r>
              <a:rPr lang="en-US" dirty="0" err="1"/>
              <a:t>unas</a:t>
            </a:r>
            <a:r>
              <a:rPr lang="en-US" dirty="0"/>
              <a:t> </a:t>
            </a:r>
            <a:r>
              <a:rPr lang="en-US" dirty="0" err="1"/>
              <a:t>imagenes</a:t>
            </a:r>
            <a:r>
              <a:rPr lang="en-US" dirty="0"/>
              <a:t> y detector </a:t>
            </a:r>
            <a:r>
              <a:rPr lang="en-US" dirty="0" err="1"/>
              <a:t>otras</a:t>
            </a:r>
            <a:r>
              <a:rPr lang="en-US" dirty="0"/>
              <a:t>, </a:t>
            </a:r>
            <a:r>
              <a:rPr lang="en-US" dirty="0" err="1"/>
              <a:t>nunca</a:t>
            </a:r>
            <a:r>
              <a:rPr lang="en-US" dirty="0"/>
              <a:t> vistas.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9609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18779</TotalTime>
  <Words>398</Words>
  <Application>Microsoft Office PowerPoint</Application>
  <PresentationFormat>On-screen Show (16:9)</PresentationFormat>
  <Paragraphs>54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 Condensed</vt:lpstr>
      <vt:lpstr>Roboto Condensed Light</vt:lpstr>
      <vt:lpstr>Arvo</vt:lpstr>
      <vt:lpstr>Arial</vt:lpstr>
      <vt:lpstr>Salerio template</vt:lpstr>
      <vt:lpstr>Deep Learning</vt:lpstr>
      <vt:lpstr>Redes Neuronales Convolutivas</vt:lpstr>
      <vt:lpstr>Convolutional Neural Nets</vt:lpstr>
      <vt:lpstr>Image Transformations</vt:lpstr>
      <vt:lpstr>Transformaciones en imágenes</vt:lpstr>
      <vt:lpstr>Características locales y estacionaridad</vt:lpstr>
      <vt:lpstr>Classifiers and local features </vt:lpstr>
      <vt:lpstr>Images</vt:lpstr>
      <vt:lpstr>Imagenes y estacionaridad</vt:lpstr>
      <vt:lpstr>Convolución</vt:lpstr>
      <vt:lpstr>Convolutional Neural  Nets</vt:lpstr>
      <vt:lpstr>Convolution</vt:lpstr>
      <vt:lpstr>Pooling</vt:lpstr>
      <vt:lpstr>Pooling</vt:lpstr>
      <vt:lpstr>Analisis</vt:lpstr>
      <vt:lpstr>Sets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126</cp:revision>
  <dcterms:modified xsi:type="dcterms:W3CDTF">2020-10-20T21:33:01Z</dcterms:modified>
</cp:coreProperties>
</file>