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3"/>
  </p:notesMasterIdLst>
  <p:sldIdLst>
    <p:sldId id="256" r:id="rId2"/>
    <p:sldId id="290" r:id="rId3"/>
    <p:sldId id="486" r:id="rId4"/>
    <p:sldId id="487" r:id="rId5"/>
    <p:sldId id="488" r:id="rId6"/>
    <p:sldId id="489" r:id="rId7"/>
    <p:sldId id="492" r:id="rId8"/>
    <p:sldId id="493" r:id="rId9"/>
    <p:sldId id="494" r:id="rId10"/>
    <p:sldId id="490" r:id="rId11"/>
    <p:sldId id="491" r:id="rId12"/>
  </p:sldIdLst>
  <p:sldSz cx="9144000" cy="5143500" type="screen16x9"/>
  <p:notesSz cx="6858000" cy="9144000"/>
  <p:embeddedFontLst>
    <p:embeddedFont>
      <p:font typeface="Arvo" panose="020B0604020202020204" charset="0"/>
      <p:regular r:id="rId14"/>
      <p:bold r:id="rId15"/>
      <p:italic r:id="rId16"/>
      <p:boldItalic r:id="rId17"/>
    </p:embeddedFont>
    <p:embeddedFont>
      <p:font typeface="Roboto Condensed" panose="020B0604020202020204" charset="0"/>
      <p:regular r:id="rId18"/>
      <p:bold r:id="rId19"/>
      <p:italic r:id="rId20"/>
      <p:boldItalic r:id="rId21"/>
    </p:embeddedFont>
    <p:embeddedFont>
      <p:font typeface="Roboto Condensed Light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ABFF"/>
    <a:srgbClr val="00338E"/>
    <a:srgbClr val="A50021"/>
    <a:srgbClr val="CC0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7CA831-11D2-4159-8545-C5A921CE741D}">
  <a:tblStyle styleId="{D87CA831-11D2-4159-8545-C5A921CE74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94694"/>
  </p:normalViewPr>
  <p:slideViewPr>
    <p:cSldViewPr snapToGrid="0">
      <p:cViewPr varScale="1">
        <p:scale>
          <a:sx n="105" d="100"/>
          <a:sy n="105" d="100"/>
        </p:scale>
        <p:origin x="35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08.84354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0-10-27T03:01:03.3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23488 9088 0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08.84354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0-10-27T02:34:43.40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1" timeString="2020-10-27T02:44:42.524"/>
    </inkml:context>
  </inkml:definitions>
  <inkml:trace contextRef="#ctx0" brushRef="#br0">8271 4374 0,'-95'55'203,"-8"-23"-203,63-16 15,-71 0-15,71 7 16,-15-23-16,-41 0 16,49 16-16,-80 0 15,-24 24-15,8-40 0,24 16 16,16 16-16,-24 23 16,87-39-16,-71 16 15,24-1-15,-16 1 16,23 40-16,-31-17 15,-16 56-15,56-23 0,31-49 16,-79 96-16,95-95 16,-24 55-16,-15-47 15,-9 55-15,9-55 16,-32 102-16,7-38 16,33 15-16,-1-24 15,-7-16-15,7 24 16,24-31-16,1-25 15,-41 56-15,17 40 16,23-48-16,-63 0 0,47 9 16,-8-33-16,-7-16 15,39-23 1,0 0-16,8-1 0,1-15 16,15 0-16,0 0 15,0 0-15,0 15 0,7 1 16,-7-32-16,16 87 15,0-55-15,0 16 16,0 23-16,-8-39 16,8 55-16,16-55 15,-32 7-15,0-7 16,8-16-16,-8-1 0,0-15 16,15 32-1,-7-16-15,16-16 0,-8 16 16,8 7-16,16 9 15,-25 0-15,-7-16 16,-8-1-16,0 33 16,0-16-16,0-16 15,0 15-15,0 9 16,0-24-16,-23-9 0,23 9 16,0 16-16,0-24 15,0 8-15,0 0 16,31 15-16,-31 17 15,8-17-15,-8-15 0,16 16 16,-16-32-16,0 0 16,0 8-16,0-8 15,0 0-15,-16-8 47,8 0 156,-16 0-171,24-8 124,0-8-156,0 8 15,0 0 1,0-8-16,0 8 47,0 0-31,0-16-1</inkml:trace>
  <inkml:trace contextRef="#ctx0" brushRef="#br0" timeOffset="2114.34">5048 8850 0,'40'167'15,"-87"-254"95,31 214-95,16-119-15,-32 142 16,24-118-16,-8 79 15,0 40-15,0-72 16,-23 41-16,39-81 16,-16 56-16,16-23 0,0 23 15,16 143-15,15-111 16,9 72-16,-8-104 16,47 103-16,-39-47 15,-8-48-15,-1-23 16,1-40-16,8 23 0,-8-23 15,-24-1-15,7-7 16,9 0-16,0-8 16,55 23-16,-15 17 15,71 47-15,-8-16 16,95-15-16,-135 7 16,136 16-16,-49-8 15,49-31-15,-120-17 16,111-23-16,-111 24 0,-7-48 15,70 0-15,-63 0 16,-31 0-16,102-48 16,-54 32-16,46 16 15,1-23-15,-16 7 16,15 16-16,1-16 0,47 16 16,-94 0-16,94 0 15,-119 0-15,0 0 16,24 0-16,1 0 15,-17-16-15,-8 16 16,-16-16-16,25 0 16,-49 0-16,24-15 15,-23 15-15,15 0 0,-15 0 16,-16 8-16,15-8 16,-31 16-16,0-16 15,0 8-15,15-8 16,-15-7-16,-8 15 15,16-16-15,23-8 16,1-47-16,7-9 0,57-47 16,-57 48-16,48 0 15,-71 47-15,23 8 16,-39-7-16,0 15 16,0 0-16,39-8 15,-15-55-15,0 31 16,63-78-16,24-160 15,-104 238-15,1-31 0,40 8 16,-41-9-16,-7 49 16,-24 23-16,0-24 15,16 0-15,-8-15 16,63-255-16,-71 271 16,56-200-16,-56 120 15,71-397-15,-71 80 16,0 222-16,-8-48 0,8 166 15,-31-7-15,15 24 16,0 39-16,0-15 16,0-1-16,-16-23 15,1-96-15,-17-87 16,16 135-16,-7-143 16,-25 96-16,1-136 15,55 270-15,-24-31 0,16 31 16,-79-39-1,55 47-15,-23-39 16,-1 39-16,-47-103 16,63 71-16,-47-158 0,32 55 15,-9 56-15,48 56 16,-7 31-16,-25-24 16,-23 17-16,39 31 15,-16-16-15,17 8 16,15-8-16,-32 0 15,33 8-15,-1-16 16,-8-15-16,-8 7 16,1 8-16,15 0 15,-16 8-15,-15-15 0,15 23 16,-47 8-16,-17 8 16,96-8-16,-15 0 15,-525 71-15,508-71 16,-47-8-16,47-32 0,0 25 15,1-1-15,23 16 16,0-8-16,-8 8 16,0 0-16,-31-16 15,15 16-15,0-8 16,-15-24-16,15 16 16,-39-23-16,39 23 15,16 0-15,1 8 16,15 8-16,0 0 0,-32 0 15,32 0-15,0 0 16,0 8-16,-8-8 16,8 16-16,0-16 15,-7 0-15,7 0 16,-24 8 0,8 16-16,-16-24 0</inkml:trace>
  <inkml:trace contextRef="#ctx1" brushRef="#br0">9805 5495 0,'0'0'0,"0"0"15,0 0-15,0 0 16,0 0-16,0 0 16,0 0-1,0 0-15,0 0 16,0 0-16,8 15 15,-1 16-15,8 7 16,8 0 0,0 0-16,-1-15 15,1 0-15,0-7 16,-8-1 0,0-8-16,0 1 15,-7-8-15,7 0 16,-8-8-16,1 1 15,7-8 1,-7-8-16,-1-8 16,1 1-16,-1 7 15,-7 7-15,0 16 16,0 0 0,0 0-16,15 16 15,8 7-15,7 7 16,1-7-1,-1-8-15,-8-7 16,-6 0-16,-1-8 16,0 0-16,0-8 15,0-15 1,-7-30-16,-24 7 16,-6 15-16,22 31 15</inkml:trace>
  <inkml:trace contextRef="#ctx1" brushRef="#br0" timeOffset="635.16">9699 6113 0,'0'0'0,"0"0"16,0 0-16,0 0 15,0 0-15,0 0 16,8 0 0,-1-7-16,-7-1 15,0-7-15,0 0 16,0 7-16,0 0 15,0 8 1,0 0-16,8 8 16,-1 0-16,9 7 15,-1 0 1,0-7-16,0-1 16,0-7-16,0-7 15,-15 7-15</inkml:trace>
  <inkml:trace contextRef="#ctx1" brushRef="#br0" timeOffset="1018.13">8671 6182 0,'0'0'15,"0"8"-15,0 15 16,15 30 0,0 8-16,8-23 15,7-7-15,-30-31 16</inkml:trace>
  <inkml:trace contextRef="#ctx1" brushRef="#br0" timeOffset="1250.14">9042 6442 0,'0'0'16,"0"0"-16,0 0 15,7-16 1,1-22-16,-1-15 16,1 7-16,-8 46 15</inkml:trace>
  <inkml:trace contextRef="#ctx1" brushRef="#br0" timeOffset="1793.92">7900 6289 0,'0'0'0,"0"0"15,8 30-15,7 1 16,-8 0 0,1-16-16,-1-8 15,-7 1-15,0-8 16,0 0-16,0 0 15,0 0 1,8-15-16,-1 0 16,1-16-16,0 16 15,-1 7 1,1 8-16,-1 0 16,8 8-16,1-1 15,-1 9-15,0-9 16,-8 1-1,1 0-15,-8-8 16</inkml:trace>
  <inkml:trace contextRef="#ctx1" brushRef="#br0" timeOffset="2179.42">7250 5991 0,'0'0'15,"0"0"1,0 8-16,7 7 16,9 16-16,6 7 15,1-15 1,-8 0-16,0-16 15,-7-7-15,-1 0 16,-7 0-16</inkml:trace>
  <inkml:trace contextRef="#ctx1" brushRef="#br0" timeOffset="2285.6">7545 6197 0,'7'8'0,"8"7"15,-15-15-15</inkml:trace>
  <inkml:trace contextRef="#ctx1" brushRef="#br0" timeOffset="6441.09">10523 5365 0,'0'0'16,"0"0"-16,0 0 15,0 0 1,0 0-16,0 0 16,0 0-16,0 0 15,0 0 1,0 0-16,0 0 16,0 0-16,0 0 15,0 0-15,0 8 16,0 0-1,-7 15-15,7 0 16,0-1-16,0 9 16,0-1-1,0 1-15,-8 0 16,8-1-16,0 1 16,0-9-16,-7 9 15,-1-8 1,0 0-16,1 0 15,-1 0-15,1-1 16,7-6-16,-8 7 16,8-8-1,0 0-15,0-7 16,0 7-16,-7 0 16,7 1-1,-8-1-15,8-8 16,-7 1-16,7 0 15,0-1-15,0-7 16,-8 8 0,8-8-16</inkml:trace>
  <inkml:trace contextRef="#ctx1" brushRef="#br0" timeOffset="6763.12">10425 5938 0,'0'0'16,"0"0"-16,0 0 15,0 0-15,0 0 16,0 0 0,0 0-16,0 0 15,0 0-15,0 0 16,8-8 0,-8 1-16,0-1 15,0 8-15,0 0 16</inkml:trace>
  <inkml:trace contextRef="#ctx1" brushRef="#br0" timeOffset="22098.38">4982 9945 0,'0'0'15,"0"0"1,0 0-16,0 0 16,0 0-16,0 0 15,0 0-15,0 0 16,0 0-1,0 0-15,7-8 16,1 8-16,7 0 16,8 8-16,15-1 15,-1 1 1,-37-8-16</inkml:trace>
  <inkml:trace contextRef="#ctx1" brushRef="#br0" timeOffset="22540.26">5436 10052 0,'0'0'15,"0"0"-15,0 0 16,0 0-16,0 0 16,0 0-1,0 0-15,0 0 16,0 0-16,0 0 16,0 0-16,0 0 15,0 0 1,0 0-16,-8 0 15,0-8-15,1 0 16,-1 8 0,1-7-16,7 7 15,0 0-15,0 0 16,0 0-16,0 0 16,7-8-1,8 0-15,8 1 16,0-1-16,-1 1 15,1 7 1,-8 0-16,0 0 16,0 0-16,-7 0 15,-8 0-15,0 0 16,0 0 0,0 0-16,0 0 15,0 0-15,-8 7 16,1 1-16,-8-1 15,15-7 1</inkml:trace>
  <inkml:trace contextRef="#ctx1" brushRef="#br0" timeOffset="23968.67">14265 9777 0,'0'0'0,"0"0"16,-15 23-16,-7 15 15,-9 8 1,1 0-16,0-8 15,-15 15-15,7 8 16,7-7-16,9-9 16,-1 1-1,0-8-15,1 0 16,-1-7-16,8-8 16,0 0-1,0 0-15,0 0 16,-1-1-16,1-6 15,0-1-15,8 0 16,-1-7 0,8-8-16,0 0 15,0 0-15,0 0 16</inkml:trace>
  <inkml:trace contextRef="#ctx1" brushRef="#br0" timeOffset="24374.18">13721 10044 0,'0'0'16,"15"0"-16,15 8 15,16 7 1,-1 8-16,-15-8 16,31 16-16,37 14 15,-15 1 1,-37-23-16,-9 0 16,9 0-16,-46-23 15</inkml:trace>
  <inkml:trace contextRef="#ctx1" brushRef="#br0" timeOffset="36846.54">14137 9464 0,'0'0'16,"0"0"-16,0 0 15,0 0-15,0 0 16,0 0-1,0 0-15,0 0 16,0 0-16,0 0 16,0 0-16,0 0 15,0 0 1,0 0-16,0 0 16,0 0-16,0 0 15,0 0 1,0 0-16,0 0 15,0 0-15,0 0 16,0 8 0,0-8-16,0 0 15,0 0-15,0 0 16,0 7-16,0 1 16,0-8-1,0 7-15,0 1 16,0 0-16,0 7 15,0 0 1,0-7-16,0 7 16,0 0-16,0-7 15,0 0-15,0 7 16,0-7 0,0-1-16,0 1 15,0-1-15,0 1 16,0 0-1,0-1-15,0 1 16,0 0-16,0-1 16,0 1-1,0 7-15,0-7 16,0-8-16</inkml:trace>
  <inkml:trace contextRef="#ctx1" brushRef="#br0" timeOffset="37433.23">14137 10075 0,'0'0'0,"0"0"16,0 0-16,0 0 15,0 0 1,0 0-16,0 0 16,0 0-16,0 0 15,0 0 1,0 0-16,0 0 15,0 0-15,0 0 16,0 0-16,0 0 16,0 7-1,0 8-15,0 8 16,0-7-16,0-1 16,0 0-1,0 0-15,0-7 16,0 0-16,0-8 15,0 0-15,0 0 16,0 0 0</inkml:trace>
  <inkml:trace contextRef="#ctx1" brushRef="#br0" timeOffset="37978.98">14190 10563 0,'0'0'0,"0"0"15,0 0-15,0 0 16,0 0 0,0 0-16,0 0 15,0 0-15,0 0 16,0 0-16,0 8 16,0-1-1,0 9-15,0-1 16,0 8-16,0-8 15,0 8 1,0-8-16,0 0 16,0 1-16,0-1 15,0 0-15,0 0 16,0-15 0</inkml:trace>
  <inkml:trace contextRef="#ctx1" brushRef="#br0" timeOffset="42317.49">14152 9494 0,'0'0'16,"0"0"-1,0 0-15,0 0 16,0 0-16,0 0 15,0 0-15,0 0 16,0 0 0,0 0-16</inkml:trace>
  <inkml:trace contextRef="#ctx1" brushRef="#br0" timeOffset="42460.2">13766 10212 0,'0'0'0,"0"0"15,0 0-15</inkml:trace>
  <inkml:trace contextRef="#ctx1" brushRef="#br0" timeOffset="42720.5">14492 10609 0,'0'0'0,"0"0"16</inkml:trace>
  <inkml:trace contextRef="#ctx1" brushRef="#br0" timeOffset="42882.49">14462 9876 0,'0'0'0,"0"0"15,0 0-15</inkml:trace>
  <inkml:trace contextRef="#ctx1" brushRef="#br0" timeOffset="46337.84">15490 10922 0,'0'0'15,"0"0"-15</inkml:trace>
  <inkml:trace contextRef="#ctx1" brushRef="#br0" timeOffset="46444.84">15218 10922 0,'0'0'16,"0"0"-1,0 0-15,-8 7 16,1-7-16,-8 23 16,15-23-16</inkml:trace>
  <inkml:trace contextRef="#ctx1" brushRef="#br0" timeOffset="46519.84">15157 11357 0,'0'0'0</inkml:trace>
  <inkml:trace contextRef="#ctx1" brushRef="#br0" timeOffset="46939.15">17025 11128 0,'0'0'16</inkml:trace>
  <inkml:trace contextRef="#ctx1" brushRef="#br0" timeOffset="47070.11">16677 10975 0,'0'0'0,"0"0"16,-8-8-16,1 1 15,-8-1 1,0 1-16,-8 7 16,23 0-16</inkml:trace>
  <inkml:trace contextRef="#ctx1" brushRef="#br0" timeOffset="47188.31">16322 11051 0,'0'0'0,"-8"23"15,1 31-15,7 7 16,0 8-1,0-1-15,0-7 16,7-15-16,-7-46 16</inkml:trace>
  <inkml:trace contextRef="#ctx1" brushRef="#br0" timeOffset="47251.32">16601 11616 0,'0'0'16,"8"-7"-1,-8 7-15</inkml:trace>
  <inkml:trace contextRef="#ctx1" brushRef="#br0" timeOffset="47955.49">17728 10922 0,'-8'0'0,"-45"-8"16,-75-7-16,-8-8 16,-76-15-1,53 15-15</inkml:trace>
  <inkml:trace contextRef="#ctx1" brushRef="#br0" timeOffset="48054.85">15853 10662 0,'-30'0'0,"-84"-46"15,-7 1-15,-83-24 16,53 23 0</inkml:trace>
  <inkml:trace contextRef="#ctx1" brushRef="#br0" timeOffset="48616.27">14553 10197 0,'0'0'0</inkml:trace>
  <inkml:trace contextRef="#ctx1" brushRef="#br0" timeOffset="53846.08">14454 8540 0,'0'0'0,"0"0"15,-7 8-15,-8 7 16,0 1-16,-8 7 16,0-1-1,-7 17-15,0-1 16,-8 8-16,-15 7 16,8-7-16,-1 0 15,-7-1 1,16 16-16,-1 8 15,-15 7-15,8-22 16,-1-16 0,1-7-16,-1 14 15,16-29-15,-15 52 16,22-22-16,8-8 16,0 0-1,0-7-15,-8-1 16,8 1-16,0-8 15,0-8 1,0 0-16,0 1 16,-1-1-16,1 0 15,0-7-15,15-8 16</inkml:trace>
  <inkml:trace contextRef="#ctx1" brushRef="#br0" timeOffset="54557.13">13260 8724 0,'0'0'0,"0"0"16,0 0 0,0 0-16,0 0 15,0 0-15,0 0 16,15 0-16,8 0 15,15 7 1,7 16-16,-7 8 16,-1-8-16,-6-8 15,7 8 1,-1-8-16,1 8 16,7-8-16,24 8 15,-9 0-15,-7 0 16,-8 0-1,16 23-15,29 22 16,-6-7-16,-39-30 16,-7-1-16,7 9 15,-15-17 1,-7-6-16,15 14 16,15 8-16,7 8 15,-7-8 1,-15-7-16,-15-8 15,-1-8-15,-7 0 16,1-7-16,-1 0 16,-8-1-1,1 1-15,-1-1 16,1 1-16,-1 0 16,1-1-1,-8-7-15,8 8 16,-8-8-16,0 0 15,0 0 1,0 0-16,0 0 16</inkml:trace>
  <inkml:trace contextRef="#ctx1" brushRef="#br0" timeOffset="56123.75">13630 8434 0,'0'0'0,"0"0"16,0 0-16,0 0 15,0 0 1,-7-8-16,-1-7 16,-14-8-16,-9-15 15,1-8 1,0 8-16,7-16 15,0 16-15,-7-8 16,0 8-16,0 0 16,-8 0-1,-15-8-15,0 8 16,-7-8-16,-1-7 16,1-1-1,14 1-15,1 7 16,0 15-16,-1 1 15,16 7-15,-8 8 16,-7 0 0,7 7-16,0 8 15,0 0-15,1-8 16,6 8 0,9 0-16,-1 0 15,0 0-15,8 0 16,0 0-16,8 8 15,-1-8 1,0 0-16,1 0 16,7 0-16,0 0 15,0 0-15,0 0 16,0 0 0,0 0-16,0 0 15,0 0-15,0 0 16,0 0-1,0 0-15,0 0 16,0 0-16,0 0 16,-15-8-16,0 1 15,7-1 1,1 8-16,7 0 16,7 8-16,-7-8 15</inkml:trace>
  <inkml:trace contextRef="#ctx1" brushRef="#br0" timeOffset="61253.42">4785 1786 0,'0'0'16,"0"0"-16,0 0 16,0 0-1,-7-8-15,-8 1 16,0-1-16,-8-7 16,-7 0-16,30 15 15</inkml:trace>
  <inkml:trace contextRef="#ctx1" brushRef="#br0" timeOffset="62301.69">4392 1610 0,'0'0'0,"-7"-7"16,-16-8 0,-7-8-16,-23 0 15,-15 0-15,7 0 16,1 8-16,-16-8 16,-14 0-1,-9 0-15,31 8 16,8 7-16,-16 0 15,-15 1-15,16 7 16,7 0 0,-15 7-16,-23-7 15,15 8-15,23 0 16,8-1 0,-16 1-16,0 0 15,1 7-15,7-8 16,15 1-16,0 0 15,-8 15 1,-7 7-16,0-7 16,0 8-16,31-8 15,6-1-15,1 1 16,0 0 0,7 0-16,-7 0 15,7 0-15,1 0 16,6 7-1,1 16-15,0 0 16,0 7-16,0-7 16,7-8-1,8 0-15,8 23 16,7 16-16,-7-31 16,7 30-16,0-23 15,8 8-15,-8-7 16,0 7-1,7-8-15,16 8 16,8-7-16,7-8 16,7-8-16,8 8 15,23 30 1,-1-7-16,-6-24 16,-16-6-16,0-1 15,38 0 1,7-8-16,-22-14 15,14-1-15,1 0 16,0 0-16,23-37 16,14 44-1,-14-37-15,-16 0 16,23-8-16,-37 0 16,44 0-16,-14-7 15,-39-8 1,39-16-16,-31 1 15,-15 15-15,-15-1 16,0 1 0,38-23-16,-30-15 15,-23 15-15,-15 7 16,-1 9-16,-14-1 16,-8-8-1,0-14-15,-7-16 16,-1 30-16,-7 1 15,-7-1 1,-16-7-16,-15-7 16,-52-39-16,22 53 15,-8-7-15,-22 8 16,-69-54 0,24 15-16,-39 8 15,46 39-15,-38-1 16,16 8-1,-251-39-15,311 77 16,-53 0-16</inkml:trace>
  <inkml:trace contextRef="#ctx1" brushRef="#br0" timeOffset="65597.64">12254 11166 0,'0'0'0,"16"0"15,29-8 1,-45 8-16</inkml:trace>
  <inkml:trace contextRef="#ctx1" brushRef="#br0" timeOffset="67091.56">12028 11319 0,'0'0'16,"0"0"-16,0 0 16,0 0-1,0 0-15,0 0 16,7-8-16,1 0 15,7 1 1,0-9-16,0 1 16,0 8-16,0-1 15,1 0-15,6 1 16,8-1-16,8 0 16,23 1-1,14-1-15,-7 8 16,0-8-16,0 1 15,0-1 1,8 8-16,-8-7 16,0-1-16,0 0 15,8 1-15,-8-1 16,-15 0 0,-8 1-16,-7 7 15,-8-8-15,-7 8 16,-8 0-1,-8 0-15,1 0 16,0 0-16,-8 0 16,0 0-1,0 0-15,0 0 16,0 0-16,-16-8 16,-14 1-16,-8 7 15,1 0 1,6 0-16,9-8 15,7 8-15,7 0 16,8 0-16,0 0 16,0 0-1,8 0-15,-8 0 16</inkml:trace>
  <inkml:trace contextRef="#ctx1" brushRef="#br0" timeOffset="67229.24">13351 11158 0,'0'0'0,"0"0"16,7 0-16,1 8 15,-1 0 1,1-1-16,-8 8 16,0 8-16,-8 0 15,-7 0-15,-7 0 16,22-23 0</inkml:trace>
  <inkml:trace contextRef="#ctx1" brushRef="#br0" timeOffset="75451.73">20941 8159 0,'0'0'0,"0"0"16,7-8-1,8 1-15,0 7 16,1 0-16,-9 0 16,1 7-1,-1 16-15,-7 8 16,-15 30-16,-8 15 16,1-7-1,-8-1-15,-1-7 16,9-15-16,7 0 15,7 7-15,8-22 16,0 7 0,8-7-16,7-8 15,7-1-15,16 1 16,15-7 0,-8-9-16,-7-7 15,-8-7-15,-7-1 16,-8 8-1,0-8-15,0 1 16,-7-1-16,0-7 16,-8 0-16,0 15 15</inkml:trace>
  <inkml:trace contextRef="#ctx1" brushRef="#br0" timeOffset="75659.73">21689 8258 0,'0'0'0,"0"0"16,0 0-16,0 0 15,0 0-15,-7-8 16,-9 1-1,16 7-15</inkml:trace>
  <inkml:trace contextRef="#ctx1" brushRef="#br0" timeOffset="75877.72">21432 8357 0,'-7'23'15,"-1"23"-15,8 15 16,8-8-16,14-7 16,1-15-16,0-16 15,-1-7 1,8-16-16,1 0 15,-9-7-15,1-31 16,-15-30 0,-8-8-16,-8 31 15,-15-8-15,1 15 16,-1 8-16,-15 7 16,8 16-1,30 15-15</inkml:trace>
  <inkml:trace contextRef="#ctx1" brushRef="#br0" timeOffset="76149.73">22143 7861 0,'0'0'0,"0"0"16,-15 0 0,-16 15-16,-6 16 15,-9 15-15,16 7 16,30-53-16</inkml:trace>
  <inkml:trace contextRef="#ctx1" brushRef="#br0" timeOffset="76275.73">21999 8273 0,'0'0'0,"0"0"15,8-7-15,-1-9 16,1-6 0,-1-47-16,1 23 15,-1 23-15,1 0 16,-8 23-1</inkml:trace>
  <inkml:trace contextRef="#ctx1" brushRef="#br0" timeOffset="76447.25">22422 8136 0,'0'0'15,"0"0"-15,0 0 16,-15 0-16,0 8 16,15-8-16</inkml:trace>
  <inkml:trace contextRef="#ctx1" brushRef="#br0" timeOffset="76562.25">22173 8411 0,'-8'15'16,"-14"15"-16,-9 9 15,1 6 1,8-6-16,6-9 15,9-7-15,-1 0 16,8-15-16,0-8 16</inkml:trace>
  <inkml:trace contextRef="#ctx1" brushRef="#br0" timeOffset="76890.25">22490 8563 0,'0'0'16,"-7"0"-16,-8 8 15,-15 23 1,-1 7-16,9 0 15,14-15-15,1 0 16,7-23 0,0 15-16,0-15 15,7 0-15,8-15 16,0-8-16,-7 7 16,-8-6-1,-23-24-15,23 46 16</inkml:trace>
  <inkml:trace contextRef="#ctx1" brushRef="#br0" timeOffset="79812.33">15105 11418 0,'0'0'0,"0"0"16,0 0-16,0 0 15,0 0-15,0 0 16,0 0-1,0 0-15,0 0 16,0 0-16,0 0 16</inkml:trace>
  <inkml:trace contextRef="#ctx1" brushRef="#br0" timeOffset="80412.34">14991 11609 0,'0'7'15,"-23"24"1,-22 15-16,7-16 15,-7 8-15,0 0 16,7-7 0,8-8-16,-1 0 15,-14 0-15,-8 0 16,-15 7-16,23-7 16,14-8-1,1 8-15,0-8 16,0 8-16,7 0 15,-7 0 1,-8 0-16,8-8 16,-1-7-16,9-1 15,7 1-15,0-8 16,7 8 0,0-8-16,1 0 15,7 0-15,0 0 16,0 0-1,0 0-15,0 0 16,0 0-16,0 0 16,0 0-16,7-8 15,1 0 1,0 1-16,14-8 16,1-1-16,0 1 15,-1 0 1,-7 0-16,0-1 15,-7 1-15,0 7 16,-8 8-16,7-7 16,-7 7-1,0 0-15,0 0 16,0 0-16,-15 7 16,-23 16-16,0 8 15,8-8 1,15-8-16,8-7 15,7-8-15</inkml:trace>
  <inkml:trace contextRef="#ctx1" brushRef="#br0" timeOffset="128663.3">14114 8418 0,'0'0'0,"-15"0"0,-8 0 16</inkml:trace>
  <inkml:trace contextRef="#ctx1" brushRef="#br0" timeOffset="128743.29">13411 8785 0,'0'0'0,"0"0"16</inkml:trace>
  <inkml:trace contextRef="#ctx1" brushRef="#br0" timeOffset="128759.29">13313 9143 0,'0'0'15</inkml:trace>
  <inkml:trace contextRef="#ctx1" brushRef="#br0" timeOffset="128982.29">13419 9769 0,'7'0'16,"-7"0"-16,310 15 16,-310-15-16,23-15 15,-23 15 1,355-160-16,-347 145 15,22-16-15,38-22 16,8-8-16,-16-8 16,-15 8-16,16-31 15,-16 24 1,-7-1-16,-38 69 16</inkml:trace>
  <inkml:trace contextRef="#ctx1" brushRef="#br0" timeOffset="129182.87">14538 8655 0,'-8'-8'0,"-7"-22"15,-23-24-15,-7-7 16,-16-7 0,1 14-16,-8 8 15,-8 23-15,-22 8 16,-38 8-16,22 22 16,1 31-1,-106 76-15,60-15 16,0 53-16,76-46 15,7 92 1,39 23-16,14-76 16</inkml:trace>
  <inkml:trace contextRef="#ctx1" brushRef="#br0" timeOffset="132492.99">14175 8991 0,'0'0'0,"0"0"16,0 0-16</inkml:trace>
  <inkml:trace contextRef="#ctx1" brushRef="#br0" timeOffset="132816.18">14152 8777 0,'0'0'15,"0"-30"-15,-8-32 16,1-21-16,-8 6 16,0 24-16,-8-1 15,23 54 1,-91-252-16,91 252 16,-7-30-16,-16-16 15,0 0 1,1 1-16,-1-16 15,8-8-15,0 15 16,0 9-16,7 14 16,0 8-1,1 8-15,7 7 16,0 8-16,0 0 16,0 0-1,0 0-15,0 0 16,-8 199-16,8-192 15,0 16 1,8 8-16,7-8 16,-15-23-16</inkml:trace>
  <inkml:trace contextRef="#ctx1" brushRef="#br0" timeOffset="132969.04">14160 8021 0,'0'0'16</inkml:trace>
  <inkml:trace contextRef="#ctx1" brushRef="#br0" timeOffset="137529.2">11627 5060 0,'0'0'16,"0"0"-16,0 0 16,0 0-16,0 0 15,-8-7 1,8 7-16,-7-8 15,7 8-15,0 0 16,0 0-16,0 0 16,0 0-1,0 0-15,7 8 16,16 7-16,7 15 16,1 8-16,6 8 15,1 8 1,-8-16-16,16 23 15,22 46-15,-15-31 16,-31-38 0,1 0-16,0 1 15,-1-9-15,1 1 16,-8-8 0,-7 7-16,-1-15 15,1 8-15,-8-23 16,0 0-16,0 0 15</inkml:trace>
  <inkml:trace contextRef="#ctx1" brushRef="#br0" timeOffset="138132.2">11635 4846 0,'0'0'16,"0"0"-16,0 0 16,0 0-1,0 0-15,0 0 16,0 0-16,0 0 15,0 0 1,0 0-16,0 0 16,0 0-16,15-15 15,7-8-15,1 0 16,7-7 0,8-1-16,0 1 15,-8 15-15,0 7 16,-7 0-16,0 8 15,-1 8 1,1 15-16,7 23 16,-7 7-16,-8-7 15,8 7 1,-8 8-16,8 46 16,-16-38-16,1 0 15,-1-16-15,1-7 16,-1 15-1,-7 8-15,-7-16 16,-1-7-16,1-16 16,-1-7-16,1-8 15,-1 1 1,0-9-16,1 1 16,-8 0-16,7-8 15,8 0 1</inkml:trace>
  <inkml:trace contextRef="#ctx1" brushRef="#br0" timeOffset="138374.32">12587 5114 0,'0'0'16,"0"-8"-16,0 8 15</inkml:trace>
  <inkml:trace contextRef="#ctx1" brushRef="#br0" timeOffset="138590.74">12375 4740 0,'0'0'0,"-7"0"16,-8 7-1,0 8-15,-8 24 16,0 22-16,1 30 16,22 31-1,7-30-15,1-39 16,7-14-16,8-9 15,7 1-15,0-8 16,8-1 0,0-14-16,-1 0 15,1-8-15,-38 0 16</inkml:trace>
  <inkml:trace contextRef="#ctx1" brushRef="#br0" timeOffset="138950.32">12708 5114 0,'0'0'16,"0"0"-16,0 0 16,0 0-1,0 0-15,0 0 16,0-23-16,-8-8 15,1-7 1,-8-15-16,0-8 16,0 15-16,7 0 15,8 23-15,0 0 16,8 15 0,-1 1-16,1 7 15,7 7-15,0 9 16,8 7-16,-8 0 15,0-8 1,-8 0-16,1 0 16,0 1-16,-8-16 15</inkml:trace>
  <inkml:trace contextRef="#ctx1" brushRef="#br0" timeOffset="139193.17">13056 4381 0,'0'0'0,"0"0"16,-8 8-16,1-1 15,-8 8 1,-1 8-16,1 8 16,15-31-16</inkml:trace>
  <inkml:trace contextRef="#ctx1" brushRef="#br0" timeOffset="139383.45">12980 4640 0,'0'0'15,"8"0"-15,14 8 16,24 0-1,-1 7-15,-7 0 16,-15 8-16,-8-8 16,0 16-16,-15 7 15,-8 0 1,-7 0-16,-7-7 16,-1-8-16,15-16 15,8-7-15</inkml:trace>
  <inkml:trace contextRef="#ctx1" brushRef="#br0" timeOffset="139803.9">13336 4617 0,'0'0'16,"0"0"-16,15-7 15,0-8-15,7-8 16,1-15 0,0-1-16,-8-6 15,-8 6-15,-7 9 16,-7 7-16,-1 8 15,1 7 1,-8 0-16,-16 16 16,-6 30-16,6 31 15,9 15 1,7 23-16,22-8 16,8-38-16,23-15 15,0-16 1,7-7-16,16-23 15,-1-23-15,8-22 16,-68 45-16</inkml:trace>
  <inkml:trace contextRef="#ctx1" brushRef="#br0" timeOffset="140980.76">19761 4472 0,'0'0'15,"-15"8"-15,-30 7 16,-23 8-1,7 0-15,8 8 16,8-1-16,7 1 16,8-1-16,7 24 15,8-24 1,8 8-16,7-38 16</inkml:trace>
  <inkml:trace contextRef="#ctx1" brushRef="#br0" timeOffset="141226.78">19527 4984 0,'15'0'15,"30"7"-15,24 9 16,14-1-16,-15 0 16,-8 8-1,-7 8-15,-15-1 16,-15-7-16,-1 15 16,-14 0-16,-8-7 15,-8-1 1,-22 32-16,-38 29 15,23-45-15,7-16 16,0 1 0,-22 7-16,-16-15 15,31-23-15,14-15 16,31 15-16</inkml:trace>
  <inkml:trace contextRef="#ctx1" brushRef="#br0" timeOffset="141899.5">20464 4816 0,'0'0'0,"0"0"15,0 0-15,0 0 16,0 0-16,0 0 16,0 15-1,8 16-15,7 22 16,0 1-16,8 52 15,7-22-15,0-30 16,8-1 0,8 24-16,-9-1 15,-29-53-15,7 23 16,0-16 0,0 16-16,-7-8 15,-1-7-15,1-9 16,-8-22-1</inkml:trace>
  <inkml:trace contextRef="#ctx1" brushRef="#br0" timeOffset="142284.9">20495 4808 0,'0'0'16,"0"0"-16,0 0 15,7-7 1,8-9-16,0-7 16,8-7-16,0 7 15,0-7-15,-1 7 16,1 0-1,-23 23-15</inkml:trace>
  <inkml:trace contextRef="#ctx1" brushRef="#br0" timeOffset="142446.9">20865 4778 0,'0'7'16,"0"24"-16,0 15 16,-7 0-16,-1-1 15,0-7 1,1 8-16,-8-8 15,0-7-15,-8-8 16,-7-16-16,-8-7 16,38 0-1</inkml:trace>
  <inkml:trace contextRef="#ctx1" brushRef="#br0" timeOffset="142938.96">21387 4686 0,'0'0'0,"0"0"15,0 0 1,0 0-16,0 0 15,-8-15-15,-7 0 16,-8-8-16,23 23 16</inkml:trace>
  <inkml:trace contextRef="#ctx1" brushRef="#br0" timeOffset="143247.44">21145 4770 0,'0'0'0,"7"15"15,8 16 1,-15-31-16,121 107 15,-121-107-15,0 0 16,8-8 0,7-7-16,0-16 15,0 1-15,-7-8 16,-1 7-16,1 8 16,0 16-1,-1-9-15,-7 16 16,15 8-16,8 22 15,-8 1 1,8 7-16,-1 0 16,1 1-16,-8-9 15,0-15-15,0 8 16,-7-15 0,7-1-16,-15-7 15</inkml:trace>
  <inkml:trace contextRef="#ctx1" brushRef="#br0" timeOffset="143544.44">21674 4953 0,'0'0'0,"0"0"16,0 0-1,-8-30-15,-7-47 16,8 1-16,7 30 16,0 16-1,15-8-15,8-8 16,14-8-16,-6 16 16,-9 15-16,1 0 15,0 8 1,-8 8-16,0-1 15,0 8-15,-15 0 16</inkml:trace>
  <inkml:trace contextRef="#ctx1" brushRef="#br0" timeOffset="143961.84">22438 4259 0,'0'0'0,"0"0"15,0 0-15,-16 0 16,-14 15-16,0 0 16,0 8-1,-1 0-15,16 0 16,-7 0-16,14-8 15,1 0-15,-1-7 16,8 7 0,8 1-16,-1 6 15,8 9-15,0-8 16,-7 0 0,-1 0-16,-14 22 15,-1 9-15,-7-1 16,0-15-16,-8 1 15,1-16 1,-1-8-16,8-8 16,15-7-16,-8-15 15,8 15-15</inkml:trace>
  <inkml:trace contextRef="#ctx1" brushRef="#br0" timeOffset="144360.82">22808 4450 0,'0'0'0,"0"0"16,0 0-1,0 0-15,0 0 16,8 7-16,-1 1 16,1-1-16,-8-7 15,7 0-15,1 0 16,-1 0-1,8-7-15,-7-8 16,0-8-16,-8 0 16,-8 0-1,-7-8-15,-15 1 16,-8 15-16,-8 15 16,16 15-1,-15 38-15,0 16 16,29 0-16,16 37 15,16-6-15,36-16 16,32-31 0,-9-22-16,8-16 15,-22-15-15,-16-15 16,-7-16 0,-38 31-16</inkml:trace>
  <inkml:trace contextRef="#ctx1" brushRef="#br0" timeOffset="163783.1">13283 7327 0,'0'0'16,"0"0"-16,0 0 16,0 0-1,0 0-15,0 0 16,0 0-16,0 0 15,0 0-15,0 0 16,7 8 0,1 7-16,14 8 15,1 7-15,-8 1 16,0-1 0,8 1-16,15 15 15,0 7-15,-1 0 16,-14-7-16,-23-46 15</inkml:trace>
  <inkml:trace contextRef="#ctx1" brushRef="#br0" timeOffset="164119.17">13668 7983 0,'0'0'0,"8"23"15,7 8-15,0 7 16,8 0 0,-1 0-16,1-7 15,7-1-15,-7 1 16,-8-8-1,0 0-15,0-1 16,-7-6-16,-1-1 16,-7-15-1,0 0-15,0 0 16,0 0-16,0 0 16,-15-8-1,-15-7-15,0 0 16,-8-16-16,8 16 15,0-8-15,7 0 16,8 8 0,0 7-16,7 1 15,0-1-15,8 8 16,0 0-16,0 0 16,0 0-1</inkml:trace>
  <inkml:trace contextRef="#ctx1" brushRef="#br0" timeOffset="164403.79">13729 8266 0,'0'0'0,"0"0"16,7 7-16,8-7 16,0 0-16,1 0 15,-1 0-15,0 0 16,-8-7 0,1-1-16,-1 0 15,1 1-15,-8 7 16,0-8-1,0 1-15,0-1 16,-8 0-16,-7 1 16,-7-1-16,-1 8 15,0 0 1,1 0-16,7 8 16,-1-1-16,1 1 15,8-8-15,-1 0 16,8 0-1</inkml:trace>
  <inkml:trace contextRef="#ctx1" brushRef="#br0" timeOffset="164838.22">13653 8121 0,'0'0'0,"0"-8"16,0-15-16,0 0 16,-8 0-1,1 0-15,-8-7 16,0-1-16,-8-7 15,0 0-15,-7-8 16,-30-22 0,22 22-16,8 8 15,14 15-15,1 7 16,0 1-16,8 8 16,7 7-1,0 0-15,0 0 16,0 15-16,22 38 15,9 1 1,14 14-16,8 16 16,-15-23-16,-1-7 15,-6-8-15,-1-1 16,-7-14 0,-8-8-16,0 0 15,0 0-15,0 0 16,-7-8-1,-1 0-15,1 0 16,-8-7-16,0-8 16,0 0-16,-8-15 15,8 15 1</inkml:trace>
  <inkml:trace contextRef="#ctx1" brushRef="#br0" timeOffset="188843.76">15218 9449 0,'0'0'0,"0"0"16,0 0-16,0 0 16,0 0-1,0 0-15,0 0 16,0 0-16,0 0 15,0 0-15,0 0 16,-8 0 0,-7 7-16,0 1 15,-8 0-15,23-8 16</inkml:trace>
  <inkml:trace contextRef="#ctx1" brushRef="#br0" timeOffset="188952.76">14870 9731 0,'0'0'15,"0"0"1,0 0-16,0 0 16,0 0-16,0 0 15</inkml:trace>
  <inkml:trace contextRef="#ctx1" brushRef="#br0" timeOffset="189070.37">15142 9441 0,'0'0'16,"8"-8"-1,-1 1-15,9-8 16,-1-1-16,7 9 16,-22 7-16</inkml:trace>
  <inkml:trace contextRef="#ctx1" brushRef="#br0" timeOffset="189142.36">15414 9533 0,'0'0'15,"0"7"1,0-7-16</inkml:trace>
  <inkml:trace contextRef="#ctx1" brushRef="#br0" timeOffset="189350.37">15263 9685 0,'0'0'15,"-7"0"-15,-8-7 16,-8-9-16,0 1 16,1 0-1,-1 0-15,0 7 16,23 8-16</inkml:trace>
  <inkml:trace contextRef="#ctx1" brushRef="#br0" timeOffset="190579.44">14507 8434 0,'0'0'0,"0"-8"15,0 0-15,0 1 16,-7-9 0,-1 1-16,1-8 15,-9-15-15,-6 8 16,-1-1-1,-7 1-15,30 30 16,-197-100-16,197 100 16,-15 8-16,15-8 15</inkml:trace>
  <inkml:trace contextRef="#ctx1" brushRef="#br0" timeOffset="190669.44">13774 8296 0,'0'0'0,"-8"15"15,-14 16 1,-8 45-16,30-76 15,-91 336-15,91-336 16</inkml:trace>
  <inkml:trace contextRef="#ctx1" brushRef="#br0" timeOffset="190775.44">13714 9250 0,'7'23'16,"8"23"-16,53 30 16,15 1-16,-15-24 15,-7-22-15,-16-9 16,-45-22-1</inkml:trace>
  <inkml:trace contextRef="#ctx1" brushRef="#br0" timeOffset="190883.44">14500 9418 0,'15'-15'15,"-15"15"-15,196-267 16,-188 251-16,0-37 16,-1-54-16,-7 16 15,0 91 1</inkml:trace>
  <inkml:trace contextRef="#ctx1" brushRef="#br0" timeOffset="190976.44">14462 8342 0,'0'0'0,"-23"-8"16,-22 8-1,-23 8-15,-8 23 16,76-31-16</inkml:trace>
  <inkml:trace contextRef="#ctx1" brushRef="#br0" timeOffset="191756.99">14492 8869 0,'0'0'0,"8"-8"15,22-7-15,30-16 16,16 8-16,-15 8 16,-16 0-1,23 7-15,0 1 16,0 7-16,-15 7 16,-15-14-16,-8 7 15,15 0 1,-7 0-16,0 0 15,-8 7-15,-7 1 16,-8-8 0,-7 0-16,-1 0 15,-7 0-15,0 0 16,0 0-16,-23 0 16,-7-8-1,0 1-15,-8-1 16,0 0-16,-7 1 15,7 7 1,0 7-16,16 1 16,-9 7-16,16-7 15,0 15 1,0-8-16,8 0 16,7-7-16,0-1 15,0-7-15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0-10-27T02:47:59.3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17010 6838 0,'0'0'16,"0"0"-16,15 0 15,23 0 1,14 0-16,16 0 15,16 0-15,14 8 16,0 0 0,53-1-16,-30 1 15,-15-8-15,38 0 16,-8 0-16,-15-8 16,0 1-1,-15-1-15,-31 8 16,1-8-16,-16 8 15,8 0-15,-15 0 16,-15 0 0,-8 0-16,-30 0 15</inkml:trace>
  <inkml:trace contextRef="#ctx0" brushRef="#br0" timeOffset="1115.63">7273 8060 0,'0'0'0,"0"0"15,22 0 1,31 0-16,15-8 15,0 16-15,-22-8 16,37 0 0,15 0-16,-7 0 15,7 0-15,61-8 16,-8 8-16,8-8 16,-23 1-1,38-1-15,15 0 16,-8 1-16,1-8 15,14 15-15,8-8 16,-22 0 0,-8 1-16,60-1 15,-60 0-15,37-7 16,-67 15 0,15-7-16,204-9 15,-363 16-15,310-7 16,-273 7-16,47 0 15,21 0 1,-21 0-16,-16 0 16,-68 0-16</inkml:trace>
  <inkml:trace contextRef="#ctx0" brushRef="#br0" timeOffset="19423.83">5050 9540 0,'0'0'16,"0"0"-1,0 0-15,0 0 16,0 0-16,8 0 16,7 0-1,-15 0-15</inkml:trace>
  <inkml:trace contextRef="#ctx0" brushRef="#br0" timeOffset="19683.59">5428 9525 0,'0'0'0,"23"0"16,30-8 0,22-7-16,-7 0 15,0 0-15,15 7 16,23-7-16,0 7 16,-38 0-1,30-7-15,1 0 16,-9 15-16,-29 0 15,-61 0-15,401-23 16,-386 23 0,15 0-16,-30 0 15,317-8-15,-309 8 16,37-7 0,-45 7-16,371 15 15,-364-23-15,-7 8 16</inkml:trace>
  <inkml:trace contextRef="#ctx0" brushRef="#br0" timeOffset="20403.77">8051 9365 0,'30'0'0,"46"7"16,15 9-16,22-1 15,-7 0 1,-23-7-16,46 7 16,-16-7-16,8-8 15,-15 7-15,0 1 16,0 0-1,30-1-15,-15 1 16,15-1-16,-23 1 16,0 7-16,-7-7 15,45-8 1,-30 8-16,16-8 16,-1 7-16,-31 1 15,16 0 1,53-1-16,-53 1 15,30-1-15,-30-7 16,8 0-16,45-22 16,-46 22-1,23 0-15,-30-8 16,0 0-16,53-7 16,-53 7-16,46-7 15,-47 15 1,1-8-16,61-7 15,-54 15-15,54 8 16,-61-8 0,7 0-16,69-15 15,-84 15-15,76-8 16,-83 8-16,30-8 16,61 1-1,-61 7-15,60-8 16,-90 8-16,91-15 15,-61 0 1,53-8-16,-61 15 16,-7-15-16,46 0 15,-24 8-15,39 0 16,-61-8 0,7 23-16,46-23 15,-68 8-15,45 15 16,-30-8-16,-38 0 15,-7 8 1,30 0-16,-23 0 16,-30-7-16,-15 7 15,-8 0 1,-8-8-16,-22 8 16</inkml:trace>
  <inkml:trace contextRef="#ctx0" brushRef="#br0" timeOffset="21530.91">4339 10433 0,'0'0'16,"38"0"-16,45 8 15,23 7 1,-23-7-16,46 7 16,-23 0-16,37 1 15,-7-9-15,31 16 16,-9-15 0,-37-8-16,84 15 15,-39-23-15,45 1 16,-59-9-16,90 9 15,-16-1 1,-14 1-16,38-1 16,-9 0-16,-36 8 15,36-7 1,9-1-16,-23 0 16,22 8-16,23 0 15,-68 16-15,84-1 16,-54 0-1,-60 8-15,121 23 16,-83 0-16,-8-16 16,30 8-16,-53-7 15,46-1 1,-45-22-16,52 15 16,-22-23-1,-38 15-15,52-15 16,-52 8-16,53-1 15,-114-7-15,129 0 16,-121 8-16,91 7 16,-99 1-1,61 7-15,8 7 16,-1 1-16,-22-9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0-10-27T02:53:16.9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20948 4480 0,'0'0'15,"0"0"-15,-15 8 0,-197 144 0,197-113 16,8-1 0,7 7-16,7-14 15,1 0-15,-8-31 16</inkml:trace>
  <inkml:trace contextRef="#ctx0" brushRef="#br0" timeOffset="83.99">20941 5007 0,'0'0'16,"7"0"-16,16-8 15,15 0-15,-38 8 16</inkml:trace>
  <inkml:trace contextRef="#ctx0" brushRef="#br0" timeOffset="226.99">21183 4846 0,'0'0'0,"0"0"16,0-15-1,-8-8-15,0 0 16,-7-7-16,-7-1 16,-1 8-16,0 1 15,-7-1 1,7 7-16,1 1 16,22 15-16</inkml:trace>
  <inkml:trace contextRef="#ctx0" brushRef="#br0" timeOffset="998.97">20638 5411 0,'-7'8'0,"-8"22"15,0 16-15,-1 23 16,9-39-1,7 24-15,0-24 16,7-7-16,1 0 16,7 0-1,8 0-15,-1-8 16,9-7-16,-9-1 16,1 1-16,-8-16 15,8-7 1,0 0-16,-8-8 15,-8-7-15,-7-1 16,0-7-16,0 0 16,0 15-1,0 0-15,0 0 16,0 15-16,-7-7 16,7 7-1,0 8-15,0 0 16</inkml:trace>
  <inkml:trace contextRef="#ctx0" brushRef="#br0" timeOffset="1590.48">20676 6159 0,'0'0'16,"-7"23"-16,-1 23 15,-7 23-15,7-1 16,8 1 0,8-8-16,7-15 15,15-8-15,0-8 16,1-14-16,-1-9 16,0-7-1,-7-7-15,7-24 16,0-7-16,-15 0 15,-7 0 1,-16-31-16,-7 16 16,0 7-16,-7 15 15,-9 16-15,-22 15 16,53 0 0</inkml:trace>
  <inkml:trace contextRef="#ctx0" brushRef="#br0" timeOffset="2012.02">20994 7067 0,'0'0'0,"-8"-7"15,-7-16 1,-8 8-16,-7-1 16,-8 1-16,0 7 15,-7 8-15,0 23 16,14 16 0,1 44-16,8-21 15,6 21 1,24-14-16,-8-69 15</inkml:trace>
  <inkml:trace contextRef="#ctx0" brushRef="#br0" timeOffset="2138.02">21001 7365 0,'8'-15'0,"-8"-23"16,0-8-16,-15 0 16,-16-23-16,9 24 15,-1 22 1,-7 15-16,30 8 15</inkml:trace>
  <inkml:trace contextRef="#ctx0" brushRef="#br0" timeOffset="3560.32">18733 6152 0,'0'0'15,"8"0"-15,7 0 16,15 0-16,31 0 16,-1 0-16,16-8 15,-1 8 1,-22 0-16,15 8 16,-7-8-16,-16-8 15,0 0 1,1 1-16,-8-1 15,-1 8-15,1-8 16,-8 1-16,1 7 16,-9-8-1,-7 1-15,1 7 16,-9 0-16,-7 0 16,0 0-1,0 0-15,0 0 16,0 0-16,0 0 15,-7 0-15,-1-8 16,-7 8 0,7-8-16,-7 8 15,8 0-15,-1 0 16,8 0 0,0 0-16,0 0 15,0 0-15,8 0 16,29 0-16,-37 0 15,242 0 1,-234 0-16,7 0 16,8 8-16,7 0 15,0-1-15,-7 1 16,0-1 0,-8 9-16,-8-1 15,1 0-15,-1 0 16,-7 1-1,-7-1-15,-1 0 16,-7 1-16,0-1 16,0-8-16,-8-7 15,8 0 1,0 0-16,0-22 16,7 6-16,1-7 15,-1-7 1,1-1-16,7 8 15,0 1-15,0 6 16,0 9 0,0 7-16,0 0 15</inkml:trace>
  <inkml:trace contextRef="#ctx0" brushRef="#br0" timeOffset="6200.09">19913 6083 0,'0'0'0,"7"0"15,-7 0 1</inkml:trace>
  <inkml:trace contextRef="#ctx0" brushRef="#br0" timeOffset="6388.09">20238 6022 0,'0'0'0,"0"0"15,0 0 1,0 0-16,0 0 16,0 0-16,0 0 15,-8 0 1,1 0-16,7 0 15</inkml:trace>
  <inkml:trace contextRef="#ctx0" brushRef="#br0" timeOffset="6490.09">19996 5984 0,'0'0'0,"0"0"16,0 0-1,0 0-15</inkml:trace>
  <inkml:trace contextRef="#ctx0" brushRef="#br0" timeOffset="6922.09">20275 6075 0,'0'0'0,"0"0"16,0 0-16,0 0 15,0 0 1,0 8-16,-7 7 15,-1-7-15,-7 7 16,-7 0 0,-1 1-16,-7-1 15,-1 0-15,1-7 16,0-1 0,0 1-16,7-8 15,0 0-15,1 0 16,-1 0-16,8 0 15,0 0 1,7 0-16,1-8 16,-1 8-16,0-7 15,8 7-15,-7-8 16,7 8 0,0-8-16,0 1 15,0-1-15,0 1 16,0-1-1,0-7-15,7-1 16,1 9-16,-8 7 16</inkml:trace>
  <inkml:trace contextRef="#ctx0" brushRef="#br0" timeOffset="7141.2">20162 6159 0,'0'0'0,"0"0"15,0 0-15,0 0 16,0 0-16,0 0 16,0 0-1,0 0-15,0 0 16,-8 0-16,-14-7 16,-16-1-16,-7-7 15,7 7 1,-15 0-16,53 8 15</inkml:trace>
  <inkml:trace contextRef="#ctx0" brushRef="#br0" timeOffset="7378.22">19882 6129 0,'0'0'0,"0"0"15,0 0-15,8 0 16,-1 0 0,1 0-16,0 0 15,-8 0-15,0 0 16,0 0-16,0 0 16,0 0-1,0 0-15,0 0 16</inkml:trace>
  <inkml:trace contextRef="#ctx0" brushRef="#br0" timeOffset="7856.72">19981 6182 0,'0'0'0,"0"0"15</inkml:trace>
  <inkml:trace contextRef="#ctx0" brushRef="#br0" timeOffset="7945.91">20215 6167 0,'0'0'0,"8"0"16,-1 0-16,31-8 15,-38 8-15</inkml:trace>
  <inkml:trace contextRef="#ctx0" brushRef="#br0" timeOffset="8147.86">20616 6121 0,'0'0'15,"0"0"-15,0 0 16,0 0-16,0 0 15,0 0 1,0 0-16,0 0 16,0 0-16,0 0 15,0 0-15,0 0 16,0 0 0,0 0-16,0 0 15,0 0-15,0 0 16,0 0-1,0 0-15</inkml:trace>
  <inkml:trace contextRef="#ctx0" brushRef="#br0" timeOffset="9735.99">20978 5862 0,'0'0'0,"0"0"16,0 0-1,0 0-15,0 0 16,0 0-16,0 0 16,0 0-16,0 0 15,0 0 1,0 0-16,0 0 16,0 0-16,0 0 15,0 0 1,0 0-16,0 0 15,0 0-15,0 0 16,0 0-16,0 0 16,0 0-16,0 0 15,0 0 1,0 0-16,0 0 16,0 0-1,0 0-15,8 7 16,-8-7-16,8 8 15,-8-8-15,7 7 16,8-7 0,0 8-16,8 0 15,0-8-15,-1 0 16,9 7 0,14 1-16,31 7 15,-16-7-15,-7-8 16,-8 0-16,1 7 15,7-7 1,30 0-16,0 0 16,-23-7-16,-22-1 15,-7 1 1,-9-1-16,1 0 16,0 1-16,-8-1 15,-8 8-15,1 0 16,-1 0-1,1 0-15,-8 0 16,0 0-16,0 0 16,0 0-16,0 0 15,0 0 1,0 0-16,0 0 16,0 0-16,0 0 15,0 0 1,0 0-16,0 0 15,0 0-15,0 0 16,0 0 0,7-8-16,-7 8 15,0 0-15,0 0 16,0 0-16,0 0 16,0 0-1,0 0-15,0 0 16,0 0-16,0 0 15,0 0-15,0 0 16,0 0 0,0 0-16,0 0 15,0 0-15,0 0 16,0 0 0,0 0-16,0 0 15,0 0-15,0 0 16,0 0-16,0 0 15,0 0 1,0 0-16,0 0 16,0 0-16,0 0 15,0 0 1,0 0-16,8-7 16,-8 7-16,0 0 15</inkml:trace>
  <inkml:trace contextRef="#ctx0" brushRef="#br0" timeOffset="12590.72">21946 5541 0,'0'0'15,"0"0"-15,0 0 16,0 0-16,0 0 15,0 0 1,0 0-16,0 0 16,0 0-16,0-8 15,0 1 1,0-9-16,0-14 16,0-1-16,0-14 15,0-1-15,0 0 16,0 8-1,0 7-15,0 8 16,0 1-16,8-1 16,-1 7-1,1 1-15,-1 0 16,1 0-16,7-1 16,8 1-16,-8 7 15,8 1 1,-1-1-16,1 8 15,0 0-15,-1 0 16,1 15 0,-8-7-16,0 0 15,-7-1-15,-8-7 16,0 0-16</inkml:trace>
  <inkml:trace contextRef="#ctx0" brushRef="#br0" timeOffset="12787.02">22037 5373 0,'0'0'16,"7"0"-16,9 0 15,6-8 1,-22 8-16</inkml:trace>
  <inkml:trace contextRef="#ctx0" brushRef="#br0" timeOffset="22030.98">2510 2618 0,'0'0'16,"0"0"-1,0 0-15,0 0 16,0 0-16,0 0 15,0 0 1,0 0-16,0 0 16,0 0-16,15 0 15,8-8-15,7 1 16,0-1 0,8 0-16,7 1 15,8-9-15,-7 1 16,22 0-16,0 7 15,0 1 1,0-1-16,-15 0 16,0 1-16,-1-1 15,1 8-15,15 0 16,-7 0 0,-8 0-16,-15 0 15,15 0-15,7-8 16,-7 8-1,-8 8-15,1 0 16,-1-8-16,-7 0 16,0 0-16,-1 0 15,9-8 1,-16 8-16,0 0 16,-7 0-16,0-8 15,-8 8 1,0 0-16,0-7 15,0-1-15,-15 8 16</inkml:trace>
  <inkml:trace contextRef="#ctx0" brushRef="#br0" timeOffset="22707.77">4226 2274 0,'0'0'0,"0"-22"16,0-1-16,0-8 15,0-15 1,0 0-16,0-7 15,0-16-15,-8 16 16,1 15-16,-1-8 16,1 15-1,-1 1-15,1 7 16,-1 0-16,0 0 16,1 8-16,-1 0 15,-7-8 1,-7 8-16,-24-16 15,8 8-15,1 8 16,-1 0-16,-15-1 16,-61 9-1,31-1-15,15 8 16,8 0-16,-16 0 16,-37 0-16,37 0 15,23 8 1,-37-1-16,-31-7 15,45 0-15,23 0 16,-7 0 0,-24 0-16,-21-7 15,37-1-15,0 0 16,0 1-16,-8 7 16,0-8-1,31 1-15,15 7 16,7 7-16,0 1 15,8-1 1,0 1-16,8 7 16,-1 1-16,0 14 15,8 16-15,0-23 16,0 30 0,8 16-16,0 0 15,-1-1-15,1-22 16,7 0-1,7 7-15,1 24 16,-8-9-16,-7-14 16,-8-8-16,-8 7 15,1 16 1,7-69-16</inkml:trace>
  <inkml:trace contextRef="#ctx0" brushRef="#br0" timeOffset="57385.19">13691 6037 0,'-8'8'0,"-14"15"0,-39 15 16,-241 412-16,302-389 15,7-15-15,8-8 16,1-7-16,-1-8 15,7-8-15,9-8 16,6 1 0,-37-8-16,189-61 15,-189 61-15,0-8 16,0-7 0,0-8-16,-15-7 15,-45-1-15,22 16 16,38 15-1</inkml:trace>
  <inkml:trace contextRef="#ctx0" brushRef="#br0" timeOffset="57919.36">14160 6083 0,'0'0'0,"0"0"16,0 0 0,0 0-16,0 0 15,-16 8-15,-14 7 16,-15 23-16,-1 0 15,-6 23 1,6-7-16,16-16 16,7-15-16,8 0 15,8-1 1,-1-6-16,8 7 16,0-16-16,8 8 15,-1-7 1,16 7-16,0-7 15,22-8-15,8-8 16,-8-7-16,1 7 16,6 1-1,-14-1-15,0 8 16,-8 0-16,-7 0 16,0 0-1,-8 0-15,0 0 16,-8 0-16,1 0 15,0 0-15,-8 0 16,0 0 0</inkml:trace>
  <inkml:trace contextRef="#ctx0" brushRef="#br0" timeOffset="58254.05">14424 5999 0,'0'0'15,"0"0"-15,0 0 16,0 0 0,0 0-16,0 8 15,-7 14-15,-9 47 16,9 38-16,7-23 15,-8-31 1,1 16-16,-1 15 16,8-23-16,0-8 15,8-7 1,-8 0-16,0-8 16,0 8-16,7 7 15,1-30-15,-8-23 16</inkml:trace>
  <inkml:trace contextRef="#ctx0" brushRef="#br0" timeOffset="58621.04">15384 6625 0,'0'0'15,"-7"15"-15,-16 16 16,-7 7-1,-8 23-15,-7 30 16,14-14-16,9-16 16,-1-8-1,0-7-15,8-16 16,0 1-16,8-16 16,-1 8-16,8-15 15,0-8 1</inkml:trace>
  <inkml:trace contextRef="#ctx0" brushRef="#br0" timeOffset="58972.06">15830 6197 0,'0'0'0,"0"0"15,0 0 1,0 0-16,0 0 16,0 16-16,0 14 15,-7 24 1,-1 7-16,1 30 15,7-7-15,0-15 16,0 0 0,0-16-16,0-15 15,0-15-15,0 15 16,7-23-16,-7-15 16</inkml:trace>
  <inkml:trace contextRef="#ctx0" brushRef="#br0" timeOffset="59171.45">16314 6358 0,'0'0'15,"0"0"-15,0 0 16,-7-8-16,-9 0 15,-14 1-15,0 7 16,30 0 0</inkml:trace>
  <inkml:trace contextRef="#ctx0" brushRef="#br0" timeOffset="59221.45">16027 6617 0,'7'8'0,"-7"-8"16</inkml:trace>
  <inkml:trace contextRef="#ctx0" brushRef="#br0" timeOffset="59376.01">16314 6678 0,'0'0'15,"15"-23"1,-7 0-16,-1-15 16,-7 0-16,0 0 15,-7 0-15,-16-8 16,0 8 0,8 7-16,0 8 15,0 8-15,15 15 16</inkml:trace>
  <inkml:trace contextRef="#ctx0" brushRef="#br0" timeOffset="59627.89">16669 6396 0,'0'0'0,"-7"-23"16,-1 8-16,-7-8 15,0 7-15,-8 16 16,23 0 0,-151 153-16,151-145 15,-7 53-15,-1 76 16</inkml:trace>
  <inkml:trace contextRef="#ctx0" brushRef="#br0" timeOffset="59744.86">16654 6762 0,'8'-7'16,"37"-47"-16,8-30 15,-53 84 1,98-313-16,-98 298 16,-30-16-16,-15 9 15,45 22 1</inkml:trace>
  <inkml:trace contextRef="#ctx0" brushRef="#br0" timeOffset="60280.79">15294 7167 0,'0'0'15,"0"0"-15,0 0 16</inkml:trace>
  <inkml:trace contextRef="#ctx0" brushRef="#br0" timeOffset="60478.93">15672 7106 0,'22'-8'16,"24"0"-16,37 1 16,60-1-16,-14 0 15,14 1-15,-37-8 16,8 15-1,-8 0-15,-1 0 16,-37 0-16,-15 0 16,-15 0-1,-15 0-15,-8 0 16,-7 0-16,-1-8 16,-7 8-16</inkml:trace>
  <inkml:trace contextRef="#ctx0" brushRef="#br0" timeOffset="66239.14">18401 6022 0,'0'0'16,"0"0"-16,-8 0 15,0 0-15,1 0 16,7 0 0,0 0-16,0 0 15,0 0-15,0 0 16,15 0-16,23 0 15,15 0 1,7-8-16,8 8 16,31 0-16,14-7 15,-22-1 1,22 16-16,8-8 16,-15-8-16,-23 16 15,61-1 1,-54-7-16,1 8 15,7-1-15,-14 1 16,-24 0-16,-7-1 16,0 1-1,-15-8-15,-8 0 16,8 0-16,-1 0 16,-6 0-16,-1 0 15,-7 0 1,-8 0-16,0 0 15,-8 0-15,1 0 16,-8 0 0,0 0-16,0 0 15,0 0-15,0 0 16,0 0 0,0 0-16,0 0 15,0 0-15,0 0 16,0 0-16,0 0 15,0 0 1,0 0-16,0 0 16,0 0-16,0 0 15,0 0-15,0 0 16,0 0 0,0 0-16,8 0 15,-1 0-15,-7 0 16,8 0-1,-8 0-15,0 0 16,0 0-16,0 0 16,0 0-1,0 0-15,0 0 16,0 0-16,-8 0 16,-7 0-16,0 0 15,0 0 1,0 0-16,0 0 15,7 0-15,0 0 16,1 0-16,-1 0 16,1 0-1,-1 0-15,8 0 16,0 0-16,0 0 16,0 0-1,0 0-15,0 0 16,0 0-16,0 0 15,0 0-15,0 0 16,0 0 0,0 0-16,-7 0 15,7 0-15,-8 0 16,0 0 0,1 8-16,-1-1 15,1 1-15,7-8 16,0 0-16,-8 8 15,8-8 1,0 0-16,0 0 16,-7 7-16,7-7 15,0 0 1,0 0-16,0 0 16,-8 8-16,8-8 15,0 0-15,0 0 16,0 0-1,0 0-15,0 0 16,-7 7-16,7-7 16,0 0-1,0 0-15,-8 8 16,0 0-16,1-1 16,-1 1-16,8-8 15</inkml:trace>
  <inkml:trace contextRef="#ctx0" brushRef="#br0" timeOffset="66906.14">19550 6106 0,'0'0'16,"-8"0"-16,-15-8 15,-7 8 1,-8 0-16,1 0 15,6 0-15,9-7 16,7 7 0,-1 0-16,9 0 15,-1 0-15,8 0 16,0 0-16,0 0 16,8 0-1,22 7-15,15 8 16,31 8-16,7 0 15,-30-15-15,15-1 16,0-7 0,-7 0-16,-23 0 15,-8 0-15,0 0 16,-7 0 0,-16 0-16,1 0 15,-1 0-15,-7 0 16,0 0-1,0 0-15,0 0 16</inkml:trace>
  <inkml:trace contextRef="#ctx0" brushRef="#br0" timeOffset="68349.48">20888 5869 0,'0'0'15,"0"0"-15,15 8 16,8-1-16,22 1 15,8-8-15,-8 8 16,8-1 0,15-7-16,0 8 15,-7-8-15,-8-8 16,-8 1 0,0-1-16,-7 8 15,0 0-15,-15-8 16,-1 1-1,-7 7-15,1 0 16,-1 0-16,-8 7 16,1 1-16,-1 0 15,1-1 1,-1-7-16,1 0 16,0 8-16,7-8 15,-8 0-15,8 0 16,0 0-1,1 0-15,-1 0 16,7 0-16,-6 0 16,-1 0-1,0 0-15,0 0 16,-8 0-16,1 0 16,0 0-16,-8 0 15,0 0 1,0 0-16,0 0 15,0 0-15,0 0 16,0 0 0,0 0-16,0 0 15,-8 0-15,0 0 16,1 0-16,7 0 16,0 0-1,0 0-15,0 0 16,0 0-16,0 0 15,0 0 1,0 0-16,0 0 16,0 0-16,0 0 15,0 0 1,0 0-16,0 8 16,0-8-16</inkml:trace>
  <inkml:trace contextRef="#ctx0" brushRef="#br0" timeOffset="69549.38">21356 6091 0,'0'0'15,"0"0"-15,0 0 16,0 0-16,0 0 16,0 0-1,0 0-15,0 0 16,0 0-16,0 0 15,0 0 1,0 0-16,0 0 16,0 0-16,0 7 15,8 8-15,0 16 16,-1 15 0,1 7-16,-1 1 15,1 7 1,-1-8-16,1-7 15,-8 7-15,0 1 16,0 14-16,0-7 16,0-15-16,0-8 15,0-15 1,0-7-16,0-1 16,0-8-16,0-7 15,0 0-15,0 0 16,0 0-1,-61-251-15,61 251 16,0-8-16,0 8 16</inkml:trace>
  <inkml:trace contextRef="#ctx0" brushRef="#br0" timeOffset="69740.58">21341 6548 0,'0'0'0,"0"0"15,8 8-15,-1 0 16,1-1 0,0 1-16,-1 0 15,1-8-15,-1 0 16,-7 0-16,0 0 16,0 0-1,0 0-15</inkml:trace>
  <inkml:trace contextRef="#ctx0" brushRef="#br0" timeOffset="71312.42">13411 5793 0,'0'0'16,"-7"7"-16,7-7 15</inkml:trace>
  <inkml:trace contextRef="#ctx0" brushRef="#br0" timeOffset="71374.08">13124 6243 0,'0'0'16,"-8"229"-1,16-214-15,-8-15 16</inkml:trace>
  <inkml:trace contextRef="#ctx0" brushRef="#br0" timeOffset="71411.59">13464 6976 0,'0'0'0</inkml:trace>
  <inkml:trace contextRef="#ctx0" brushRef="#br0" timeOffset="71465.59">14190 7266 0,'0'0'16</inkml:trace>
  <inkml:trace contextRef="#ctx0" brushRef="#br0" timeOffset="71610.11">14757 6846 0,'7'-30'15,"8"-62"1,-15-15-16,-22-38 16,-1 31-16,-45 7 15,-8 8 1,-7-16-16,-38 31 16,8 38-16,113 46 15</inkml:trace>
  <inkml:trace contextRef="#ctx0" brushRef="#br0" timeOffset="74786.52">22422 5075 0,'0'0'0,"0"0"0,0 0 15,0 0 1,0 8-16,-7 15 15,-8 46-15,0-1 16,7 1 0,1 0-16,14-8 15,8 23-15,0-31 16,8 1-16,0-9 16,-1-6-1,-7-9-15,1 1 16,-9-16-16,1-8 15,-8 1 1,0-8-16</inkml:trace>
  <inkml:trace contextRef="#ctx0" brushRef="#br0" timeOffset="75091.89">22611 5472 0,'0'0'16,"0"0"-16</inkml:trace>
  <inkml:trace contextRef="#ctx0" brushRef="#br0" timeOffset="75205.42">22710 5205 0,'0'0'15,"7"-7"1,1-1-16,7 0 16,-8 8-16,1-7 15,-8 7-15,0 0 16</inkml:trace>
  <inkml:trace contextRef="#ctx0" brushRef="#br0" timeOffset="75937.42">22899 5472 0,'0'0'0,"0"0"16,7 0 0,8 0-16,8 0 15,0 0-15,-1 0 16,1-7-16,0 7 15,-1-8 1,1 0-16,-8 1 16,8-1-16,0-7 15,-1 0 1,-7-1-16,-7 1 16,0 0-16,-8-8 15,0 15-15,-8 1 16,0-9-1,1 9-15,-8-1 16,0 8-16,-8 15 16,-7 16-1,-1 7-15,16 0 16,0-7-16,8 7 16,14 0-1,8 0-15,0-7 16,16-1-16,6 1 15,1-8-15,0-8 16,-8-7 0,-7-1-16,-23-7 15</inkml:trace>
  <inkml:trace contextRef="#ctx0" brushRef="#br0" timeOffset="76276.92">23375 5068 0,'0'0'16,"0"23"-16,8 15 15,-1 23-15,1-8 16,-1 8-16,8 8 16,8-8-1,0-7-15,-8-16 16,0-8-16,-8-7 15,-7-23-15</inkml:trace>
  <inkml:trace contextRef="#ctx0" brushRef="#br0" timeOffset="76575.92">23602 5381 0,'0'0'0,"0"0"16,0 0-16,7 15 15,1 8-15,-1 0 16,9 0 0,-1-8-16,-8-7 15,1-8-15,-1 0 16,16-8-1,0-7-15,-1-8 16,9-15-16,-16-23 16,-8-1-16,1 24 15,-8 38 1</inkml:trace>
  <inkml:trace contextRef="#ctx0" brushRef="#br0" timeOffset="76851.59">23836 4946 0,'0'0'0,"15"15"16,8 15-1,15 39-15,-8 23 16,-7-16-16,-1 0 16,-7 8-16,-15-15 15,-7 15 1,-16-8-16,-22-7 16,45-69-16</inkml:trace>
  <inkml:trace contextRef="#ctx0" brushRef="#br0" timeOffset="96819.19">19489 8914 0,'0'0'0,"0"0"15,0 0-15,0 0 16,0 0-16,0 0 15,0 0 1,0 0-16,-7 8 16,-8 7-16,-1 8 15,1 8 1,-7 22-16,-9 16 16,-6 0-16,6-1 15,9 9-15,-9 29 16,9-29-1,7-24-15,0 8 16,-8 31-16,15-8 16,1-16-1,7-6-15,0 6 16,0 39-16,7-15 16,1-24-16,-1-14 15,9 14 1,-1 16-16,0-15 15,0-15-15,0-16 16,0 0 0,8 0-16,-8-7 15,0-9-15,0 1 16,0-7 0,0-9-16,0 1 15,1-8-15,-1-8 16,0 1-16,15-16 15,0-8 1,8-30-16,-8-8 16,1-15-16,-9 39 15,9-24 1,-1-30-16,-15 22 16,0 1-16,-7-8 15,7-38-15,0 30 16,-8-7-1,-7 0-15,0-8 16,0 16-16,0 7 16,-7-16-16,-1 9 15,1 22 1,-1 16-16,-7 7 16,0 8-16,-15-8 15,-16 0 1,-7-7-16,16 22 15,6 8-15,9 8 16,7 7 0,-1 1-16,-6 7 15,22 0-15</inkml:trace>
  <inkml:trace contextRef="#ctx0" brushRef="#br0" timeOffset="98184.05">21220 8762 0,'0'0'15,"0"0"1,0 0-16,0 0 16,0 0-16,0 0 15,0 0-15,0 0 16,0 0-1,-7 7-15,-8 16 16,-8 15-16,-7 16 16,0 7-1,-16 46-15,8-16 16,1-14-16,-9 22 16,8 15-16,8-14 15,8-16 1,-1 0-16,8 7 15,0 1-15,15-1 16,0 16 0,7 0-16,1-8 15,-1-15-15,8 8 16,8-1-16,0-30 16,-8-15-1,15 0-15,8-8 16,7-7-16,-14-16 15,-1 0 1,8-15-16,7-7 16,8-9-16,7 1 15,1-31-15,-1-45 16,-29 22 0,6-23-16,1-22 15,-8-1-15,1 16 16,-16-8-1,7-30-15,-6 53 16,-9 8-16,1-62 16,-1 31-1,-7 54-15,-7 0 16,-8-24-16,-8-22 16,8 46-16,-8-1 15,-7 8 1,7 24-16,-52-24 15,6 15-15,9 1 16,-8 14-16,-45 9 16,113 7-1</inkml:trace>
  <inkml:trace contextRef="#ctx0" brushRef="#br0" timeOffset="100474.95">18832 10800 0,'0'0'15,"0"0"-15,0 0 16,0 0-16,0 0 16,0 0-16,0 7 15,0-7 1,0 8-16,0-1 15,7 9-15,8 7 16,0 0 0,0-8-16,1 0 15,-1 8-15,0 0 16,0 0-16,0-8 16,0 0-1,8 1-15,-8-1 16,8 0-16,-1 0 15,1 1 1,-8-9-16,0 1 16,0-1-16,8 1 15,0 0 1,-1-8-16,9 0 16,-31 0-16</inkml:trace>
  <inkml:trace contextRef="#ctx0" brushRef="#br0" timeOffset="101535.32">20162 11090 0,'0'0'16,"0"0"-16,0 0 15,0 0-15,0 0 16,0-8 0,0-7-16,0 7 15,-8-15-15,1-7 16,-1-1 0,1 1-16,7 30 15</inkml:trace>
  <inkml:trace contextRef="#ctx0" brushRef="#br0" timeOffset="103261.46">19066 11051 0,'0'0'15,"0"0"-15,0 0 16,7 8-1,16 7-15,-8 1 16,0-9-16,16 8 16,14 1-1,0-1-15,1-7 16,-1-8-16,0 0 16,-7 0-1,0-8-15,0 0 16,0-7-16,-8 0 15,0 0 1,0 7-16,-7 0 16,-8 1-16,0-1 15,8 8-15,0 8 16,7 7-16,8 8 16,-1 0-1,-6 0-15,-9 0 16,9-1-16,-9-6 15,1-1 1,-8-7-16,0-8 16,0 0-16,0 0 15,1 0-15,-1-8 16,0 0 0,7-7-16,-6 7 15,-1 1-15,0-1 16,-15 8-1</inkml:trace>
  <inkml:trace contextRef="#ctx0" brushRef="#br0" timeOffset="104038.1">20669 10998 0,'0'0'0,"0"0"15,0 0-15,0 0 16,0 0-1,0 0-15,0 0 16,7 0-16,8 0 16,0 0-16,8 0 15,0 0 1,-1 0-16,1 8 16,0-1-16,-1 16 15,1 8 1,0 14-16,-8 9 15,-8-8-15,1-8 16,0 0 0,-1-7-16,1-9 15,-1-6-15,8-1 16,8-7-16,7-8 16,1-8-1,-1-7-15,8-8 16,-8 0-16,8-8 15,-1 9-15,-6-1 16,-9 7 0,-7 9-16,1 7 15,6 7 1,8 9-16,1-1 16,7 0-16,-8 0 15,0 1-15,-7-9 16,-1 1-1,1 0-15,-8-8 16,-15 0-16</inkml:trace>
  <inkml:trace contextRef="#ctx0" brushRef="#br0" timeOffset="105020.41">19512 8189 0,'0'0'15,"0"0"-15,0 0 16,0 0-16,0 0 15,0 0 1,0 0-16,0 0 16,0 0-16,7 16 15,9 22-15,-9 46 16,1-16 0,-1-22-16,-7-15 15,0-16-15,0 0 16,0-7-1,0-8-15</inkml:trace>
  <inkml:trace contextRef="#ctx0" brushRef="#br0" timeOffset="108539.92">21228 8144 0,'0'0'16,"0"0"0,0 0-16,0 0 15,0 0-15,0 0 16,8 0-16,7-8 16,0 8-1,0 0-15,0 0 16,0 0-16,0-8 15,0 8 1,0 0-16,1 0 16,-1 0-16,-8 0 15,1 0-15,-1 0 16,-7 0 0,8 8-16,0 0 15,-1-1-15,-7 1 16,8 7-1,-8 0-15,0 1 16,0-1-16,0 0 16,0 8-16,-8 0 15,1 7 1,-9 9-16,1-16 16,-7 7-16,-1 1 15,0-9 1,8 1-16,0-7 15,0-1-15,7 0 16,1 0-16,-1-7 16,1 0-1,-1-1-15,1 1 16,7-8-16,0 0 16,0 0-1,0 0-15,0 0 16,0 0-16,0 0 15,0 0-15,0 0 16,0 0 0,0 0-16,0 0 15,0 0-15,0 0 16,7 0 0,1-8-16,7 1 15,7 7-15,1-8 16,0 0-16,-1 8 15,9 0 1,-9 0-16,9 0 16,-9 0-16,1 0 15,0 8 1,-1 0-16,1-1 16,-8 1-16,0 0 15,8-1 1,-8-7-16,0 8 15,0 0-15,-7-1 16,-8-7-16</inkml:trace>
  <inkml:trace contextRef="#ctx0" brushRef="#br0" timeOffset="110311.44">21719 8342 0,'0'0'16,"0"0"-16,0 0 16,0 0-16,0 0 15,0 0 1,0 0-16,0 0 15,0 0-15,0 0 16,0 0-16,-7-8 16,7 8-1</inkml:trace>
  <inkml:trace contextRef="#ctx0" brushRef="#br0" timeOffset="110453.48">21621 8037 0,'0'0'0,"0"0"16,0 0-16,0 0 16,0 0-1,-7-8-15,7 8 16</inkml:trace>
  <inkml:trace contextRef="#ctx0" brushRef="#br0" timeOffset="110618.56">21409 7930 0,'0'0'15,"0"0"-15,-7 0 16,-8 8 0,-8-1-16,-7 1 15,7-1-15,0 9 16,1-1 0,7 8-16,0 7 15,15-30-15</inkml:trace>
  <inkml:trace contextRef="#ctx0" brushRef="#br0" timeOffset="110842.55">21183 8380 0,'0'8'0,"7"15"16,8 15-16,16 8 15,6-8-15,-6-8 16,14-7 0,0-7-16,-7-9 15,7-7-15,-7-7 16,0-9-1,-8-14-15,8-39 16,-15-7-16,-16 30 16,-14-8-16,-16-7 15,-30-15 1,-38 15-16,91 61 16</inkml:trace>
  <inkml:trace contextRef="#ctx0" brushRef="#br0" timeOffset="113325.94">20018 9540 0,'0'0'15,"0"0"-15,0 0 16,8 0-1,7 8-15,0 0 16,15-1-16,8 1 16,0 7-16,30 0 15,-68-15 1</inkml:trace>
  <inkml:trace contextRef="#ctx0" brushRef="#br0" timeOffset="113739.28">20631 9647 0,'0'0'15,"15"0"-15,8-8 16,-1 1-1,1 7-15,0-8 16,-8 8-16,-8 0 16,1 0-1,-8 0-15,0 0 16,0 0-16,0 0 16,0 0-1,0 0-15,-8-7 16,-7-1-16,-8-7 15,-7 7-15,8 0 16,6 1 0,1-1-16,8 1 15,-1 7-15,8 0 16,0 0 0,0 0-16,0 0 15,8-8-15,-1 8 16,1 0-16,7 0 15,-7 0 1,-1 0-16,-7 0 16,0 0-16,0 8 15,-7-1-15,-9 1 16,-14 7 0,0-7-16,30-8 15</inkml:trace>
  <inkml:trace contextRef="#ctx0" brushRef="#br0" timeOffset="114619.22">19988 9464 0,'0'0'0,"0"0"16,0 0-1,0 0-15,0 0 16,0 0-16,8 8 16,-1-1-16,8 1 15,1 7 1,6 0-16,1 1 16,15 7-16,7-8 15,8 0 1,0-7-16,0-1 15,0 1-15,0 0 16,15-1-16,-15 1 16,-8-8-1,-7 0-15,-8 0 16,-7 0-16,-8 0 16,0 0-1,-8 0-15,1 0 16,-8 0-16,0 0 15,0 0-15,0 0 16,0 0 0,0 0-16,0 0 15,-8 0-15,-7 0 16,-7 0 0,7 0-16,-1 0 15,1 0-15,0 0 16,8 0-16,-1 0 15,1 0 1,-1 0-16,8 0 16,0 0-16,0 0 15,0 0 1,0 0-16,0 0 16,0 0-16,0 0 15,0 0-15</inkml:trace>
  <inkml:trace contextRef="#ctx0" brushRef="#br0" timeOffset="119423.81">20245 7770 0,'0'0'0,"0"0"16,0 0-16,0 0 15,0 0 1,0 0-16,0 0 16,0 0-16,0 0 15,0 0-15,0 7 16,-7 8-1,-1 16-15,1 7 16,-1 8-16,0 23 16,8 7-1,0 0-15,0-7 16,-7 7-16,7 8 16,0 8-16,0-8 15,-8 23 1,8-8-16,0-15 15,0 7-15,-7-7 16,7 23 0,0-8-16,0-15 15,-8 0-15,8 23 16,0-23-16,0 0 16,0 0-1,0 8-15,0-16 16,0 8-16,-7 0 15,-1 23-15,8-23 16,-8 0 0,1-16-16,-1 16 15,8-30-15,0-8 16,0-1 0,0-14-16,0-1 15,0 1-15,0-8 16,0 7-1,8 8-15,-1-7 16,1 0-16,0-9 16,-1 1-16,1-7 15,-1-9 1,1 8-16,-1-7 16,-7-8-16,0 0 15,0 0-15,0 0 16,0 8-1,0-8-15,0 7 16,0 1-16,0-8 16,0 8-1,0-1-15,0 1 16,0 0-16,0-1 16,0 1-1,-7 7-15,-1 0 16,-7 1-16,0-1 15,0 0-15,0 8 16,-8 0 0,-7 15-16,-46 23 15,-7-7-15,30-24 16,0 1 0,-7 7-16,7-23 15,-30 23-15,15 0 16,7 16-16,8-1 15,-7 16 1,-31-8-16,23-30 16,0 7-16,23-8 15,14 1-15,-21 15 16,-9 7 0,-7 8-16,15-23 15,23-15-15,7-8 16,8 1-1,7-9-15,1 1 16,-1-1-16,8-7 16</inkml:trace>
  <inkml:trace contextRef="#ctx0" brushRef="#br0" timeOffset="120069.07">20034 8006 0,'0'0'15,"0"0"-15,-16-7 16,1-1-16,-7 0 16,-16 1-16,0-1 15,0 8 1,0-8-16,1-7 16,-24-8-16,-14 8 15,14 0 1,16 7-16,-8-7 15,0 0-15,7 7 16,-52-23 0,8-22-16,29 7 15,61 46-15</inkml:trace>
  <inkml:trace contextRef="#ctx0" brushRef="#br0" timeOffset="131051.85">20994 9075 0,'0'0'0,"0"0"16,0 15-16,0 8 15,0 7-15,0 24 16,0 7-1,-8 0-15,0-15 16,1 0-16,7-46 16</inkml:trace>
  <inkml:trace contextRef="#ctx0" brushRef="#br0" timeOffset="131114.85">20895 9853 0,'0'0'16,"0"15"-16,0-15 15</inkml:trace>
  <inkml:trace contextRef="#ctx0" brushRef="#br0" timeOffset="131166.87">20827 10227 0,'0'8'16,"0"-8"0</inkml:trace>
  <inkml:trace contextRef="#ctx0" brushRef="#br0" timeOffset="131457.46">20895 10609 0,'0'0'16,"0"15"-1,0-15-15,38 252 16,-38-252-16,0 8 15,8-1-15,-1 8 16,8 1 0,0-9-16,8 1 15,7 0-15,1-8 16,-1 0 0,0 0-16,0-8 15,16-23-15,-1-14 16,-7-9-16,-15 8 15,7-15 1,-8-15-16,1 0 16,0-1-16,0 16 15,-1-30-15,-22 91 16</inkml:trace>
  <inkml:trace contextRef="#ctx0" brushRef="#br0" timeOffset="131602.46">21440 9105 0,'0'0'15,"-15"-23"-15,-1 0 16,1 8 0,15 15-16</inkml:trace>
  <inkml:trace contextRef="#ctx0" brushRef="#br0" timeOffset="141547.64">19837 9502 0,'0'0'16,"0"0"-16,0 0 15,0 0-15,0 0 16,0 0 0,0 0-16,0 0 15,0 0-15,0 0 16,0 0-16,0 0 15,0 0 1,8 0-16,-1 0 16,1 0-16,7 0 15,7 0-15,16 0 16,8 0 0,-1 0-16,-7 8 15,0-1-15,-1 1 16,-6 0-1,-1-1-15,15 9 16,1-9-16,-46-7 16</inkml:trace>
  <inkml:trace contextRef="#ctx0" brushRef="#br0" timeOffset="141784.64">20631 9655 0,'0'0'16,"0"0"-16,0 0 15,0 0 1,7 0-16,-7 0 15,0 0-15,8 0 16,-8 0-16,0 0 16,0 0-1,0 0-15,0 0 16,0 0-16,0 0 16,0 0-1,0 0-15,0 0 16,0 0-16,0 0 15,0 0-15,0 0 16</inkml:trace>
  <inkml:trace contextRef="#ctx0" brushRef="#br0" timeOffset="162101.04">20986 9296 0,'0'0'16,"0"0"-16</inkml:trace>
  <inkml:trace contextRef="#ctx0" brushRef="#br0" timeOffset="171990.43">10123 8388 0,'0'0'0,"0"0"16,0 0-16,0 0 15,0 0 1,0 0-16,0 0 15,0 0-15,0 0 16,0 0-16,0 0 16,0 0-16,0 0 15,0 0 1,0 0-16,7-8 16,16 1-1,-23 7-15</inkml:trace>
  <inkml:trace contextRef="#ctx0" brushRef="#br0" timeOffset="172069.44">10523 8342 0,'0'0'0,"23"0"16,75 15 0,-15-7-16,-45 0 15,-38-8-15</inkml:trace>
  <inkml:trace contextRef="#ctx0" brushRef="#br0" timeOffset="173443.08">19565 9456 0,'0'0'16,"0"0"-16,0 0 16,0 0-1,0 0-15,0 0 16,0 0-16,7 0 16,8 0-16,1 0 15,6 8 1,1 0-16,0-1 15,7 8-15,15 8 16,1 0 0,7-15-16,15 0 15,0-1-15,-8-7 16,1 8-16,7-1 16,15-7-1,-8 0-15,-7 0 16,-7 0-16,-1 8 15,-14-8-15,-1 0 16,0 0 0,-14 0-16,-9-8 15,1 8-15,-8 0 16,0 0 0,-7 0-16,-1 0 15,1 0-15,-8 0 16,0 0-1,8 8-15,-8-8 16,0 0-16,0 0 16,0 0-16,0 0 15,0 0 1,0 0-16,0 0 16,0 0-16,0 0 15,0 0 1,7 8-16,-7-8 15,0 0-15,0 0 16,0 0-16,0 0 16,8 7-1,-8-7-15</inkml:trace>
  <inkml:trace contextRef="#ctx0" brushRef="#br0" timeOffset="174530.01">19792 9494 0,'0'0'0,"0"0"15,0 0 1</inkml:trace>
  <inkml:trace contextRef="#ctx0" brushRef="#br0" timeOffset="175515.51">19686 9388 0,'0'0'16,"0"0"-16,0 0 15,0 0 1,0 0-16,0 0 16,0 0-16,0 0 15,0 0-15,0 0 16,0 0 0,0 0-16,0 0 15,0 0-15,0 0 16,0 0-1,0 0-15,0 0 16,0 0-16,0 0 16,0 0-1,0 0-15,0 0 16,0 0-16,0 7 16,0 1-16,0 0 15,0-1 1,0 1-16,0-1 15,0 1-15,0-8 16,0 8 0,0-8-16,0 0 15,0 0-15,0 0 16,0 7-16,0-7 16,0 0-1,0 0-15,0 0 16,0 0-16,0 0 15,0 0-15,0 0 16,0 0 0,0 8-16,0-8 15,0 0 1,0 0-16,0 0 16,7-8-16,8-7 15,8 0-15,22-16 16,24 1-16,-24 14 15,8-6 1,7-1-16,-14 15 16,7 8-16,30 0 15,-15 0 1,7 8-16,1-1 16,7 1-16,0 7 15,-15 0-15,-22 1 16,-16-1-1,-7 8-15,-1-8 16,-7 0-16,-7-7 16,0 0-1,-1-1-15,-7-7 16,0 0-16,8 16 16,-8-16-16,0 0 15,0 0 1,0 0-16,0 0 15</inkml:trace>
  <inkml:trace contextRef="#ctx0" brushRef="#br0" timeOffset="177519.26">20102 8747 0,'0'0'16,"0"0"-16,0 0 15</inkml:trace>
  <inkml:trace contextRef="#ctx0" brushRef="#br0" timeOffset="177880.12">20003 9098 0,'0'7'15,"-7"39"-15,-8 38 16,7-8 0,0 8-16,1 0 15,-8 15-15,15-15 16,0 0-16,-8-7 15,8-1 1,8 8-16,7-23 16,0-15-16,0-8 15,0-15 1,8 0-16,0-8 16,-1-7-16,1-8 15,0-8-15,7-30 16,0-8-1,-7-15-15,-8-15 16,8-24-16,-8-6 16,-15 6-1,7-6-15,-7 14 16,0 8-16,-7 8 16,-8 15-16,0-8 15,-8 8 1,23 61-16</inkml:trace>
  <inkml:trace contextRef="#ctx0" brushRef="#br0" timeOffset="177928.08">19973 8892 0,'0'0'16,"0"0"-16</inkml:trace>
  <inkml:trace contextRef="#ctx0" brushRef="#br0" timeOffset="183187.15">21598 8808 0,'0'0'15,"0"0"-15,0 0 16,-7-8-16,-1 0 16,-7 1-1,0-9-15,-8 1 16,-7 0-16,0-8 15,7 8 1,1-1-16,-9 1 16,-7 8-16,38 7 15</inkml:trace>
  <inkml:trace contextRef="#ctx0" brushRef="#br0" timeOffset="183298.1">21024 8640 0,'0'0'15,"0"0"-15,-15 15 16,-8 0-1,-7 8-15,-8 15 16,8 0-16,30-38 16</inkml:trace>
  <inkml:trace contextRef="#ctx0" brushRef="#br0" timeOffset="183991.52">20691 9098 0,'0'15'0,"-15"31"16,0-1-16,-8 24 15,-7 23 1,7-8-16,8 0 15,0 0-15,0 0 16,0-1 0,0 1-16,15-84 15,-38 275-15,38-260 16,0 24-16,-8 6 16,8 16-16,0-7 15,8-1 1,0 16-16,14-8 15,16 0-15,0-15 16,0-8 0,7 16-16,0-16 15,1 0-15,-8-8 16,14 16 0,16-15-16,-7-16 15,-8 0-15,0-7 16,0-8-16,37-23 15,-14 0 1,-8-7-16,-68 30 16,234-168-16,-234 168 15,23-31-15,15-30 16,0 0 0,-8 0-16,15-31 15,-22 39-15,0-31 16,-16 8-1,1-1-15,-1-7 16,1-15-16,-16 23 16,1 7-1,-1 0-15,1-7 16,-24-23-16,-6 15 16,6 23-16,-6 0 15,-1-31 1,0 16-16,0 15 15,0 7-15,1 16 16,-24 0 0,-15-8-16,16 1 15,15 29-15,-69-37 16,24 22-16,6 16 16,-44 15-1,-31-8-15</inkml:trace>
  <inkml:trace contextRef="#ctx0" brushRef="#br0" timeOffset="186445.22">20910 9128 0,'0'0'0,"0"0"15,0 0-15</inkml:trace>
  <inkml:trace contextRef="#ctx0" brushRef="#br0" timeOffset="189058.51">16994 9853 0,'0'0'16,"0"0"-16,0 0 16,0 0-16</inkml:trace>
  <inkml:trace contextRef="#ctx0" brushRef="#br0" timeOffset="189127.5">17388 9846 0,'0'0'0</inkml:trace>
  <inkml:trace contextRef="#ctx0" brushRef="#br0" timeOffset="189309.5">19550 9762 0,'0'0'16,"0"0"-16</inkml:trace>
  <inkml:trace contextRef="#ctx0" brushRef="#br0" timeOffset="189605.47">19550 9769 0,'0'0'0,"0"0"16,-8 0-16,1 0 15,-9 0 1,1 0-16,0 0 16,0 0-16,8 0 15,-1 0 1,0 0-16,8 0 15,0 0-15,0 0 16,0 0-16,0 0 16,0 0-1,0 0-15,0 0 16,0 0-16,0 0 16,0 0-1</inkml:trace>
  <inkml:trace contextRef="#ctx0" brushRef="#br0" timeOffset="190828.56">22838 9372 0,'0'0'16,"-7"0"-16,-46 0 15,-15 0 1,-15 0-16,-8 8 15,-7 7-15,22-7 16,0 0-16,-29 14 16,21-6-1,9-1-15,-8 0 16,-23 0-16,38-7 16,15 0-1,7-1-15,9 1 16,6-16-16,1 24 15,7-16-15,8 0 16,0 0 0,8 0-16,-1 7 15,1-7-15,-1 0 16,8 0 0,0 0-16,0 0 15,0 0-15,0 0 16,0 0-1,0 0-15,0 0 16,0 0-16,8 8 16,-1 0-16,1-1 15,7 1 1,7-8-16,9 0 16,7 0-16,7-8 15,8 1 1,30-1-16,0 0 15,-15 1-15,0-9 16,0 9-16,8-1 16,7 8-1,-23 8-15,-60-8 16</inkml:trace>
  <inkml:trace contextRef="#ctx0" brushRef="#br0" timeOffset="191195.12">22082 8685 0,'0'0'15,"0"0"-15,0 0 16,0 0-16,-22 23 16,-16 8-1,38-31-15</inkml:trace>
  <inkml:trace contextRef="#ctx0" brushRef="#br0" timeOffset="191239.13">21712 9143 0,'0'16'0,"0"-16"15</inkml:trace>
  <inkml:trace contextRef="#ctx0" brushRef="#br0" timeOffset="195801.34">20275 9342 0,'0'0'15,"0"0"-15,0 0 16,0 0 0,0 0-16,0 0 15,0 0-15,0 0 16,0 0-1,0 0-15,0 0 16,0-8-16,0-15 16,-7-7-1,-1 7-15,1-8 16,7 1-16,-8 7 16,1 8-1,-1-1-15,-7 1 16,-8 7-16,-7 1 15,-8-1-15,8 8 16,7 0 0,23 0-16</inkml:trace>
  <inkml:trace contextRef="#ctx0" brushRef="#br0" timeOffset="197647.84">19913 8021 0,'0'0'16,"0"0"-16,0-7 16,-8-16-16,8 23 15,-76-206 1,76 206-16,0 0 16,-15 0-16,-7 0 15,-24 0-15,-14 15 16,-1 8-1,1 15-15,-8 31 16,68-69-16,-227 427 16,212-366-1,-30 92-15,-1 68 16,-7-30-16,15-38 16,-7 167-16,45-320 15,-7 290 1,7-252-16,15 39 15,7 22-15,16 38 16,7 8 0,8 0-16,8 0 15,7 0-15,60 84 16,-120-221-16,15 15 16,30 7-1,30 1-15,-15-16 16,15-7-16,-15-16 15,8-22-15,-16-8 16,8-23 0,-15-1-16,-8-29 15,31-54-15,-16 38 16,24-84 0,-16 46-16,7-183 15,-67 297-15,7-91 16,8-23-1,-16 39-15,-22-1 16,0 0-16,-8 23 16,1-15-16,-1-31 15,-22 15 1,-1 24-16,-37-100 16,38 61-16,-23-38 15,0 31-15,-8 23 16,8 22-1,68 92-15</inkml:trace>
  <inkml:trace contextRef="#ctx0" brushRef="#br0" timeOffset="198591.85">20381 9487 0,'0'0'16,"0"0"-16,0 0 16,-15 0-16,0 7 15,7-7 1,1 0-16,7 0 16</inkml:trace>
  <inkml:trace contextRef="#ctx0" brushRef="#br0" timeOffset="198952">20071 10029 0,'0'0'0,"0"0"16,0 0 0,0 0-16,0 0 15,0 0-15,0 0 16,0 0-1,0 0-15,0 0 16,0 0-16,0 0 16,0 0-16,0 0 15,0 0 1</inkml:trace>
  <inkml:trace contextRef="#ctx0" brushRef="#br0" timeOffset="199459.42">20132 10120 0,'0'0'16,"0"0"-16,0 0 16,0 0-1,0 0-15,0 0 16,0 0-16,0 0 16,0 0-1,0 0-15,0 0 16,0 0-16,0 0 15,0 0-15,7-7 16,-7 7 0,8-8-16,-8 8 15,0 0-15,7-8 16,-7 8 0,0 0-16,0 0 15,0 0-15,0 0 16,0 0-16,0 0 15,0 0 1,0 0-16,0 0 16,0 0-16,0 0 15,0 0 1,0 0-16,0 0 16,0 0-16,0 0 15,0 0-15,8 0 16,0 0-1,-1 0-15,1 0 16,-8 0-16,7 0 16,1 0-16,-1 0 15,-7 0 1,0 0-16</inkml:trace>
  <inkml:trace contextRef="#ctx0" brushRef="#br0" timeOffset="200011.7">20275 10036 0,'0'0'16,"0"0"-16,0 0 15,0 0 1,0 0-16,0 0 15,0 0-15,0 0 16,0 0-16,0 0 16,0 0-1,-7 0-15,-1 0 16,8 0-16,-7 0 16,7 0-1,-8 0-15,8 0 16,0 0-16,-7 0 15,7 0-15,-8 0 16,8 0 0,0 0-16,-7 0 15,7 0-15,0 0 16,-8 8 0,8-8-16,0 0 15,-8 8-15,8-8 16,0 0-16</inkml:trace>
  <inkml:trace contextRef="#ctx0" brushRef="#br0" timeOffset="209010.77">19557 10990 0,'0'0'16,"0"0"-16,0 0 15,0 0-15,0 0 16,0 0-16</inkml:trace>
  <inkml:trace contextRef="#ctx0" brushRef="#br0" timeOffset="209670.11">19769 10975 0,'0'0'16,"0"0"-16</inkml:trace>
  <inkml:trace contextRef="#ctx0" brushRef="#br0" timeOffset="-213856.29">20207 9204 0,'0'0'0,"0"0"15,0 0 1,0 0-16,0 0 15,0 0-15,0-7 16,0-1-16,0-7 16,0 7-16,0-7 15,0 0 1,0-1-16,0 1 16,0 0-16,0 0 15,-7 7 1,7 0-16,0 8 15</inkml:trace>
  <inkml:trace contextRef="#ctx0" brushRef="#br0" timeOffset="-213603.2">20056 9151 0,'0'8'0,"0"-8"15,-68 236-15,68-228 16,0 15 0,-7 15-16,-1 8 15,0 0-15,1-8 16,7 0-16,0 8 16,7-8-1,1 8-15,0-1 16,7 9-16,-15-54 15</inkml:trace>
  <inkml:trace contextRef="#ctx0" brushRef="#br0" timeOffset="-213248.69">20117 10166 0,'0'0'15,"0"0"-15,0 0 16,7 8 0,1-1-16,-1-7 15,8 0-15,1 0 16,6-7-1,1-1-15,0 0 16,-8 1-16,0-1 16,0-7-16,0 0 15,0-1 1,-7-6-16,-1-17 16,1-22-16,-8-7 15,-15-1 1,0 8-16,0-8 15,-1-15-15,1 16 16,8 29-16,-1 1 16,1 0-1,-1 8-15,-7-1 16,0-15-16,0-15 16,0 0-1,7 8-15,8 53 16</inkml:trace>
  <inkml:trace contextRef="#ctx0" brushRef="#br0" timeOffset="-200473.7">15127 10456 0,'0'0'0,"0"0"15,0 0-15,0 0 16,0 0 0,0 0-16,0 0 15,0 15-15,8 24 16,-1 22 0,1-8-16,7-7 15,8 38-15,-1 30 16,-7-30-1,1-15-15,-1 15 16,7 15-16,-14-15 16,-8-23-16,8-7 15,7 14 1,0 1-16,-8 0 16,1-8-16,-1-8 15,1 1 1,0-9-16,-1 16 15,1-7-15,-8-1 16,0-15-16,0-7 16,0-1-1,0-7-15,0 0 16,0 0-16,0-8 16,0 1-16,0-1 15,0 0 1,0-7-16,0-1 15,0 1-15,0-8 16,0 0 0,0 0-16,0 0 15,-8 0-15,-15 0 16,1-8 0,-1 1-16,0-1 15,1 1-15,-1-1 16,0-7-16,1-1 15,7-7 1,-1-7-16,1-1 16,8 1-16,-1 7 15,8 8-15,0 7 16,0 0 0,0 1-16,8-1 15,-8 8 1,7-7-16,16 7 15,15 7-15,7 8 16,-7 1-16,0-1 16,0-7-16,7-1 15,0 1 1,1-8-16,-9-8 16,1-7-16,-8 0 15,1-1 1,-1 1-16,-7-8 15,-23 23-15</inkml:trace>
  <inkml:trace contextRef="#ctx0" brushRef="#br0" timeOffset="-200310.7">15649 11830 0,'0'0'0,"-23"0"16,-30 0-16,-22 8 15,-31-1 1,8 8-16,14 8 15,24 0-15,-1 0 16,-7 8 0,8-8-16,60-23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0-10-27T03:03:34.65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2517 13524 0,'0'0'0,"0"0"0</inkml:trace>
  <inkml:trace contextRef="#ctx0" brushRef="#br1" timeOffset="5030.68">3546 5945 0,'-16'8'15,"-29"15"-15,-53 15 16,0 8 0,7 0-16,-38 7 15,16-7-15,37 0 16,-14 7-1,-24 16-15,-22 30 16,38-30-16,-38 45 16,30-14-16,23 22 15,0 7 1,-16 9-16,-7 14 16,31-29-16,-1 44 15,1-29-15,-31 37 16,45-60-1,24-8-15,-1 15 16,8-8-16,-1 16 16,9 7-16,-9-14 15,24 6 1,-16 1-16,16-31 16,-16 39-16,15-39 15,8 8 1,0-23-16,8 7 15,15-7-15,-8 0 16,7 8-16,9 30 16,-1 8-1,8-24-15,37 93 16,-29-115-16,29 7 16,-14 9-1,-8-9-15,7-14 16,16-16-16,-8-8 15,-8-7-15,-7 0 16,53 22 0,15 1-16,-38-31 15,23 0-15,22-7 16,-37-8-16,0 0 16,60-16-1,-22 1-15,7-8 16,15-15-16,-38 7 15,61-15 1,-15 15-16,22-7 16,-45-8-16,8-7 15,60-31-15,-53-8 16,23-23 0,-45 39-16,37-31 15,0-30-15,46-24 16,-83 31-1,-8 23-15,37-38 16,-44 31-16,52-62 16,-53 31-16,-22 7 15,7-75 1,-37 75-16,37-114 16,-45 99-16,0-45 15,-23 53-15,-30 122 16,30-473-1,-37 450-15,-8-84 16,-23-8-16,-15-7 16,-7-46-1,14 61-15,46 107 16,-204-450-16,174 427 16,30 23-16,-355-351 15,317 336 1,-68-61-16,-68-54 15,15 31-15,-7 15 16,-8-16-16,15 9 16,-37 22-1,-1 23-15,38 8 16,-30 15-16,0 31 16,-60-54-1,105 39-15,-75 14 16,-30 16-16,97-15 15</inkml:trace>
  <inkml:trace contextRef="#ctx0" brushRef="#br1" timeOffset="15677.9">2805 4793 0,'0'0'0,"0"0"16,0 0-1,0 0-15,0 0 16,0 0-16,0 0 16,0 0-1,0 8-15,0 7 16,7 15-16,16 39 15,15 46 1,0 14-16,7-14 16,0 45-16,-22-53 15,0 15-15,-8-7 16,-8-31 0,8-23-16,-7-8 15,7-15-15,-7-15 16,-1 8-16,1-16 15,-1-7 1,-7-8-16,0 0 16</inkml:trace>
  <inkml:trace contextRef="#ctx0" brushRef="#br1" timeOffset="16200.53">2419 5365 0,'0'0'16,"0"0"-16,8-15 16,37-23-16,46-46 15,7-15-15,46-8 16,14 0 0,24-30-16,-1 30 15,-60 53-15,8 9 16,-16-1-1,-30 38-15,-15 8 16,0 8-16,-15 7 16,-15 8-16,-8 15 15,-22 46 1,-31 8-16,-37 30 16,-23-8-16,-69 70 15,31-55-15,-7 47 16,-16-24-1,23 1-15,23-38 16,0 7-16,0 15 16,45-45-1,53-92-15</inkml:trace>
  <inkml:trace contextRef="#ctx0" brushRef="#br1" timeOffset="103577.82">8724 6029 0,'0'0'0,"0"0"0,-8 0 0,-271 100 0,211-47 16,15 1 0,15-1-16,0 8 15,0 23-15,8 8 16,15-31-16,-8 30 16,16-7-1,-1 0-15,1-15 16,7-8-16,0-15 15,7-1 1,1 9-16,7-16 16,8 61-16,-1-45 15,9-9-15,14 1 16,8-8 0,0-7-16,-15-16 15,7 0-15,8 1 16,15-9-16,0 1 15,0-8 1,-8 0-16,16-15 16,7-1-16,0 1 15,-15-8 1,-15-7-16,-15-1 16,0-7-16,-8 8 15,0-9-15,-7 9 16,0-1-1,-8 1-15,-8-1 16,1 1-16,-8-16 16,0-7-16,-8-1 15,-7 1 1,0 7-16,0 0 16,0 0-16,0-22 15,-8-16 1,8 53-16,-8-7 15,1 0-15,-9-8 16,-22-7-16,-15-24 16,8-7-1,60 84-15</inkml:trace>
  <inkml:trace contextRef="#ctx0" brushRef="#br1" timeOffset="122215.8">14772 6732 0,'0'0'0,"0"0"15,0 0-15,-8 0 16,-7 0 0,0 0-16,-8-8 15,-14 0-15,-9-7 16,-14 0-16,-1-8 15,8 0 1,16 8-16,-16-8 16,-31-15-16,-14 0 15,15 30 1,-8 0-16,-7 1 16,0 7-16,30 0 15,7 7 1,-14 9-16,-39 6 15,46-6-15,15 7 16,0 7-16,8 1 16,0 7-1,7-8-15,-15 9 16,8-1-16,7 0 16,15-8-16,8-7 15,7 8 1,8-1-16,16-7 15,6 0-15,16 8 16,0-8 0,22 7-16,61 1 15,-15-9-15,-30-6 16,45-1-16,7 8 16,-22-15-1,45-8-15,-30 0 16,-38-8-16,46 0 15,-1-7 1,-22 0-16,-15-1 16,0 1-16,-8 0 15,-30 0 1,-15-1-16,-16 1 16,-7 0-16,0 0 15,-7-1-15,-8-7 16,-15-15-1,-15-7-15,-31-24 16,-14 15-16,-54 9 16,-68-9-16,31 47 15,7-1 1</inkml:trace>
  <inkml:trace contextRef="#ctx0" brushRef="#br1" timeOffset="-204547.15">8921 9960 0,'0'0'0,"0"0"0,0 0 16,0 0-16,0 0 16,0 0-16,0 0 15,0 0-15,-8 0 16,0 0-16,-7 0 16,0-8-1,-7 8-15,-1-7 16,0 7-16,1-8 15,-1 8-15,0 0 16,0 0 0,1 0-16,-1 0 15,0 0-15,1 0 16,7 0 0,0 8-16,-8-1 15,0 9-15,-7-1 16,0 0-16,-1 8 15,1 0 1,0 0-16,0-8 16,-1 8-16,9-8 15,-1 8 1,8 0-16,0 0 16,0 0-16,0 0 15,0 0-15,-1 0 16,9-8-1,-1 0-15,1 0 16,-1 8-16,1-7 16,-1-1-16,0 8 15,8 0 1,0 7-16,0 8 16,0-7-16,0 7 15,8 0 1,0-15-16,-1 15 15,1-7-15,-1-1 16,1 1-16,-1-1 16,1 1-1,7-1-15,0 1 16,8-1-16,0 1 16,7-1-1,0 1-15,0-8 16,1 0-16,-1 0 15,-8 0-15,1-8 16,7 0 0,1 0-16,6 1 15,9-1-15,7 0 16,-8-7 0,8-1-16,0-7 15,7-7-15,8-1 16,0-7-16,-15 0 15,-7-1 1,-9 1-16,9 0 16,7-8-16,0 0 15,7-7-15,-14-1 16,-1-7 0,-7 7-16,-8-7 15,0-8-15,-7 1 16,0-9-1,-8-15-15,0 8 16,0 8-16,0-8 16,-7 7-16,-8 1 15,0 15 1,-8-8-16,0 8 16,-7-8-16,-7-7 15,-9-1-15,-6-7 16,-24-7-1,-7 7-15,23 15 16,14 8-16,-6 7 16,-16-7-1,53 38-15</inkml:trace>
  <inkml:trace contextRef="#ctx0" brushRef="#br1" timeOffset="-167237.8">8671 9098 0,'0'0'0,"0"0"0,0 0 0,484-138 0,-484 138 15</inkml:trace>
  <inkml:trace contextRef="#ctx0" brushRef="#br1" timeOffset="-166954.03">8890 8205 0,'0'0'0,"0"0"16,0 0-1,0 0-15,0 0 16,0 0-16,0 0 16,0 23-16,0-1 15,15 62 1,31 31-16,29 45 15,-7-53-15,-68-107 16</inkml:trace>
  <inkml:trace contextRef="#ctx0" brushRef="#br1" timeOffset="-166337.75">8921 9067 0,'0'0'16,"0"0"-16,15-8 15,30-7-15,31-8 16,-16 8-16,-15 0 16,8-1-1,8 1-15,-1 0 16,1 7-16,-16 1 16,1-1-16,-9 8 15,1-8 1,-15 1-16,0-1 15,-23 8-15</inkml:trace>
  <inkml:trace contextRef="#ctx0" brushRef="#br1" timeOffset="-165882.37">9155 8594 0,'0'0'16,"0"0"-16,0 0 15,0 0 1,0 0-16,0 15 15,7 8-15,-7 0 16,0 0-16,0 0 16,0 0-1,8 0-15,-8-8 16,8 0-16,-8 8 16,0-23-16</inkml:trace>
  <inkml:trace contextRef="#ctx0" brushRef="#br1" timeOffset="-124372.12">8716 7556 0,'0'0'0,"0"0"0,0 0 0,-90 99 15,44-15-15,1 8 16,-8 30-16,8-15 16,-8 45-1,15-45-15,15-38 16,8-1-16,-7 16 15,-9 16-15,9-9 16,7-22 0,-1 23-16,1 22 15,0-22-15,8-8 16,7-8 0,0 15-16,0-7 15,7-30-15,1-16 16,-1-15-16,1 0 15,7 0 1,0-8-16,-7 0 16,-1-7-16,1 7 15,-1 0-15,1 1 16,-1-9 0,1 9-16,0-1 15,-1 0-15,1 0 16,-1-7-1,-7 0-15,0-1 16,0-7-16,0 15 16,0-7-16,0 0 15,0-8 1,0 7-16,0-7 16,0 0-16,0 0 15,0 0-15,0 0 16,-7 0-1,-8-7-15,-8-16 16,0 0-16,1 0 16,6 8-16,9 7 15,-1 1 1,1-1-16,-1 0 16,8 8-16,0 0 15,0 0 1,0 0-16,8 8 15,-1 0-15,8-1 16,1 8 0,6-7-16,1 7 15,7-7-15,-7 0 16,-1-1-16,1-7 16,-8-7-1,-7 7-15,-1 0 16,-7 0-16,0 0 15,0 0-15,0 0 16,0 0 0,-7-8-16,-16 0 15,0 1-15,-7-1 16,8 8-16,-1 0 16,0 0-1,23 0-15</inkml:trace>
  <inkml:trace contextRef="#ctx0" brushRef="#br1" timeOffset="-123407.35">8762 7602 0,'0'0'16,"0"0"-16,0 0 15,-8 7-15,1 1 16,-1 7 0,-15 8-16,-7 8 15,0 7-15,0 0 16,7-8 0,8-22-16,-8 38 15,1-8-15,6-7 16,9-8-16,-1-8 15,1 0 1,-1 0-16,8-7 16,0-8-16,0 15 15,0-15-15,0 0 16,0 0 0,0 0-16,15-7 15,8-9-15,7 1 16,8-15-16,7-1 15,-7 0 1,0 1-16,-15 7 16,-1-15-16,-6 23 15,-9-1 1,1 9-16,-8 7 16,0 0-16,0 0 15,0 0-15,-8 0 16,-7-8-1,-8 0-15,-22 16 16,0 7-16,-1 8 16,1 8-1,7 7-15,38-38 16</inkml:trace>
  <inkml:trace contextRef="#ctx0" brushRef="#br1" timeOffset="-122757.33">8459 9609 0,'0'0'0,"0"0"15,8 15 1,0 23-16,-1 31 16,1-8-16,-1 8 15,-7-8 1,-7-15-16,7-8 16,0-38-16</inkml:trace>
  <inkml:trace contextRef="#ctx0" brushRef="#br1" timeOffset="-121106.78">8860 9823 0,'0'0'0,"0"0"15,-15 0 1,-8 0-16,-14 0 15,-9 7-15,-7 1 16,8 0-16,0 7 16,-31 8-1,0 7-15,16-7 16,-1 15-16,8 0 16,16 1-1,6 6-15,1 9 16,7-1-16,8-7 15,15 38-15,23 38 16,15 8 0,0-61-16,15 15 15,15-1-15,-8-6 16,-7-24-16,7-7 16,9-15-1,14-16-15,-15-23 16,7-15-16,16-15 15,15-38 1,-23-16-16,-23 1 16,-7-24-16,-7-7 15,-8-31-15,-8 16 16,-8 0 0,-22-8-16,-15-16 15,-7 9-15,-9-9 16</inkml:trace>
  <inkml:trace contextRef="#ctx0" brushRef="#br1" timeOffset="-119056.45">8565 5923 0,'0'0'0,"0"0"16,0 0-1,-7 0-15,-8 0 16,-8 7-16,-15 8 16,-22 16-16,-8 15 15,0 15 1,7 15-16,16 1 16,-1-1-16,16 8 15,-8 38 1,16-46-16,-1 16 15,8 22-15,7-7 16,8-31-16,0-14 16,8-1-1,-1 0-15,9-8 16,6 8-16,1-7 16,7-9-16,23 9 15,15-8 1,23 15-16,-16-16 15,-14-14-15,14-1 16,9-14 0,-1-16-16,-23-8 15,1 0-15,14-22 16,1-16-16,15-15 16,-23 0-1,-23-15-15,0-8 16,-14 0-16,-9-8 15,1-15-15,-8 8 16,-15 30 0,-7 24-16,-1-62 15,0 69-15,-14-31 16,-1 16 0,-7 7-16,-8 8 15,-15-1-15,0 9 16,-7-1-16,-1 1 15,-52-8 1,7 30-16,106 8 16</inkml:trace>
  <inkml:trace contextRef="#ctx0" brushRef="#br1" timeOffset="-113221.1">9019 5274 0,'0'0'0,"0"0"16,15-8-16,8-15 15,14-15-15,1 0 16,0-31-16,-15 39 16,-1 7-1,9-8-15,-1 1 16,0 7-16,-15 15 15,8 1-15,0 14 16,7 31 0,0 24-16,-15-1 15,-15 15-15,-15 23 16,8-53-16,-1 0 16,0-8-1,8-15-15,0 0 16,8-8-16,15 0 15,-1 0 1,9-15-16,-1 8 16,23-38-16,7-1 15,1-15-15,-16 0 16,-7 8 0,-8 8-16,-15 7 15,0 0-15,-7 8 16,-8 15-16</inkml:trace>
  <inkml:trace contextRef="#ctx0" brushRef="#br1" timeOffset="-112464.97">9934 4656 0,'0'0'15,"0"0"-15,0 0 16,0 15-16,7 23 15,8 0 1,0 0-16,1 1 16,-1-17-16,0 1 15,7 0 1,-6-7-16,-1-9 16,0 1-16,0-8 15,0-8-15,0-7 16,0-8-16,0-8 15,-7-7 1,0 23-16,-1-8 16,-7 15-1,0 8-15,0 0 16,15 16-16,15 22 16,8 23-16,-8-23 15,-7 0-15,-8-30 16,0 0-1,8-8-15,-8-8 16,8-15-16,7-15 16,-7-8-1,7-15-15,0-15 16,1-1-16,-9 1 16,1 0-16,-16 45 15,1 8 1,0 8-16,-8 15 15,0 0-15</inkml:trace>
  <inkml:trace contextRef="#ctx0" brushRef="#br1" timeOffset="-110966.45">10160 9510 0,'0'0'0,"16"-16"16,14-22-16,0 8 15,0-1 1,-7 8-16,-8 8 16,0 0-16,0 7 15,-7 8-15,-1 0 16,1 8 0,0 15-16,-1 30 15,1 1-15,-8 22 16,0-23-1,0-7-15,0-8 16,0-7-16,7-8 16,8-8-16,0 0 15,16 0 1,14-15-16,0 0 16,-7 0-16,0-7 15,-8-1-15,16-15 16,-16-7-1,-30 30-15</inkml:trace>
  <inkml:trace contextRef="#ctx0" brushRef="#br1" timeOffset="-110336.03">10863 9166 0,'0'0'0,"0"0"16,0 0-16,0 0 15,0 0-15,8 8 16,0 15-1,14 15-15,16 23 16,-8 8-16,1-8 16,-9-23-1,-7-15-15,0 0 16,-7-16-16,0 1 16,-1 0-16,1-8 15,7 0 1,0-8-16,0-7 15,8-8-15,-1-15 16,-6 7 0,-9-15-16,-7 23 15,0-7-15,0 22 16,0 1-16,0 7 16,0 0-16,8 7 15,7 9 1,15 14-16,0 8 15,0 0-15,-14-22 16,-1 7 0,-8-16-16,1-7 15,-1-7-15,16-9 16,7-14 0,-7-16-16,0-7 15,-8 7-15,-8 0 16,1 0-16,-8 39 15,0 7 1</inkml:trace>
  <inkml:trace contextRef="#ctx0" brushRef="#br1" timeOffset="-106852.8">9435 11334 0,'0'0'0,"0"0"15,0 0-15,0 0 16,0 0 0,0 0-16,7-8 15,1 16-15,-1 7 16,8 0-16,-7 1 15,7-1 1,8 8-16,7 15 16,0 8-16,1 7 15,-1 16 1,0-31-16,-7 0 16,-1-15-16,-7 0 15,1 0-15,-1 0 16,-8 0-1,8 7-15,1 1 16,-1-8-16,7 0 16,9 45-1,-16-53-15,-8-7 16,1 0-16,-8-8 16,0 0-16,0-8 15,-8-15 1,8 23-16</inkml:trace>
  <inkml:trace contextRef="#ctx0" brushRef="#br1" timeOffset="-106012.45">9480 11151 0,'0'0'0,"0"0"15,0 0 1,0 0-16,0 0 16,0 0-16,-8 7 15,1 1 1,-16 7-16,-7 8 15,0 8-15,7-1 16,8-7-16,0 8 16,7-1-1,1 1-15,-1-8 16,1-1-16,7-6 16,-8-9-1,8 1-15,0 0 16,0-8-16,0 0 15,0 0-15,0 0 16,0 0 0,0 0-16,0 0 15,0 0-15,0-16 16,0-22-16,0-8 16,8 1-1,-8 14-15,7 8 16,-7 8-16,0 7 15,0 1-15,0-1 16,0 8 0,8-8-16,-1 1 15,8-1-15,8 8 16,22 0 0,1 8-16,-8-1 15,-8-7-15,0 16 16,0-9-16,-7 9 15,-8-1 1,0-8-16,-7 1 16,-1 0-16,-7-8 15,0 0 1,0 0-16,-7 7 16,7-7-16</inkml:trace>
  <inkml:trace contextRef="#ctx0" brushRef="#br1" timeOffset="-96941.99">9994 6609 0,'0'0'16</inkml:trace>
  <inkml:trace contextRef="#ctx0" brushRef="#br1" timeOffset="-57653.93">17985 5648 0,'0'0'0,"0"0"0,15 0 0,393 38 16,-310-23-16,8 16 15,23-16-15,-1 23 16,-7-7-1,15 7-15,-45-15 16,-8 0-16,23-8 16,-23 0-16,-22-7 15,-16-1 1,-7 1-16,-8 0 16,-7-8-16,-1 0 15,1 0 1,7 0-16,-7 0 15,0 0-15,-8 0 16,-8 0 0,1 0-16,-8 0 15,8 0-15,-8 0 16,0 0 0,0 0-16,0 0 15,0 0-15,0 0 16,0 0-16,0 0 15,7 7 1,1 1-16,-1 7 16,1 23-16,7 39 15,-8 14 1,-7-7-16,0-7 16,8 7-16,0 0 15,-1-16-15,1-14 16,-1-9-1,8 17-15,0 6 16,-7-7-16,0-7 16,-1-1-1,1 1-15,-1 7 16,1 7-16,-1-14 16,9 7-16,-9-15 15,1-8 1,-1-8-16,1 1 15,-1-8-15,-7 0 16,0-1 0,0 1-16,0-7 15,0 22-15,0-38 16,0 7-16,0 9 16,0-9-1,0 1-15,0 0 16,0-1-16,0-7 15,0 8-15,0-1 16,8 1 0,-1 7-16,-7-7 15,8 7-15,0-7 16,-8 0 0,0 7-16,7-8 15,-7 1-15,0 7 16,8 1-16,-8-1 15,7 0 1,1 0-16,-1 1 16,-7-1-16,0 0 15,8-7-15,-8 7 16,0-7 0,0-1-16,0 1 15,0-8-15,0 0 16,0 0-1,0 0-15,-8 8 16,8-8-16,-7 0 16,-8 0-1,-16 0-15,-14 0 16,-8-8-16,0 0 16,-7 1-16,7-1 15,-8-7 1,-7 0-16,0-1 15,-7 1-15,22 0 16,7-8 0,-7-8-16,-15 1 15,-15 7-15,8 0 16,22 0-16,7 0 16,-6 0-1,6 8-15,1 0 16,15 7-16,-1 1 15,9-1 1,7 0-16,-1 8 16,9-7-16,-1-1 15,8 8-15</inkml:trace>
  <inkml:trace contextRef="#ctx0" brushRef="#br1" timeOffset="-57137.48">18106 5907 0,'0'0'16,"0"0"-16,0 0 15,0 0 1,7 16-16,8 6 16,1 17-16,14 29 15,0 39 1,0 15-16,16 54 16,-1-8-16,0 38 15,8-38-15,0 30 16,-15-83-1,-8-31-15,-7 0 16,0-8-16,-8-30 16,0-1-1,-8-22-15,1 8 16,7-1-16,-15-30 16</inkml:trace>
  <inkml:trace contextRef="#ctx0" brushRef="#br1" timeOffset="-56136.38">18007 5709 0,'0'0'0,"0"0"15,0 0 1,0 0-16,23-8 16,23 1-16,6-1 15,16-7 1,16-8-16,29-15 15,-15 7-15,-7 1 16,22-9 0,-14 9-16,-9 7 15,1 0-15,0 8 16,0-8-16,-23 8 16,-23-1-1,0 9-15,-7-1 16,-15 1-16,-1-1 15,-6 8 1,-9 0-16,1 0 16,-8 0-16,0 0 15,0 0-15,0 0 16,0 0 0,0 0-16,0 0 15,0 0-15,0 0 16,0 0-16,0 0 15,0 0 1,0 0-16,0 0 16,0 0-16,0 0 15,0 0 1,0 0-16,0 0 16,0 0-16,0 0 15,0 0 1,0 0-16,0 0 15,0 0-15,0 0 16,0 0-16,0 0 16,0 0-1,0 0-15,0 0 16,-8 30-16,-7 24 16,0-8-1,-8 7-15,-7-7 16,0-8-16,0-7 15,7-9 1,0 1-16,8-7 16,8-9-16,-1 9 15,0-1-15,1-8 16,7-7 0</inkml:trace>
  <inkml:trace contextRef="#ctx0" brushRef="#br1" timeOffset="-55569.23">19089 5633 0,'0'0'0,"0"0"16,15 7-16,22 8 16,16 24-16,0 14 15,-15 8 1,-15-15-16,-1 0 15,-6-16-15,-1 8 16,-15-38 0</inkml:trace>
  <inkml:trace contextRef="#ctx0" brushRef="#br1" timeOffset="-55136.7">19353 5449 0,'0'0'0,"0"0"15,0 0-15,0 0 16,0 8 0,0 7-16,0 1 15,0-1-15,0 0 16,0 0 0,8 1-16,-1-1 15,1 0-15,-1 0 16,8 8-16,1 0 15,-1 0 1,0-8-16,-8 1 16,9 7-16,-9-1 15,1 1 1,-1 8-16,1 7 16,-8-38-16</inkml:trace>
  <inkml:trace contextRef="#ctx0" brushRef="#br1" timeOffset="-54586.85">19232 5594 0,'0'0'0,"-7"0"15,-16 0 1,0 8-16,-15 0 16,8-1-16,8 1 15,-1 0 1,8-8-16,0 0 15,7 0-15,8 0 16,0 0-16,0 0 16,15 7-1,38 8-15,30 1 16,-22-9-16,-8 1 16,0 0-16,-16-1 15,-14 1 1,-8 0-16,-7-8 15,-1 7-15,-7 1 16,-7 7-16,-1 8 16,1 0-1,-1 0-15,0-8 16,1 0-16,7 1 16,0-9-1,0 1-15,45 22 16,46 1-16,-91-31 15</inkml:trace>
  <inkml:trace contextRef="#ctx0" brushRef="#br1" timeOffset="-52469.86">20351 5297 0,'8'0'0,"29"0"15,47 0-15,59 0 16,-7 0-16,114-8 15,-1-15 1,-37 8-16,113-16 16,-53 9-16,-7-9 15,67-30-15,-150 46 16,105-8 0,-113 8-16,7 7 15,-113 8-15,-37 0 16,-31 0-16</inkml:trace>
  <inkml:trace contextRef="#ctx0" brushRef="#br1" timeOffset="-52135.86">20767 6037 0,'0'0'15,"23"-8"-15,105 1 16,69-8-16,37 7 15,-90 0 1,105-7-16,-7-16 16,-68-7-16,128-7 15,-37 6 1,-129 9-16,23-8 16</inkml:trace>
  <inkml:trace contextRef="#ctx0" brushRef="#br1" timeOffset="-51769.25">20548 6739 0,'0'0'16,"22"0"-16,46 0 15,15 0-15,99 0 16,-8-7-1,37-1-15,-90 0 16,91 1-16,-38-9 16,7-6-1,-67-1-15,7-8 16,-121 31-16</inkml:trace>
  <inkml:trace contextRef="#ctx0" brushRef="#br1" timeOffset="-51452.73">20933 7655 0,'23'0'16,"45"15"-1,98 8-15,8-7 16,7-24-16,61-15 16,-7-15-1,-69-16-15,84-37 16,-54 15-16,-52 14 15,-1 1-15</inkml:trace>
  <inkml:trace contextRef="#ctx0" brushRef="#br1" timeOffset="-51118.97">20865 8105 0,'30'8'15,"91"7"-15,144 8 16,-121-15 0,150-31-16,-21-23 15,-92-23-15,99-60 16,-54 29-16,-89 24 16,-1 0-1</inkml:trace>
  <inkml:trace contextRef="#ctx0" brushRef="#br1" timeOffset="-50785.82">20774 9174 0,'23'0'0,"98"0"15,91-8-15,-23 1 16,-8-16-16,46-8 15,-15-7-15,-54 8 16,130-184 0,-251 199-16,77-8 15,45-15-15</inkml:trace>
  <inkml:trace contextRef="#ctx0" brushRef="#br1" timeOffset="-50487.14">22317 9838 0,'0'0'16</inkml:trace>
  <inkml:trace contextRef="#ctx0" brushRef="#br1" timeOffset="-45213.18">18718 10151 0,'0'0'16,"0"0"-16,0 0 15,0 0-15,0 0 16,0 0-1,0 0-15,0 0 16,0 0-16,8 7 16,7 16-16,7 16 15,1-9 1,7 8-16,16 8 16,-1 0-16,8 0 15,30 15-15,8-8 16,-8-22-1,-22-16-15,44-7 16,24-16-16,-38-7 16,-1-8-1,9-8-15,-16 8 16,-23 0-16,-14 0 16,-1 1-1,8-17-15,0-6 16,-8-1-16,1-8 15,-46 54-15</inkml:trace>
  <inkml:trace contextRef="#ctx0" brushRef="#br1" timeOffset="-44566.55">18718 10303 0,'0'0'16,"0"0"-16,0 0 16,0 0-16,8 0 15,22-7 1,30-24-16,-7 8 15,8 1-15,14-1 16,24-8 0,-9 1-16,-29 7 15,30 0-15,14 8 16,-6-1 0,-24 1-16,8 7 15,-15 8-15,1 8 16,-17 0-16,-14-1 15,-15 1 1,-8-8-16,0 8 16,0-1-16,-7 1 15,7 7-15,-7 0 16,-1 16 0,1-8-16,-1 7 15,1-7-15,-1-8 16,1 1-1,-8-9-15,0 9 16,0-16-16</inkml:trace>
  <inkml:trace contextRef="#ctx0" brushRef="#br1" timeOffset="-43683.04">18847 10334 0,'0'0'16,"0"0"-16,0 0 16,0 0-16,0 0 15,0 23 1,0 15-16,0 31 16,-8-1-16,1 1 15,7-15 1,0 14-16,7 24 15,1-8-15,-1 15 16,1-15-16,7 8 16,-8-16-1,-7-23-15,0-22 16,0-8-16,0-8 16,0 0-1,0-7-15,0 0 16,0-8-16,0 0 15,0 7-15,0-7 16,8 8 0,0-1-16,7 1 15,0 0-15,30-1 16,23-7 0,30 0-16,-22-7 15,-8-9-15,53-6 16,0-1-16,-30 7 15,15 9 1,7 7-16,-30 0 16,-30 0-16,0 0 15,15 0 1,-15 0-16,-8 0 16,-7 0-16,-8 0 15,-7-8-15,-8 0 16,0 1-1,0-8-15,0-1 16,1-14-16,-9-8 16,1-8-1,-1-15-15,-7-31 16,-7 1-16,-1 14 16,1 1-16,-1-8 15,-7 8 1,0 15-16,0 7 15,7 16-15,1-8 16,-9-30 0,16 76-16</inkml:trace>
  <inkml:trace contextRef="#ctx0" brushRef="#br1" timeOffset="-42582.73">20056 10220 0,'0'0'0,"0"0"16,0 0-16,0 0 15,0 0-15,8 0 16,14 0 0,16 7-16,15 1 15,23-8-15,-8 0 16,15-8-16,30-15 16,-7 0-1,-38 8-15,31 0 16,6 0-16,1-1 15,-15 1 1,22 7-16,1 1 16,-46-1-16,7 1 15,16 7-15,-23 0 16,-7 0 0,-16 0-16,-15 0 15,-7 0-15,-8 0 16,-7 0-1,-1 0-15,1 0 16,-8 0-16,0 0 16,0 0-16,0 0 15,0 0 1,0 0-16,0 0 16,0 0-16,7 7 15,1 1 1,-1 7-16,1 0 15,-1 1-15,-7-1 16,8 8-16,-8 0 16,0-8-1,0 8-15,0 0 16,-8 0-16,1 7 16,-1-7-1,1 0-15,-1-8 16,1 0-16,-1 1 15,1-9-15,-1 1 16,-7 0 0,0-1-16,-8 1 15,-15-8-15,0 0 16,8 0 0,-15 0-16,-23-8 15,-15 8-15,-23-7 16,15 7-16,-22 0 15,-16 0 1,54 0-16,-61 0 16,-8 7-16,30 1 15,-14-1 1,22 9-16,38-9 16,8 1-16,-8 0 15,15-1-15,0 1 16,15-8-1,38 0-15</inkml:trace>
  <inkml:trace contextRef="#ctx0" brushRef="#br1" timeOffset="-41730.01">22816 10059 0,'0'0'0,"0"0"16,0 0-16,0 0 15,0 0-15,0 0 16,0 0-1,0 0-15,0 0 16,0 0-16,7 8 16,1 0-16,-1-1 15,1 8 1,7-7-16,0 0 16,0-1-16,-7-7 15,14 0 1,39-7-16,45-9 15,7-6-15,69-9 16,-24 16-16,-14-1 16,45 1-1,-30 0-15,15 7 16,-91 1-16,15 7 16,15 0-1,-29 0-15,-32-8 16,-52 8-16</inkml:trace>
  <inkml:trace contextRef="#ctx0" brushRef="#br1" timeOffset="-40882.36">22929 10708 0,'0'0'0,"0"0"15,0 0-15,53 8 16,136-8-16,83-8 16,-113-7-1,136-31-15,-8 8 16,-128 7-16,60-15 16,-68 16-1</inkml:trace>
  <inkml:trace contextRef="#ctx0" brushRef="#br1" timeOffset="-34314.06">20283 5869 0,'0'0'16,"-15"-23"-16,-15-7 15,-1-8 1,-6-1-16,-1 9 16,-8-16-16,-29-23 15,-1 1 1,8 7-16,15 7 15,-15 8-15,-15 1 16,-23-16 0,38 22-16,15 9 15,-37-1-15,-24 16 16,23 7-16,-7 24 16,-23-1-1,15-23-15,46 16 16,-31 7-16,-30 23 15,8 8-15,-8 8 16,-15 37 0,15 8-16,30 8 15,-45 92-15,38-70 16,-8 55 0,30-32-16,16 16 15,-8-15-15,0 15 16,15 23-16,15-31 15,15 23 1,8 8-16,0 0 16,8 45-16,14-37 15,1 14 1,7 1-16,8-15 16,14 29-16,16-37 15,15 15-15,15 16 16,-30-62-1,30 69-15,8-54 16,0 54-16,-31-91 16,92 259-1,-115-344-15,84 130 16,-37-83-16,36 14 16,-21-30-16,-9-31 15,24 1 1,14-24-16,-7-14 15,38-1-15,-53-15 16,7-8 0,61-38-16,-15 8 15,151-153-15,-310 191 16,249-312-16,-218 281 16,-31 31-1,294-420-15,-271 344 16,30-84-16,-15-130 15,-31 122-15,-14-38 16,-8-283 0,-8 275-16,-22-144 15,7 83-15,8-15 16,-1-8 0,1 1-16,-8-1 15,1 23-15,-39-38 16,-15 54-1,16-31-15,-16 30 16,46 115-16</inkml:trace>
  <inkml:trace contextRef="#ctx0" brushRef="#br1" timeOffset="-29495.43">23299 5037 0,'-7'0'16,"-23"-7"0,-23-16-16,0 0 15,7 0-15,9 0 16,-16 0-16,-8-7 15,-14-9 1,-1 1-16,0 0 16,8 23-16,-7 15 15,-8-23-15,15 8 16,7 7 0,8 8-16,-7 8 15,-16-1-15,0 1 16,8 0-1,0-1-15,-7 16 16,-1-8-16,-7 8 16,15 8-1,23-8-15,-1 0 16,-22 7-16,0 1 16,0-1-16,0 8 15,0 8 1,8 0-16,-16 7 15,0-7-15,16 0 16,7 0 0,0 15-16,-15 23 15,0-8-15,15-22 16,0-1-16,0 16 16,8-8-1,7-8-15,8 1 16,-8 7-16,0-8 15,0 16-15,-7 7 16,0 8 0,15-15-16,-8 7 15,7 23-15,9 0 16,7-30 0,0 0-16,7 15 15,0 7-15,1-7 16,-1-15-1,1 0-15,-1 7 16,-7 31-16,0-8 16,7 0-16,1 8 15,-1-8 1,8-15-16,0 8 16,0-8-16,0-15 15,8-1-15,-1 1 16,1 15-1,7 0-15,-7-8 16,7 0-16,7 8 16,1-7-1,15 7-15,15-8 16,7 0-16,8-7 16,-15-8-16,23 0 15,7-7 1,-7-1-16,-76-53 15,264 191-15,-249-184 16,53 16 0,16 0-16,36 8 15,-6-16-15,-16-15 16,-7-8 0,45 1-16,23-8 15</inkml:trace>
  <inkml:trace contextRef="#ctx0" brushRef="#br1" timeOffset="-29429.43">22271 9166 0,'8'-7'16,"37"-9"-16,46-7 16,-91 23-16</inkml:trace>
  <inkml:trace contextRef="#ctx0" brushRef="#br1" timeOffset="-29378.43">22846 8800 0,'0'0'16,"0"0"-16</inkml:trace>
  <inkml:trace contextRef="#ctx0" brushRef="#br1" timeOffset="-29059.63">23050 8250 0,'7'-45'0,"1"-9"16,15-121-16,-8 53 16,0-1-16,0-52 15,-7 76 1,7 7-16,-8-22 16,-7 7-16,-7 23 15,-1-31-15,-7-7 16,0 23-1,0-46-15,0 0 16,0 38-16,-8 0 16,-7-15-1,-1 23-15,1 0 16,-15 7-16,-31-7 16,-7 15-1,7 8-15,-52-8 16,-8 7-16,30 9 15,-83-77-15,23 7 16,-69-45 0,122 99-16</inkml:trace>
  <inkml:trace contextRef="#ctx0" brushRef="#br1" timeOffset="-26694.63">21976 9212 0,'0'0'0,"0"0"16,0 0-16,0 0 15,-7 8-15,-1-1 16,8-7 0,0 0-16,-7 8 15,7-8-15,0 8 16,0-8 0,0 7-16,0 9 15,0-1-15,7 0 16,8 8-16,1 0 15,6 7 1,1-7-16,0 0 16,-8 0-16,7 0 15,-7-8 1,8 8-16,-8-8 16,0 1-16,1-9 15,-1 16 1,0-8-16,7 1 15,1-1-15,-8 0 16,8 0-16,7 1 16,0-1-1,1 0-15,6-7 16,-6 0-16,-1 7 16,0-8-16,0 1 15,1 0 1,-1-1-16,-7 1 15,-1 0-15,1-1 16,-8-7 0,-7 0-16,-8 0 15,0 0-15,0 0 16,0 0 0,0 0-16,-8 0 15,0 0-15,1 0 16,7 0-16,-8 0 15,1 0 1,7 0-16,0 0 16,0 0-16,0 0 15,7 8 1,8-1-16,8 9 16,0 7-16,-8-8 15,-8 0-15,-7 0 16,-30 16-1,-45 22-15,-77 8 16,1-7-16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9839797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1165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6600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A500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  <a:solidFill>
            <a:srgbClr val="7DABFF"/>
          </a:solidFill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  <a:solidFill>
            <a:srgbClr val="CC092F"/>
          </a:solidFill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47" y="270850"/>
            <a:ext cx="1238277" cy="100965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4497808"/>
            <a:ext cx="2001976" cy="6457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4857750"/>
            <a:ext cx="4572000" cy="28575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857750"/>
            <a:ext cx="4572000" cy="285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71500"/>
            <a:ext cx="9144000" cy="5715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/>
          </a:p>
        </p:txBody>
      </p:sp>
      <p:sp>
        <p:nvSpPr>
          <p:cNvPr id="7" name="TextBox 6"/>
          <p:cNvSpPr txBox="1"/>
          <p:nvPr/>
        </p:nvSpPr>
        <p:spPr>
          <a:xfrm>
            <a:off x="1071564" y="4866085"/>
            <a:ext cx="3500437" cy="27741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kern="1200" dirty="0">
                <a:solidFill>
                  <a:schemeClr val="bg1"/>
                </a:solidFill>
                <a:latin typeface="Arial" charset="0"/>
                <a:ea typeface="+mn-ea"/>
                <a:cs typeface="Arial" charset="0"/>
              </a:rPr>
              <a:t>Leon Palafox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14451"/>
            <a:ext cx="8382000" cy="3280172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/>
            </a:lvl1pPr>
            <a:lvl2pPr>
              <a:buSzPct val="60000"/>
              <a:buFontTx/>
              <a:buBlip>
                <a:blip r:embed="rId3"/>
              </a:buBlip>
              <a:defRPr/>
            </a:lvl2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585036"/>
            <a:ext cx="9007642" cy="557965"/>
          </a:xfrm>
        </p:spPr>
        <p:txBody>
          <a:bodyPr/>
          <a:lstStyle>
            <a:lvl1pPr marL="13716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4869657"/>
            <a:ext cx="3505200" cy="273844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4869657"/>
            <a:ext cx="1066800" cy="273844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fld id="{EE30A369-18F9-4BE8-9B0F-1974E6BF41F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495800" y="-9024"/>
            <a:ext cx="4648200" cy="580524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6016" y="-9024"/>
            <a:ext cx="4572000" cy="5940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995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60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vIci3C4JkL0?feature=oembed" TargetMode="External"/><Relationship Id="rId5" Type="http://schemas.openxmlformats.org/officeDocument/2006/relationships/image" Target="../media/image7.png"/><Relationship Id="rId4" Type="http://schemas.openxmlformats.org/officeDocument/2006/relationships/customXml" Target="../ink/ink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18784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Deep </a:t>
            </a:r>
            <a:r>
              <a:rPr lang="es-MX" dirty="0" err="1"/>
              <a:t>Learning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657"/>
            <a:ext cx="3328827" cy="95109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73303" y="2969231"/>
            <a:ext cx="364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solidFill>
                  <a:schemeClr val="tx1"/>
                </a:solidFill>
              </a:rPr>
              <a:t>Dr. Leon Felipe Palafox Novack</a:t>
            </a:r>
          </a:p>
          <a:p>
            <a:r>
              <a:rPr lang="es-MX" sz="1600" b="1" dirty="0">
                <a:solidFill>
                  <a:schemeClr val="tx1"/>
                </a:solidFill>
              </a:rPr>
              <a:t>leonpalafox@up.edu.mx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F0520-0706-4260-B050-158DC3C8F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Transfer </a:t>
            </a:r>
            <a:r>
              <a:rPr lang="es-MX" dirty="0" err="1"/>
              <a:t>Learning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778E53-761F-4115-8F4F-B9F90B1F0A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484BD00-F2B5-4F3A-9466-42FD5004EFE0}"/>
              </a:ext>
            </a:extLst>
          </p:cNvPr>
          <p:cNvSpPr/>
          <p:nvPr/>
        </p:nvSpPr>
        <p:spPr>
          <a:xfrm>
            <a:off x="416740" y="2334552"/>
            <a:ext cx="2071561" cy="16184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Universe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Data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2479B1B-D5ED-48D2-AFD5-B90B51957AB0}"/>
              </a:ext>
            </a:extLst>
          </p:cNvPr>
          <p:cNvSpPr/>
          <p:nvPr/>
        </p:nvSpPr>
        <p:spPr>
          <a:xfrm>
            <a:off x="4292824" y="1942088"/>
            <a:ext cx="1755971" cy="10951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Universe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Labels</a:t>
            </a:r>
            <a:r>
              <a:rPr lang="es-MX" dirty="0"/>
              <a:t> </a:t>
            </a:r>
            <a:r>
              <a:rPr lang="es-MX" dirty="0" err="1"/>
              <a:t>for</a:t>
            </a:r>
            <a:r>
              <a:rPr lang="es-MX" dirty="0"/>
              <a:t> </a:t>
            </a:r>
            <a:r>
              <a:rPr lang="es-MX" dirty="0" err="1"/>
              <a:t>Food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07BC45B-FEE2-4BFE-9C90-BEFFF7128D1A}"/>
              </a:ext>
            </a:extLst>
          </p:cNvPr>
          <p:cNvSpPr/>
          <p:nvPr/>
        </p:nvSpPr>
        <p:spPr>
          <a:xfrm>
            <a:off x="4327889" y="3324478"/>
            <a:ext cx="1755971" cy="109512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Universe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Labels</a:t>
            </a:r>
            <a:r>
              <a:rPr lang="es-MX" dirty="0"/>
              <a:t> </a:t>
            </a:r>
            <a:r>
              <a:rPr lang="es-MX" dirty="0" err="1"/>
              <a:t>for</a:t>
            </a:r>
            <a:r>
              <a:rPr lang="es-MX" dirty="0"/>
              <a:t> </a:t>
            </a:r>
            <a:r>
              <a:rPr lang="es-MX" dirty="0" err="1"/>
              <a:t>Animals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3294E5F-F521-4A73-AF01-6DA44ED4E9FC}"/>
              </a:ext>
            </a:extLst>
          </p:cNvPr>
          <p:cNvCxnSpPr/>
          <p:nvPr/>
        </p:nvCxnSpPr>
        <p:spPr>
          <a:xfrm flipV="1">
            <a:off x="2682510" y="2571750"/>
            <a:ext cx="1399922" cy="4654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B7AA699-2577-4A20-87A8-811FB2C11F6D}"/>
              </a:ext>
            </a:extLst>
          </p:cNvPr>
          <p:cNvCxnSpPr>
            <a:cxnSpLocks/>
          </p:cNvCxnSpPr>
          <p:nvPr/>
        </p:nvCxnSpPr>
        <p:spPr>
          <a:xfrm>
            <a:off x="2682510" y="3324478"/>
            <a:ext cx="1399922" cy="5475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625936E-92C8-42D6-90DF-AAF40F7A0990}"/>
              </a:ext>
            </a:extLst>
          </p:cNvPr>
          <p:cNvSpPr txBox="1"/>
          <p:nvPr/>
        </p:nvSpPr>
        <p:spPr>
          <a:xfrm>
            <a:off x="2937409" y="2261724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F(x)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AAA5D4-D871-40FF-95DC-F3F913DA55BB}"/>
              </a:ext>
            </a:extLst>
          </p:cNvPr>
          <p:cNvSpPr txBox="1"/>
          <p:nvPr/>
        </p:nvSpPr>
        <p:spPr>
          <a:xfrm>
            <a:off x="2937409" y="3645182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A(x)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A915569-211A-46D1-BEC6-8F7F0BCC8817}"/>
                  </a:ext>
                </a:extLst>
              </p14:cNvPr>
              <p14:cNvContentPartPr/>
              <p14:nvPr/>
            </p14:nvContentPartPr>
            <p14:xfrm>
              <a:off x="424440" y="1590840"/>
              <a:ext cx="8472600" cy="32781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A915569-211A-46D1-BEC6-8F7F0BCC88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5080" y="1581480"/>
                <a:ext cx="8491320" cy="329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2875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77842-6BC8-4751-8C02-4E8E6A7F6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E8CD67-AEFC-42C4-BD6B-D224248F97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769400-63B8-404D-B6A6-C69EF59601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30431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Redes Neuronales </a:t>
            </a:r>
            <a:r>
              <a:rPr lang="es-MX" dirty="0" err="1"/>
              <a:t>Convolutivas</a:t>
            </a:r>
            <a:endParaRPr lang="es-MX"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MX" dirty="0"/>
              <a:t>Todo es incertidumbre</a:t>
            </a: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975872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Neural Nets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Son el </a:t>
            </a:r>
            <a:r>
              <a:rPr lang="en-US" dirty="0" err="1"/>
              <a:t>estado</a:t>
            </a:r>
            <a:r>
              <a:rPr lang="en-US" dirty="0"/>
              <a:t> del arte para </a:t>
            </a:r>
            <a:r>
              <a:rPr lang="en-US" dirty="0" err="1"/>
              <a:t>detección</a:t>
            </a:r>
            <a:r>
              <a:rPr lang="en-US" dirty="0"/>
              <a:t> de </a:t>
            </a:r>
            <a:r>
              <a:rPr lang="en-US" dirty="0" err="1"/>
              <a:t>patrones</a:t>
            </a:r>
            <a:r>
              <a:rPr lang="en-US" dirty="0"/>
              <a:t>, </a:t>
            </a:r>
            <a:r>
              <a:rPr lang="en-US" dirty="0" err="1"/>
              <a:t>es</a:t>
            </a:r>
            <a:r>
              <a:rPr lang="en-US" dirty="0"/>
              <a:t> lo que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Google/Amazon</a:t>
            </a:r>
          </a:p>
          <a:p>
            <a:r>
              <a:rPr lang="en-US" dirty="0"/>
              <a:t>Son </a:t>
            </a:r>
            <a:r>
              <a:rPr lang="en-US" dirty="0" err="1"/>
              <a:t>invariantes</a:t>
            </a:r>
            <a:r>
              <a:rPr lang="en-US" dirty="0"/>
              <a:t> a </a:t>
            </a:r>
            <a:r>
              <a:rPr lang="en-US" dirty="0" err="1"/>
              <a:t>transformaciones</a:t>
            </a:r>
            <a:r>
              <a:rPr lang="en-US" dirty="0"/>
              <a:t> (</a:t>
            </a:r>
            <a:r>
              <a:rPr lang="en-US" dirty="0" err="1"/>
              <a:t>traslación</a:t>
            </a:r>
            <a:r>
              <a:rPr lang="en-US" dirty="0"/>
              <a:t>, </a:t>
            </a:r>
            <a:r>
              <a:rPr lang="en-US" dirty="0" err="1"/>
              <a:t>escala</a:t>
            </a:r>
            <a:r>
              <a:rPr lang="en-US" dirty="0"/>
              <a:t>, </a:t>
            </a:r>
            <a:r>
              <a:rPr lang="en-US" dirty="0" err="1"/>
              <a:t>rotación</a:t>
            </a:r>
            <a:r>
              <a:rPr lang="en-US" dirty="0"/>
              <a:t>)</a:t>
            </a:r>
          </a:p>
          <a:p>
            <a:r>
              <a:rPr lang="en-US" dirty="0" err="1"/>
              <a:t>Aprenden</a:t>
            </a:r>
            <a:r>
              <a:rPr lang="en-US" dirty="0"/>
              <a:t> </a:t>
            </a:r>
            <a:r>
              <a:rPr lang="en-US" dirty="0" err="1"/>
              <a:t>características</a:t>
            </a:r>
            <a:r>
              <a:rPr lang="en-US" dirty="0"/>
              <a:t> locales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lugar</a:t>
            </a:r>
            <a:r>
              <a:rPr lang="en-US" dirty="0"/>
              <a:t> de </a:t>
            </a:r>
            <a:r>
              <a:rPr lang="en-US" dirty="0" err="1"/>
              <a:t>características</a:t>
            </a:r>
            <a:r>
              <a:rPr lang="en-US" dirty="0"/>
              <a:t> </a:t>
            </a:r>
            <a:r>
              <a:rPr lang="en-US" dirty="0" err="1"/>
              <a:t>generales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502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DDD62-CC37-4E70-89E0-174973A90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Problemas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9BAD5-F4A3-40C9-A8B9-11B62753B6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err="1"/>
              <a:t>En</a:t>
            </a:r>
            <a:r>
              <a:rPr lang="en-US" sz="2000" dirty="0"/>
              <a:t> la </a:t>
            </a:r>
            <a:r>
              <a:rPr lang="en-US" sz="2000" dirty="0" err="1"/>
              <a:t>tarea</a:t>
            </a:r>
            <a:r>
              <a:rPr lang="en-US" sz="2000" dirty="0"/>
              <a:t>, </a:t>
            </a:r>
            <a:r>
              <a:rPr lang="en-US" sz="2000" dirty="0" err="1"/>
              <a:t>ya</a:t>
            </a:r>
            <a:r>
              <a:rPr lang="en-US" sz="2000" dirty="0"/>
              <a:t> se </a:t>
            </a:r>
            <a:r>
              <a:rPr lang="en-US" sz="2000" dirty="0" err="1"/>
              <a:t>dieron</a:t>
            </a:r>
            <a:r>
              <a:rPr lang="en-US" sz="2000" dirty="0"/>
              <a:t> </a:t>
            </a:r>
            <a:r>
              <a:rPr lang="en-US" sz="2000" dirty="0" err="1"/>
              <a:t>cuenta</a:t>
            </a:r>
            <a:r>
              <a:rPr lang="en-US" sz="2000" dirty="0"/>
              <a:t> de que no es trivial </a:t>
            </a:r>
            <a:r>
              <a:rPr lang="en-US" sz="2000" dirty="0" err="1"/>
              <a:t>entrenar</a:t>
            </a:r>
            <a:r>
              <a:rPr lang="en-US" sz="2000" dirty="0"/>
              <a:t> una red “</a:t>
            </a:r>
            <a:r>
              <a:rPr lang="en-US" sz="2000" dirty="0" err="1"/>
              <a:t>estado</a:t>
            </a:r>
            <a:r>
              <a:rPr lang="en-US" sz="2000" dirty="0"/>
              <a:t> del </a:t>
            </a:r>
            <a:r>
              <a:rPr lang="en-US" sz="2000" dirty="0" err="1"/>
              <a:t>arte</a:t>
            </a:r>
            <a:r>
              <a:rPr lang="en-US" sz="2000" dirty="0"/>
              <a:t>”</a:t>
            </a:r>
          </a:p>
          <a:p>
            <a:endParaRPr lang="en-US" sz="2000" dirty="0"/>
          </a:p>
          <a:p>
            <a:r>
              <a:rPr lang="en-US" sz="2000" dirty="0"/>
              <a:t>Solo er</a:t>
            </a:r>
            <a:r>
              <a:rPr lang="es-MX" sz="2000" dirty="0" err="1"/>
              <a:t>án</a:t>
            </a:r>
            <a:r>
              <a:rPr lang="es-MX" sz="2000" dirty="0"/>
              <a:t> 10 clases.</a:t>
            </a:r>
          </a:p>
          <a:p>
            <a:endParaRPr lang="es-MX" sz="2000" dirty="0"/>
          </a:p>
          <a:p>
            <a:r>
              <a:rPr lang="es-MX" sz="2000" dirty="0"/>
              <a:t>Cuantos ejemplos necesitamos para detectar nuevas clases?</a:t>
            </a:r>
          </a:p>
          <a:p>
            <a:pPr lvl="1"/>
            <a:r>
              <a:rPr lang="es-MX" sz="2000" dirty="0"/>
              <a:t>Es muy caro etiquetar nuevos ejemplos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26420D-C89E-4486-85DB-19E3EDE908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06641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B8B95-AAE7-4BD4-8C2D-A4656215E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7BCA3-2AFF-4C92-9E9E-3E4C9929CE3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7" name="Online Media 6" title="Jian Yang: hotdog identifying app">
            <a:hlinkClick r:id="" action="ppaction://media"/>
            <a:extLst>
              <a:ext uri="{FF2B5EF4-FFF2-40B4-BE49-F238E27FC236}">
                <a16:creationId xmlns:a16="http://schemas.microsoft.com/office/drawing/2014/main" id="{056F1717-F414-42A4-81A0-0C0BB87F22EC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395243" y="1656725"/>
            <a:ext cx="3622703" cy="271505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2B340D5-2D01-4F8B-A3D0-0B0FD980CB39}"/>
                  </a:ext>
                </a:extLst>
              </p14:cNvPr>
              <p14:cNvContentPartPr/>
              <p14:nvPr/>
            </p14:nvContentPartPr>
            <p14:xfrm>
              <a:off x="8455680" y="3271680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2B340D5-2D01-4F8B-A3D0-0B0FD980CB3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46320" y="326232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224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6C802-3489-48DB-888C-DA3A3CC57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Opciones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F9FAC-689C-407D-B5A4-26C9C8A3D0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Utilizar una red </a:t>
            </a:r>
            <a:r>
              <a:rPr lang="es-MX" dirty="0" err="1"/>
              <a:t>pre-entrenada</a:t>
            </a:r>
            <a:r>
              <a:rPr lang="es-MX" dirty="0"/>
              <a:t>.</a:t>
            </a:r>
          </a:p>
          <a:p>
            <a:pPr lvl="1"/>
            <a:r>
              <a:rPr lang="es-MX" dirty="0"/>
              <a:t>TF tiene redes </a:t>
            </a:r>
            <a:r>
              <a:rPr lang="es-MX" dirty="0" err="1"/>
              <a:t>pre-entrenadas</a:t>
            </a:r>
            <a:r>
              <a:rPr lang="es-MX" dirty="0"/>
              <a:t> con miles de categorías.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3D688-931D-48D2-A8C5-E7C8A5E972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78939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922BE-6F80-4C9B-A5F9-826AF5EFD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Dropout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621B49-52A8-4337-9EF3-70D2112153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1026" name="Picture 2" descr="Dropout in (Deep) Machine learning | by Amar Budhiraja | Medium">
            <a:extLst>
              <a:ext uri="{FF2B5EF4-FFF2-40B4-BE49-F238E27FC236}">
                <a16:creationId xmlns:a16="http://schemas.microsoft.com/office/drawing/2014/main" id="{31D53DD0-7821-4150-970D-331C4B687C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25"/>
          <a:stretch/>
        </p:blipFill>
        <p:spPr bwMode="auto">
          <a:xfrm>
            <a:off x="1614360" y="1650535"/>
            <a:ext cx="5656333" cy="2585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2EE5ECA-04CF-4BF9-B30D-586F1B0DFBA0}"/>
                  </a:ext>
                </a:extLst>
              </p14:cNvPr>
              <p14:cNvContentPartPr/>
              <p14:nvPr/>
            </p14:nvContentPartPr>
            <p14:xfrm>
              <a:off x="721080" y="444960"/>
              <a:ext cx="7582680" cy="3996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2EE5ECA-04CF-4BF9-B30D-586F1B0DFBA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1720" y="435600"/>
                <a:ext cx="7601400" cy="401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1435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CE6BB-A00C-4A7A-8423-0CE95F1B7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Dropout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3638F-A013-4819-A3B5-4FF7E95DB1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 </a:t>
            </a:r>
            <a:r>
              <a:rPr lang="en-US" dirty="0" err="1"/>
              <a:t>forzar</a:t>
            </a:r>
            <a:r>
              <a:rPr lang="en-US" dirty="0"/>
              <a:t> a las </a:t>
            </a:r>
            <a:r>
              <a:rPr lang="en-US" dirty="0" err="1"/>
              <a:t>unidades</a:t>
            </a:r>
            <a:r>
              <a:rPr lang="en-US" dirty="0"/>
              <a:t> a </a:t>
            </a:r>
            <a:r>
              <a:rPr lang="en-US" dirty="0" err="1"/>
              <a:t>reaprender</a:t>
            </a:r>
            <a:r>
              <a:rPr lang="en-US" dirty="0"/>
              <a:t>, se </a:t>
            </a:r>
            <a:r>
              <a:rPr lang="en-US" dirty="0" err="1"/>
              <a:t>crea</a:t>
            </a:r>
            <a:r>
              <a:rPr lang="en-US" dirty="0"/>
              <a:t> un </a:t>
            </a:r>
            <a:r>
              <a:rPr lang="en-US" dirty="0" err="1"/>
              <a:t>efecto</a:t>
            </a:r>
            <a:r>
              <a:rPr lang="en-US" dirty="0"/>
              <a:t> de </a:t>
            </a:r>
            <a:r>
              <a:rPr lang="en-US" dirty="0" err="1"/>
              <a:t>regularizaci</a:t>
            </a:r>
            <a:r>
              <a:rPr lang="es-MX" dirty="0" err="1"/>
              <a:t>ón</a:t>
            </a:r>
            <a:r>
              <a:rPr lang="es-MX" dirty="0"/>
              <a:t>.</a:t>
            </a:r>
          </a:p>
          <a:p>
            <a:pPr lvl="1"/>
            <a:r>
              <a:rPr lang="es-MX" dirty="0"/>
              <a:t>Con esto podemos atender mejor a problemas de </a:t>
            </a:r>
            <a:r>
              <a:rPr lang="es-MX" dirty="0" err="1"/>
              <a:t>overfitting</a:t>
            </a:r>
            <a:r>
              <a:rPr lang="es-MX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DCA7D2-2F7F-44D0-9F21-FB419A4B99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F69C949-9EEA-4B3D-997F-33B067A90F7C}"/>
                  </a:ext>
                </a:extLst>
              </p14:cNvPr>
              <p14:cNvContentPartPr/>
              <p14:nvPr/>
            </p14:nvContentPartPr>
            <p14:xfrm>
              <a:off x="1562040" y="2461680"/>
              <a:ext cx="5231160" cy="1486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F69C949-9EEA-4B3D-997F-33B067A90F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52680" y="2452320"/>
                <a:ext cx="5249880" cy="150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9965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AADE5-EB09-42DF-AC59-ADB18EF39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BatchNormalization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2CF49-4164-4D0E-A92B-E379F4DAE6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Normaliza las salidas de la capa utilizando por lote (</a:t>
            </a:r>
            <a:r>
              <a:rPr lang="es-MX" dirty="0" err="1"/>
              <a:t>Batch</a:t>
            </a:r>
            <a:r>
              <a:rPr lang="es-MX" dirty="0"/>
              <a:t>).</a:t>
            </a:r>
          </a:p>
          <a:p>
            <a:r>
              <a:rPr lang="es-MX" dirty="0"/>
              <a:t>La teoría es que al normalizar esta unificando toda la información a lo largo de la red, en lugar de manejar las capas como entidades independientes.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9A8DB-0E21-45C9-B8E7-17C1EA68E2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CAA1F39-D92D-4D12-A62C-7E53A809708D}"/>
                  </a:ext>
                </a:extLst>
              </p14:cNvPr>
              <p14:cNvContentPartPr/>
              <p14:nvPr/>
            </p14:nvContentPartPr>
            <p14:xfrm>
              <a:off x="770040" y="541440"/>
              <a:ext cx="7871040" cy="3866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CAA1F39-D92D-4D12-A62C-7E53A80970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0680" y="532080"/>
                <a:ext cx="7889760" cy="388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1147193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20241</TotalTime>
  <Words>221</Words>
  <Application>Microsoft Office PowerPoint</Application>
  <PresentationFormat>On-screen Show (16:9)</PresentationFormat>
  <Paragraphs>43</Paragraphs>
  <Slides>11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Roboto Condensed Light</vt:lpstr>
      <vt:lpstr>Arial</vt:lpstr>
      <vt:lpstr>Roboto Condensed</vt:lpstr>
      <vt:lpstr>Arvo</vt:lpstr>
      <vt:lpstr>Salerio template</vt:lpstr>
      <vt:lpstr>Deep Learning</vt:lpstr>
      <vt:lpstr>Redes Neuronales Convolutivas</vt:lpstr>
      <vt:lpstr>Convolutional Neural Nets</vt:lpstr>
      <vt:lpstr>Problemas</vt:lpstr>
      <vt:lpstr>PowerPoint Presentation</vt:lpstr>
      <vt:lpstr>Opciones</vt:lpstr>
      <vt:lpstr>Dropout</vt:lpstr>
      <vt:lpstr>Dropout</vt:lpstr>
      <vt:lpstr>BatchNormalization</vt:lpstr>
      <vt:lpstr>Transfer Learning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Leon Felipe Palafox Novack</dc:creator>
  <cp:lastModifiedBy>Leon Palafox</cp:lastModifiedBy>
  <cp:revision>132</cp:revision>
  <dcterms:modified xsi:type="dcterms:W3CDTF">2020-10-27T23:42:06Z</dcterms:modified>
</cp:coreProperties>
</file>