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90" r:id="rId3"/>
    <p:sldId id="486" r:id="rId4"/>
    <p:sldId id="495" r:id="rId5"/>
    <p:sldId id="496" r:id="rId6"/>
    <p:sldId id="497" r:id="rId7"/>
    <p:sldId id="498" r:id="rId8"/>
    <p:sldId id="499" r:id="rId9"/>
    <p:sldId id="500" r:id="rId10"/>
    <p:sldId id="504" r:id="rId11"/>
    <p:sldId id="501" r:id="rId12"/>
    <p:sldId id="502" r:id="rId13"/>
    <p:sldId id="503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3" r:id="rId22"/>
    <p:sldId id="512" r:id="rId23"/>
    <p:sldId id="514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4"/>
  </p:normalViewPr>
  <p:slideViewPr>
    <p:cSldViewPr snapToGrid="0">
      <p:cViewPr varScale="1">
        <p:scale>
          <a:sx n="105" d="100"/>
          <a:sy n="105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1:41:08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7855 5663 0,'0'0'15,"0"0"-15,0 0 16,0 0-16,0 0 16,-8-8-16,1-7 15,-9-8 1,-29-22-16,-15-1 15,-39-8-15,-7 16 16,-22 8 0,-1-9-16,16 24 15,-46-15-15,16 14 16,-24 1 0,24-8-16,14 8 15,-52-8-15,-1 8 16,-22 0-16,83-8 15,-53-16-15,46 17 16,-16 6 0,1-7-16,52 16 15,-15-1-15,-23 1 16,24 7-16,-1 15 16,-8-8-1,9 9-15,29-1 16,-15 8-16,-7 7 15,15-22 1,7 23-16,8-1 16,-15 1-16,15-1 15,0 1-15,15-8 16,15 7 0,-7 16-16,0 0 15,-1-1-15,8-6 16,1-1-1,6 0-15,1 8 16,7 7-16,8 1 16,8 7-16,14 0 15,8 0 1,31 53-16,-8-45 16,7 15-16,-7-23 15,37 15-15,54 23 16,-31-30-1,38 15-15,15-15 16,-37-23-16,75 7 16,-30-7-1,45-23-15,-68 7 16,106 1-16,-38-31 16,23-8-1,37-7-15,-30-16 16,-22 8-16,75-7 15,-14-8-15,-77 0 16,54-8 0,-46-31-16,23 9 15,-46-16-15,23-15 16,0-23-16,-60 22 16,-31-7-1,1-22-15,-46 29 16,-23-6-16,-30-1 15,-38 8-15,-45-8 16,-60-76 0,-76 83-16,-91 39 15,-45 31-15,-167 60 16,447-30-16</inkml:trace>
  <inkml:trace contextRef="#ctx0" brushRef="#br0" timeOffset="4441.35">10342 6732 0,'0'-8'0,"-15"-7"16,-16-1-16,-29-6 16,-16-1-16,16-8 15,7 8 1,-30 0-16,-15 8 15,22 7-15,8 16 16,-8 15-16,-14 7 16,-1 9-1,23-9-15,15 8 16,-8 8-16,-14 46 16,14-8-1,8-16-15,16-7 16,6 8-16,16-23 15,8 45-15,22-29 16,8-9 0,14 8-16,16 0 15,-7 0-15,22-7 16,45-1-16,-7-30 16,7-23-1,38-23-15,-60-8 16,-8-7-16,8-15 15,-30 7-15,-9 0 16,1-30 0,-15 0-16,-8-1 15,-7-7-15,-8-7 16,-7 7 0,-8 8-16,0-8 15,-15-8-15,-23 16 16,-38 7-1,8 38-15,68 31 16</inkml:trace>
  <inkml:trace contextRef="#ctx0" brushRef="#br0" timeOffset="5591.2">12655 6724 0,'0'0'0,"-15"-8"15,-8-7-15,-14-15 16,-1-1 0,-8-7-16,-7 0 15,1 7-15,-9 1 16,8-1-16,8 8 15,-46 0 1,-15 8-16,8 7 16,-8 8-16,-7 16 15,-1 14 1,39 1-16,-16 15 16,-22 30-16,29-30 15,9 7-15,14-7 16,1 23-1,-1-1-15,16-14 16,7-1-16,8-15 16,7 16-16,8 14 15,0 32 1,23-24-16,7 8 16,15 0-16,15 7 15,1-14-15,-1-24 16,23 1-1,15-1-15,8-22 16,-31-16-16,46 8 16,15-16-1,-15-7-15,15-15 16,8 0-16,-24-8 16,-6 0-16,59-23 15,-44-7 1,-8-16-16,7 0 15,-15 8-15,-30 8 16,-22 0 0,-1-24-16,-7 16 15,-15 15-15,-8 8 16,-8-23-16,-7-15 16,-15-1-1,0 1-15,-8 7 16,-22-14-16,-31-9 15,-14 16 1,-9 22-16,-52 1 16,0-1-16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2:15:35.3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4075 8395 0,'0'0'0,"7"0"15,8 8 1,8 0-16,22-1 15,46-7-15,15 0 16,-23-15-16,23 15 16,23-15-1,-39 7-15,24-7 16,44 0-16,-44-1 16,45 1-1,-16 0-15,-45 7 16,46-7-16,-8 7 15,-15 8-15,30-7 16,-45 7 0,0 7-16,53 9 15,-23-9-15,53-7 16,-61 0-16,16 8 16,7-8-1,-22 0-15,37 15 16,-45-7-16,0-8 15,38 15 1,-31-15-16,31 8 16,-8-8-16,-45-8 15,38 0-15,-23 8 16,-16-7 0,39-1-16,-38 0 15,-38 8-15,23 0 16,14 0-1,-21 0-15,-1 0 16,0-7-16,0 7 16,0-8-16,-30 1 15,-15 7 1,7 0-16,1 0 16,-1-8-16,0 0 15,-7 8-15,0 0 16,-8 0-1,-7 0-15,0 0 16,-1 0-16,1 0 16,-23 0-16</inkml:trace>
  <inkml:trace contextRef="#ctx0" brushRef="#br0" timeOffset="2730.7">14394 8304 0,'0'0'0,"0"0"15,0 0-15,15 0 16,15 7-16,16 9 15,-1-9 1,0 1-16,1 0 16,7-8-16,15 0 15,-15 0-15,-1 0 16,-14 0 0,-7 0-16,-9-8 15,-7 8-15,0 0 16,1 0-1,6 0-15,16 0 16,-38 0-16</inkml:trace>
  <inkml:trace contextRef="#ctx0" brushRef="#br0" timeOffset="3159.58">15823 8266 0,'0'0'16,"0"0"-16,22 7 15,31 1 1,15 7-16,0 0 16,31 1-16,6-1 15,-36-7 1,-9-1-16,-60-7 16</inkml:trace>
  <inkml:trace contextRef="#ctx0" brushRef="#br0" timeOffset="7402.64">13283 9296 0,'0'0'0,"0"0"15,0 0-15,0 0 16,0 0-16,0 8 15,7 7 1,1 8-16,7 23 16,8 22-16,29 9 15,-6 7-15,-8 15 16,-8-8 0,-7-14-16,-8-24 15,-8 16-15,1 15 16,-8-31-1,0-7-15,0-15 16,0-9-16,0-6 16,0-9-1,0-7-15,0 0 16,0 0-16</inkml:trace>
  <inkml:trace contextRef="#ctx0" brushRef="#br0" timeOffset="7935.8">13313 9044 0,'0'0'15,"0"0"1,0 0-16,0 0 15,0 0-15,0 0 16,0 0-16,0 0 16,0 0-1,0 0-15,0 0 16,53-7-16,0 7 16,-8-8-16,8 23 15,7 0 1,1 24-16,-1 6 15,-14-6-15,-8-9 16,-1 1 0,-6-1-16,-9 1 15,-7-1-15,1 1 16,-9 15-16,1 7 16,-8-7-1,-8 0-15,-15-1 16,-14 9-16,-9-8 15,-7 7 1,-7 0-16,14-7 16,-14-8-16,-23 1 15,30-17 1,15-6-16,8-1 16,15-7-16,7-1 15,8-7-15</inkml:trace>
  <inkml:trace contextRef="#ctx0" brushRef="#br0" timeOffset="8901.25">14371 9449 0,'0'0'15,"0"0"-15,0 0 16,0 0 0,0 15-16,-7 23 15,-1 8-15,8 15 16,0 46 0,0 0-16,0-23 15,0-16-15,0-14 16,0-8-1,0-24-15,0 1 16,0-7-16,0-1 16,0-15-16,0 0 15,0 0 1,0 0-16,0 0 16,8-15-16,7-8 15,0 0 1,0 0-16,8-8 15,-1-7-15,1 8 16,-8 14-16,0 1 16,0 8-1,-7-1-15,7-7 16,0-1-16,0 9 16,-7-1-16,-1 0 15,1 8 1,-8 0-16,0 0 15,0 0-15,0 0 16,0 0 0,8 0-16,-1 0 15,1-7-15,-8 7 16</inkml:trace>
  <inkml:trace contextRef="#ctx0" brushRef="#br0" timeOffset="9419.7">14568 9899 0,'0'0'16,"0"0"-16,0 0 15,0 0-15,0 0 16,7-15-16,1-1 16,-1 1-1,9-8-15,-1 0 16,-8 0-16,1 8 15,-1 0 1,1 0-16,-1-1 16,9 1-16,6-8 15,9-7-15,-9-16 16,-14 23 0,-8 23-16</inkml:trace>
  <inkml:trace contextRef="#ctx0" brushRef="#br0" timeOffset="9725.07">14568 9823 0,'0'0'15,"0"0"-15,0 0 16,0 0-1,0 0-15,0 0 16,7 7-16,8 9 16,8 14-16,-8-7 15,0 0 1,0 0-16,1-8 16,-1 0-16,0 1 15,0-1 1,0 0-16,0 8 15,8 8-15,-23-31 16</inkml:trace>
  <inkml:trace contextRef="#ctx0" brushRef="#br0" timeOffset="10168.41">15036 9639 0,'0'0'0,"0"0"16,0 0-16,0 0 15,0 8 1,0 15-16,0 0 15,0 46-15,-7-16 16,7-15 0,0-7-16,-8-8 15,1 0-15,7-8 16,0 0-16,0 0 16,0-15-1,0 8-15,0 0 16,7-1-16,8 1 15,8-1-15,15 9 16,7-9 0,1 1-16,-1 0 15,-7-1-15,-8-7 16,-7 0 0,-23 0-16</inkml:trace>
  <inkml:trace contextRef="#ctx0" brushRef="#br0" timeOffset="11804.5">15929 8777 0,'0'0'16,"0"0"-16,0 0 16,0 0-1,0 0-15,7 8 16,1 15-16,-1 15 16,1 30-16,7 32 15,-15-1 1,7-8-16,1 54 15,-8-38-15,0-7 16,8 6-16,-8 1 16,0-23-1,0-15-15,0-16 16,0-7-16,0 8 16,0-24-1,0-7-15,-8 0 16,0-8-16,1 0 15,-8-7-15,0-8 16,-8-8 0,0 1-16,-7-16 15,7 0-15,1 8 16,7-1 0,-1 1-16,1 0 15,8 7-15,-1 1 16,8-1-1,0 8-15,0 0 16,0 0-16,0 0 16,15 0-16,16 0 15,14 0 1,15 0-16,1-8 16,-1-7-16,-60 15 15</inkml:trace>
  <inkml:trace contextRef="#ctx0" brushRef="#br0" timeOffset="12409.91">16964 8701 0,'0'0'0,"0"0"16,0 0-16,-7 15 16,-8 31-1,-1 0-15,1 38 16,-7 45-16,7-22 16,-1 0-1,1 30-15,0-30 16,0-23-16,7 15 15,1-15-15,7-15 16,0-31 0,-8 0-16,8-15 15,0-7-15,0-1 16,0-8-16,0 1 16,0-8-1,-7 0-15,-16 0 16,0-8-16,-7-7 15,0-8 1,0-7-16,15 14 16,-1-6-16,1 6 15,8 9-15,-1-1 16,8 8 0,0 0-16,0 0 15,0 15-15,8 16 16,14 7-1,9 0-15,-1-7 16,8-8-16,-8-16 16,8-7-16,7-15 15,23-8 1,8-23-16,-76 46 16</inkml:trace>
  <inkml:trace contextRef="#ctx0" brushRef="#br0" timeOffset="13184.36">17698 8785 0,'0'0'15,"0"0"1,0 7-16,0 16 15,-8 31-15,-7 68 16,7 0 0,-7 23-16,-8-8 15,8-38-15,8-30 16,-1 7-16,8-22 16,0-8-16,0-1 15,0-6 1,0-24-16,0 8 15,0-8-15,0 0 16,0-7 0,0 0-16,0-8 15,0 0-15,0 0 16,0 0-16,0 0 16,0 0-1,-7 0-15,-1 0 16,1-8-16,-1 0 15,0 1 1,1-1-16,7 8 16,0 0-16,0-8 15,0 8-15,0-7 16,0 7 0,0 0-16,0 0 15,0 0-15,0 0 16,0 0-1,0 0-15,0 7 16,7 1-16,1 7 16,7-7-16,8 7 15,7 1 1,0-1-16,1-8 16,-1-7-16,-8 0 15,1 0 1,-8-7-16,-7-1 15,-1 1-15,1-9 16,-8 1-16,-8 0 16,-7-8-1,-15 8-15,-8-1 16,0 9-16,1-1 16,-9 0-1,46 8-15</inkml:trace>
  <inkml:trace contextRef="#ctx0" brushRef="#br0" timeOffset="14058.65">18643 8762 0,'0'0'0,"0"0"16,0 23 0,0 7-16,-8 31 15,0 69-15,1 0 16,-1 0-16,1-8 16,-1-38-1,1-23-15,7-8 16,0-7-16,0-8 15,0-7 1,0-9-16,0 9 16,0-16-16,0-7 15,0-8-15,0 0 16,0 0 0,-16-8-16,-6-15 15,-8-7-15,-1-1 16,1 1-16,15 14 15,0 9 1,7-1-16,8 8 16,0 0-16,0 0 15,8 15 1,15 1-16,14 7 16,-6-8-16,-9-7 15,1-1-15,7-7 16,8 0-1,-8 0-15,-7 0 16,0 0-16,-8 0 16,-15 0-1,0 0-15,-8 15 16,-7 16-16,0 7 16,-8 0-16,-7 0 15,-23 1 1,8-9-16,14-15 15,9 1-15,-1-9 16,8 1 0,7-8-16,8 0 15,-7-31-15,7-37 16,7-1-16,-7 16 16,-15 14-1,15 39-15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2:16:30.3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12844 6319 0,'0'0'0,"0"23"0,0 31 0,38 816 0,-15-717 16,-8-16 0,7-7-16,-6-24 15,-9 24-15,1-23 16,-1-23-16,-7 0 16,-7 0-1,7-15-15,0-24 16,0-14-16,0-16 15,0-15 1</inkml:trace>
  <inkml:trace contextRef="#ctx0" brushRef="#br0" timeOffset="2642.85">4823 4335 0,'0'0'16,"0"8"-16,0 22 16,-7 24-1,-16 7-15,-7 30 16,-16 39-16,9-46 16,-1-8-1,-8 8-15,1 0 16,-8 0-16,8-23 15,7-15 1,8-15-16,7-9 16,8-6-16,7-9 15,1 1-15,7-8 16,0 0 0,30-15-16,23-23 15,0-1-15,0 9 16,0 15-16,0 22 15,-8 9 1,-7 14-16,0 1 16,-8 14-16,-8-6 15,1 6-15,-8-6 16,0-9 0,-7-15-16,0-7 15,-1 0-15,1-1 16,-1-7-16,16 0 15,22-7 1,16-9-16,-61 16 16</inkml:trace>
  <inkml:trace contextRef="#ctx0" brushRef="#br0" timeOffset="3099.91">5708 4930 0,'0'0'0,"0"0"16,0 0-16,0 0 15,0 0-15,-8 0 16,-7 8-1,-15 15-15,-23 23 16,0 15-16,8 0 16,7-15-1,15-8-15,8-8 16,7-14-16,8-1 16,8 0-16,7-7 15,23-1 1,0-7-16,-8-15 15,0-8-15,8-23 16,-8 1-16,-7 6 16,-16 9-1,1 7-15,-8 0 16,0 8-16,-8 0 16,8 15-16,0 0 15,-7 0 1,7 0-16</inkml:trace>
  <inkml:trace contextRef="#ctx0" brushRef="#br0" timeOffset="3522.03">6063 4778 0,'0'15'0,"-8"0"16,-7 16-1,-23 15-15,-7-1 16,7-6-16,8-9 16,0 1-16,15-8 15,0-8 1,15 0-16,7-7 15,8 15-15,23 7 16,0-15-16,7 1 16,1-1-1,-9 0-15,-6 0 16,-9-7-16,-7 0 16,-7-1-1,-8 1-15,0 0 16,-15 7-16,0 0 15,0 0-15,0-7 16,15-8 0,0 0-16</inkml:trace>
  <inkml:trace contextRef="#ctx0" brushRef="#br0" timeOffset="3830.03">7016 4663 0,'0'0'0,"0"0"15,0 0-15,0 0 16,0 0 0,-8 8-16,-15 15 15,-7 7-15,-8 1 16,0-1-16,8 1 15,8-8 1,-1-8-16,8 0 16,7 1-16,1-1 15,-1 0-15,8-15 16,-8 15 0,-7 8-16,15-23 15</inkml:trace>
  <inkml:trace contextRef="#ctx0" brushRef="#br0" timeOffset="14570.55">12950 6541 0,'0'0'16,"0"0"-16,0 0 15,0 0-15,0-8 16,0 1 0,0-16-16,8 0 15,-1-23-15,1-23 16,-1-22-16,-7 22 16,0 8-1,-7 8-15,-8-9 16,7 17-16,0-1 15,1 23-15,-1 0 16,1 0 0,7 8-16,0 0 15,-8 7-15,8 0 16,0 1 0,0-1-16,0 0 15,0 1-15,0-1 16,0 1-16,8-1 15,-1 0 1,39-7-16,-1 7 16,8-7-16,-8 8 15,8-1 1,8-7-16,67 7 16,-45 0-16,-7 1 15,30-1-15,15 0 16,0 1-1,30-1-15,-30 1 16,15-1-16,60-7 16,-22 7-16,23 0 15,-53-7 1,90 8-16,-38-1 16,1-7-16,45 7 15,-46-7 1,69 7-16,-76-7 15,53 0-15,45-8 16,-90 15 0,15-22-16,82 37 15,-142-14-15,120-1 16,-30 8-16,-84-8 16,115 1-1,-69-1-15,-30 23 16,60-30-16,-38 0 15,46 7-15,-98 0 16,68-7 0,-16 0-16,-22 0 15,-53 7-15,53-7 16,-15 7 0,-8 8-16,-15 0 15,-53-8-15,30 8 16,8 0-1,-22 0-15,-9 8 16,-6-8-16,-16 8 16,-15-1-16,-8 1 15,-15 0 1,-7-8-16,0 7 16,-8 1-16,0 0 15,0 7-15,0 15 16,0 9-1,0 14-15,-7 0 16,-1 31-16,8 77 16,-15-39-1,0 46-15,0 0 16,-7 30-16,14 8 16,1 31-16,15-54 15,7 53 1,0-52-16,16 37 15,6-61 1,-6 0-16,-8-22 16,-1 14-16,-6-52 15,-9-9-15,-22 16 16,-15-38-16,15-69 16</inkml:trace>
  <inkml:trace contextRef="#ctx0" brushRef="#br0" timeOffset="15412.69">12920 8617 0,'0'0'0,"7"0"16,39-8-16,7 8 16,7 0-1,16 0-15,75-15 16,-38 7-16,8 1 15,83-9-15,-30 1 16,30 7 0,-22 8-16,67 0 15,54 0-15,-69 0 16,91-7 0,-60-1-16,90-15 15,-30 16-15,83-9 16,-83 9-1,129-16-15,-129 15 16,144 23-16,-167-7 16,220 15-16,-280-15 15,211 22 1,-203-7-16,165 8 16,-188-8-16,129 7 15,-84-7-15,23-8 16,-54-7-1,-52-1-15,76-7 16,-114 0-16,38 16 16,-98-24-16,-91 8 15</inkml:trace>
  <inkml:trace contextRef="#ctx0" brushRef="#br0" timeOffset="20467.81">3908 6236 0,'-7'15'0,"-8"69"16,-8 84-1,0 0-15,1 45 16,7-37-16,-8 30 15,0-46-15,-7 46 16,7-84-16,1 69 16,-1-76-1,0-1-15,-7 8 16,7-38-16,8-38 16,8-23-16,-1-16 15,8-7 1</inkml:trace>
  <inkml:trace contextRef="#ctx0" brushRef="#br0" timeOffset="21243.16">3667 6091 0,'0'0'0,"15"0"16,22 0-16,31 0 16,31 0-1,22-8-15,-23 0 16,53 1-16,31-9 15,14-7-15,-14 1 16,105-9 0,-23 0-16,24 1 15,14-1-15,-30 1 16,144 7 0,-114-8-16,46-22 15,23 15-15,-69-8 16,91-15-16,-98 0 15,53-38 1,-84 45-16,46 9 16,-60 6-16,22 9 15,-45-1-15,0 39 16,-46-16 0,23 16-16,-7 0 15,-69 7-15,1-8 16,-24 16-1,-29 0-15,-15 0 16,-16 8-16,0 15 16,-7 15-16,-15 0 15,-8 38 1,8 61-16,-23-45 16,0 75-16,0-22 15,0 31-15,7-47 16,8 32-1,15-32-15,1-30 16,14 31-16,-7-31 16,-8-15-1,-7 23-15,-16-46 16,8 30-16,-15-7 16,-15-8-16,-22-15 15,-31 15 1,-23 1-16,-60-16 15,7-8-15</inkml:trace>
  <inkml:trace contextRef="#ctx0" brushRef="#br0" timeOffset="21823.15">4233 8212 0,'16'0'0,"59"0"16,54 0-16,52 8 16,-37-8-16,90-8 15,-7 1 1,38-1-16,29 0 16,31 1-16,-30 7 15,114 0 1,-122 7-16,106-22 15,-83 7-15,143-14 16,-127 6-16,127-29 16,-113 67-1,91-44-15,-106-24 16,144 15-16,-167 31 16,-166 0-16</inkml:trace>
  <inkml:trace contextRef="#ctx0" brushRef="#br0" timeOffset="27352.14">11113 6510 0,'0'0'16,"0"0"-16,0 0 16,-8-7-16,1-9 15,-1 1 1,-7 0-16,-8-8 15,-22-23-15,-23-30 16,15 53-16,-7-8 16,7-7-1,-30 0-15,-38-8 16,7 16-16,-29-1 16,-16 8-1,53 16-15,-68-9 16,23 16-16,-31 8 15,62 0 1,6 15-16,-60 15 16,46 0-16,-16 31 15,8-1-15,30 24 16,0 22 0,-15 16-16,38-23 15,8 30-15,29-53 16,1 8-16,22 7 15,8 0 1,15-15-16,8 0 16,22 8-16,15 22 15,23-22-15,31 7 16,-16 0 0,23-15-16,45-7 15,-30-32-15,90 1 16,-105-38-1,91-8-15,-38-23 16,67-23-16,-105 16 16,53-9-16,-7-37 15,-1-23 1,8-16-16,-76 24 16,23-8-16,7-1 15,-44-14-15,-31 30 16,-16 0-1,-14-15-15,-23-8 16,-23 31-16,-45-46 16,-45-8-1,37 46-15,-52-8 16,-23 16-16,-1 22 16,-67-7-1,15 31-15,-68 38 16,128-8-16</inkml:trace>
  <inkml:trace contextRef="#ctx0" brushRef="#br0" timeOffset="30335.48">8815 6220 0,'0'0'0,"0"0"16,-8 8-16,1 7 15,-8 0-15,-1 1 16,1-1 0,8-7-16,-1-1 15,1 8-15,-9 1 16,-14 7-16,-8 7 15,-7 16 1,7 0-16,-22 30 16,-8 31-16,15-38 15,0 22 1,15 1-16,15-24 16,1 9-16,7-9 15,0 1-15,7 0 16,16-16-1,7-7-15,7 8 16,24 7-16,22 23 16,-8-8-16,-7-15 15,53 23 1,22 0-16,-29-23 16,67 0-16,-45-23 15,-15-7 1,75-39-16,-52 39 15,45-62-15,-61 23 16,-15-15-16,54-22 16,-31-1-1,-8-8-15,0-7 16,-7-15-16,-30 0 16,-23-8-16,7-23 15,-7 0 1,-15 23-16,-23 8 15,-7-39-15,-24 8 16,-14 16 0,0-1-16,-38-22 15,-38-8-15,8 38 16,-46 0-16,-37 0 16,37 38-1,-7-7-15</inkml:trace>
  <inkml:trace contextRef="#ctx0" brushRef="#br0" timeOffset="31845.76">6441 7220 0,'0'0'0,"-8"-8"15,-7-7-15,0 0 16,-8-8-1,-7-8-15,-15-14 16,-8-9-16,0 1 16,0-1-1,-7 9-15,-16-1 16,-22 0-16,-8 8 16,38 15-1,-23-8-15,0 24 16,1-8-16,14 15 15,-15 15-15,-22 8 16,0 15 0,29 31-16,-29 22 15,0 8-15,14 1 16,16 29-16,15-22 16,23-8-1,15 31-15,14-8 16,32-15-16,29 8 15,15-1-15,46-7 16,30 7 0,-22-22-16,75 7 15,-30-30-15,45-16 16,-76-37-16,69-9 16,-23-30-1,15-30-15,-84-16 16,-14-15-16,7-7 15,-7-9 1,-23-6-16,-22-1 16,-9-15-16,-29 0 15,-31-8-15,-60-61 16,-15 54 0,15 14-16,-99-29 15,16 76-15,22 7 16</inkml:trace>
  <inkml:trace contextRef="#ctx0" brushRef="#br0" timeOffset="39447.06">3871 8838 0,'0'0'0,"0"0"16,0 8-16,0 7 15,0 8-15,0 23 16,0 22 0,15 16-16,15-7 15,15 22-15,-7-46 16,23 1-16,-8-1 15,-1-22 1,24-8-16,7-16 16,-15-22-16,0 0 15,8-8-15,22-15 16,-7-1 0,-23 9-16,53-31 15,7 0 1,-14 7-16,14-7 15,16 16-15,-31 6 16,23-6-16,1 14 16,-24 8-16,31 8 15,-24 7 1,-36 1-16,59-1 16,1 8-16,-8-8 15,30-7-15,-83 23 16,23 7-1,0 0-15,-15 1 16,-16 6-16,-14 9 16,-1 7-1,8 23-15,-22 0 16,-16-15-16,-7-8 16,-8-7-1,-8-1-15,1-7 16,-8 0-16,0-8 15,0 1-15,0-1 16,0-8 0,0-7-16,0 0 15,0 0-15,0 0 16,0-15-16,0-23 16,8-15-1,-1-1-15,16 8 16,-1-7-16,1 15 15,-8 15-15,0-8 16,8 8 0,22 1-16,16 6 15,14 1-15,-6 7 16,14 8 0,23 0-16,7 16 15,-37 7-15,29 7 16,39 24-16,-31 14 15,-7-14 1,45-1-16,-60-15 16,30-7-16,30-8 15,-7-8-15,52-15 16,-90-8 0,15-15-16,30-22 15,-52 14-15,14-22 16,1-16-16,-9 8 15,-44 7 1,30-22-16,14-38 16,1-31-1,-30-23-15,-38 38 16,-23-15-16,-30 46 16,15 99-16</inkml:trace>
  <inkml:trace contextRef="#ctx0" brushRef="#br0" timeOffset="169287.25">16579 5976 0,'-15'0'0,"-53"15"15,-91 8-15,8 8 16,-23-8 0,53 15-16,-38 15 15,0 8-15,31 0 16,-16 8 0,23 7-16,53 8 15,-23 31-15,8 7 16,8 38-16,29-15 15,8 31 1,46-24-16,22 32 16,23-39-16,23 22 15,-23-67-15,60 7 16,38-16 0,8-37-16,15-16 15,22-31-15,16-14 16,53-16-16,-137-8 15,137-30 1,-84-7-16,16-24 16,-54 0-16,54-76 15,-99 46 1,16-53-16,-16 22 16,-22 8-16,-31-15 15,-22 15 1,-23-8-16,-31 23 15,-44-7-15,-39 15 16,-52-8-16,-8 69 16,-90 15-1,120 16-15</inkml:trace>
  <inkml:trace contextRef="#ctx0" brushRef="#br0" timeOffset="169971.33">20767 6388 0,'0'0'0,"-30"-38"15,-16-15-15,-22-16 16,8 31-16,-39-8 16,-52 8-16,45 23 15,-98 30 1,0 38-16,-45 54 15,105-15-15,-113 137 16,136-77 0,-53 108-16,68-47 15,61 1-15,30-31 16,30 8-16,15-69 16,76 16-1,15-32-15,98-6 16,-52-70-16,105-22 15,15-31 1,-90-30-16,90-54 16,-7-31-16,-76 16 15,22-76-15,-89 53 16,-17-77 0,-67 16-16,-45-15 15,-61 15-15,15 53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2:17:39.06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5632 5251 0,'0'0'0,"0"0"15,0 0-15,0 0 16,-7 0-16,-1 0 16,-7 0-1,-8-8-15,0 1 16,-7-1-16,0-7 15,0 0 1,0-1-16,-1 9 16,1-1-16,-8 0 15,0 1-15,1 7 16,-1 7 0,0-7-16,0 8 15,0-8-15,1 15 16,6 1-1,9-9-15,-1 8 16,0 1-16,1-1 16,-1 0-16,-7 8 15,7-8-15,0 1 16,1-1 0,-1 15-16,8-7 15,0 8-15,0-1 16,0 1-1,7-1-15,0 1 16,1-8-16,-1 0 16,1 0-16,7 0 15,0 7 1,0 1-16,0-1 16,0 8-16,7 0 15,1-15 1,-1 8-16,1-1 15,0 24-15,-1-39 16,1 0-16,-1 8 16,8 0-1,0 0-15,1 0 16,-1 8-16,0-9 16,0 1-16,8 77 15,-23-100 1,0 0-16,7 7 15,8 8-15,8 1 16,7-1 0,8 8-16,0-8 15,0 0-15,-1 1 16,9-1-16,-1 0 16,8-7-1,8-1-15,7 1 16,0-16-16,-15 1 15,-16 7-15,9-8 16,-1 1 0,8-9-16,0 1 15,7-16-15,-7 9 16,0-24 0,-7 0-16,-1-7 15,0 7-15,-14 0 16,-9 8-16,1 0 15,-8 7 1,0 1-16,-7-1 16,-1 1-16,-7-1 15,0 0 1,0 1-16,-7 7 16,-1-7-16,-7-1 15,0-7-15,0 0 16,-8 7-1,0 1-15,1-9 16,-9 9-16,1-1 16,-8 9-16,8-1 15,0 0 1,-8 7-16,0-6 16,8-1-16,0 0 15,7 7-15,1 1 16,6 8-1,-6-1-15,-8-7 16,7 7-16,-7 0 16,-1 1-1,1-1-15,-8 8 16,1 8-16,-9-1 16,-45 24-16,91-31 15</inkml:trace>
  <inkml:trace contextRef="#ctx0" brushRef="#br0" timeOffset="1297.67">5496 7487 0,'0'0'0,"-15"0"15,-15 8 1,-1 7-16,1 0 16,-8 1-16,-7 7 15,0-1-15,-8 1 16,-8 8 0,8-1-16,16-7 15,6 0-15,1 8 16,7-1-1,1 24-15,7 14 16,7 16-16,8 0 16,0 8-16,0 15 15,8-31 1,-1-15-16,1-8 16,-1-7-16,1 0 15,-1-15 1,8 7-16,8 0 15,7-8-15,23 1 16,0 0-16,0-9 16,30-6-1,31-1-15,-31-23 16,-23 1-16,31-9 16,30-22-16,-30-8 15,-8-7 1,-8-8-16,1-8 15,-8 8-15,-23 0 16,-7-23-16,-15 23 16,-15-8-1,-16-7-15,-30-8 16,-15 0-16,-7 16 16,7 6-1,-38 9-15,-15 7 16,38 23-16,15 16 15,-37 14-15,90-7 16</inkml:trace>
  <inkml:trace contextRef="#ctx0" brushRef="#br0" timeOffset="9609.43">7409 7525 0,'0'0'0,"0"0"16,0 0 0,0 0-16,0 0 15,7 8-15,1 7 16,-1 8-16,1 23 15,-1 7 1,-7-7-16,0 8 16,-7-9-16,-1 9 15,8-1-15,0-15 16,0-15 0,0 0-16,0-15 15,0-8-15,0 7 16,0-7-1,0 0-15,0 0 16,0 0-16,0 0 16,-7-7-16,-8-8 15,0-8 1,7-15-16,0-31 16,8 15-16,0-22 15,8 7 1,0 16-16,7 7 15,-8 16-15,1-1 16,-1 16-16,1 0 16,-1-1-1,1 9-15,0-1 16,-1 8-16,8 0 16,0 0-16,0 8 15,1-1 1,-9 9-16,1 6 15,-8 9-15,-8-16 16,1 8 0,-9 8-16,9-8 15,-1-1-15,1-6 16,7-16-16,0 0 16</inkml:trace>
  <inkml:trace contextRef="#ctx0" brushRef="#br0" timeOffset="9951.35">7900 7251 0,'0'0'0,"0"0"16,0 0-16,0 0 15,0 0-15,-8 7 16,-7 16 0,0 0-16,8 8 15,-8-1-15,-1 1 16,9-1-16,-1-7 16,1 0-1,-1 7-15,8-14 16,0-1-16,0 8 15,8 7-15,-1-7 16,8 0 0,8-8-16,-23-15 15</inkml:trace>
  <inkml:trace contextRef="#ctx0" brushRef="#br0" timeOffset="10457.42">8233 7457 0,'0'0'16,"0"0"-16,0 0 15,0 0-15,0 0 16,-8 0 0,1 7-16,-1-7 15,0 0-15,1 0 16,-1 0-16,8 0 15,0 0 1,0 0-16,0 0 16,8 0-16,7 0 15,8 0-15,-8 0 16,0-7 0,-8 7-16,1 0 15,-8 0-15,0 0 16,0 0-1,0 15-15,-8 8 16,1 0-16,-1 0 16,1 0-16,-1-1 15,8-6 1,0 7-16,0-16 16,8 1-16,-1-1 15,8 9 1,1-9-16,6 1 15,1 0-15,0-1 16,-1-7-16,-7 0 16,-7-7-1,-8 7-15</inkml:trace>
  <inkml:trace contextRef="#ctx0" brushRef="#br0" timeOffset="10635.42">8240 7579 0,'0'0'0,"0"0"15,8 0-15,14 0 16,16 0-16,15 0 16,-15-8-16,7-7 15,-45 15 1</inkml:trace>
  <inkml:trace contextRef="#ctx0" brushRef="#br0" timeOffset="10885.03">8716 7235 0,'0'0'0,"0"0"15,0 0-15,0 0 16,0 23-16,0 0 16,8 46-1,0 22-15,-1-14 16,1-24-16,-8-15 16,0-22-1,0-16-15,0 0 16</inkml:trace>
  <inkml:trace contextRef="#ctx0" brushRef="#br0" timeOffset="11136.6">9087 7335 0,'0'0'0,"0"0"15,0 0 1,0 0-16,-8 7 15,-7 8-15,-7 8 16,-9 8 0,1-1-16,7 1 15,8-8-15,8-8 16,-1-7-16,1-1 16,7-7-1,0 0-15,0 0 16</inkml:trace>
  <inkml:trace contextRef="#ctx0" brushRef="#br0" timeOffset="11556.2">8996 7365 0,'0'0'16,"0"0"-1,8 15-15,14 24 16,9 22-16,6 7 15,-14-22-15,-8-15 16,-15-31 0</inkml:trace>
  <inkml:trace contextRef="#ctx0" brushRef="#br0" timeOffset="11859.95">9276 6991 0,'0'0'0,"0"0"15,0 0 1,15 8-16,8 15 15,14 7-15,9 16 16,-1 15 0,-15 8-16,-22 7 15,-16 8-15,-29 23 16,-16 7-16,53-114 16</inkml:trace>
  <inkml:trace contextRef="#ctx0" brushRef="#br0" timeOffset="14265.67">7363 7541 0,'0'0'0,"0"0"16,0 0-16,-7 0 15,-1 0-15,-7 0 16,0 0 0,0 0-16,-8 0 15,8 0-15,-8 0 16,8-8-16,0 0 16,0 1-1,0-1-15,0-7 16,7 0-16,1-1 15,-1-22 1,8-23-16,0 23 16,8 0-16,-1 7 15,1 8-15,-1 0 16,1 1 0,7-1-16,-7 0 15,-1 15-15,1 0 16,-8 8-16,0 0 15,0 0 1,0 0-16,0 0 16,0 0-16,0 0 15,0 0 1,0 0-16,0 0 16,0 0-16,0 0 15,0 0-15,0 0 16</inkml:trace>
  <inkml:trace contextRef="#ctx0" brushRef="#br0" timeOffset="26925.48">11695 5610 0,'0'0'0,"0"0"16,0 0 0,0 0-16,0 0 15,0 0-15,8-8 16,-1-7-1,1 0-15,-1-8 16,1-8-16,7 1 16,0-9-16,8-6 15,-1-1 1,1 8-16,7-1 16,1 9-16,-9 7 15,9 0 1,-1 8-16,0 0 15,0 7-15,0 0 16,8 8-16,8 0 16,7-7-1,15 14-15,-8-7 16,-7 8-16,7 7 16,9 1-16,-1-1 15,7 0 1,-7 8-16,0-8 15,15-7 1,31 7-16,-31-7 16,0-1-16,46 1 15,-16-8-15,-30 0 16,23 8-16,0-1 16,0 1-1,7 0-15,8-1 16,-15 1-16,-23-1 15,30 1 1,16 7-16,-23-7 16,7 0-16,1-1 15,-31 1-15,7 0 16,31 7 0,-7 0-16,-8-7 15,15-1-15,0-7 16,-31 0-1,16-15-15,7 0 16,-14 0-16,-16-8 16,15 7-16,-7-7 15,-8 8 1,-38 0-16,16-8 16,7-8-16,0-7 15,0 0-15,-15 0 16,-15 0-1,-8 0-15,-7 7 16,-8 8-16,-8 0 16,-7 0-1,0 8-15,0 0 16,0 0-16,-7 7 16,7-7-1,0 7-15,0 8 16,-8-7-16,8 7 15,0 0-15,0 0 16,0 0 0,0 0-16,0 0 15,0 0-15,0 7 16,-7 1 0,7-1-16,0 24 15,0 7-15,0-7 16,0 7-16,7 0 15,1 8 1,7-16-16,0 1 16,0-8-16,8 0 15,15 7 1,7-7-16,8 0 16,7 0-16,-7-8 15,8 0-15,7 1 16,0-9-1,0-7-15,8 0 16,7-7-16,0-1 16,0 0-1,-7-7-15,-24 0 16,17-8-16,14 0 16,0-8-16,-8 9 15,9-9 1,-1-7-16,0 0 15,0 0-15,-15-1 16,15 9 0,8-1-16,15 8 15,-15 1-15,-1-1 16,16 0-16,-8 8 16,-14-1-1,21 16-15,9-7 16,-8-1-16,15 8 15,-8 8 1,-22 7-16,-23-7 16,15 14-16,0 1 15,-7 15-15,-8-7 16,0 45 0,-15 16-16,-8 7 15,-7 31-15,-16-31 16,-6-7-1,-9 15-15,-7-24 16,0-83-16</inkml:trace>
  <inkml:trace contextRef="#ctx0" brushRef="#br0" timeOffset="29102.41">11793 6846 0,'0'0'0,"0"0"0,0 0 15,0 0 1,0 0-16,0 0 16,0-8-16,-7-7 15,-1 0 1,-7 0-16,0-1 15,-15-14-15,-1 7 16,-6 0-16,6 0 16,-6 0-1,6 8-15,1 7 16,7 1-16,1-1 16,-1 8-16,-7 8 15,-8-1 1,-7 9-16,-1-1 15,9 8-15,-1 0 16,8 7 0,-1 1-16,9 15 15,-1 7-15,15 0 16,1-14-16,7 6 16,0-14-1,7-1-15,8 1 16,8-1-16,7 9 15,8-9-15,8 1 16,-9-8 0,-6-8-16,14 0 15,8-7-15,0-8 16,15-23 0,-15 0-16,-8-8 15,0-14-15,-7-16 16,-7-31-16,-9 23 15,-14 8 1,-1 15-16,-7 1 16,-7-9-16,-8 16 15,-8 15-15,-45-7 16,68 30 0</inkml:trace>
  <inkml:trace contextRef="#ctx0" brushRef="#br0" timeOffset="30575.02">11423 7518 0,'0'0'16,"0"0"0,0 15-16,7 8 15,1 30-15,7 16 16,-7 0-16,-1 38 15,-7 7 1,0-7-16,-7 15 16,-8 31-16,-1-24 15,1 24 1,0-23-16,0 7 16,0 8-16,-8-23 15,8 0-15,0 39 16,0-54-1,15-16-15,0 62 16,0-46-16,0-1 16,7 9-1,1-16-15,7-15 16,8 8-16,-8-8 16,0-16-16,8-7 15,7 0 1,8 8-16,15 0 15,0 0-15,0-16 16,-1-15-16,9 0 16,15 8-1,7-8-15,0-7 16,-15-1-16,30 1 16,31 30-16,-1-53 15,1-1 1,7 1-16,-45-8 15,105 0-15,-90 0 16,7-8 0,99 1-16,-106-9 15,75 9-15,-37-1 16,52-7-16,-75 15 16,15-8-1,38 0-15,-38 8 16,38-7-16,-68 7 15,23-8 1,45 1-16,-38 7 16,45 0-16,-60 0 15,15 0-15,30 7 16,-45-7 0,46 0-16,-69 0 15,8 0-15,30 8 16,-15-1-16,-15 1 15,22 0 1,-14-8-16,-24 0 16,46 0-16,23 0 15,-15-8 1,15 0-16,-69-7 16,9 15-16,52-7 15,-15 7-15,23 7 16,-16-7-1,-37 8-15,83 7 16,-60-15-16,67 0 16,-75 0-1,-8-8-15,61 1 16,-60 14-16,52 16 16,-53-15-1,-7 0-15,0-1 16,15 1-16,-38-8 15,0 0-15,16 0 16,-39-8 0,-14 1-16,-46 7 15</inkml:trace>
  <inkml:trace contextRef="#ctx0" brushRef="#br0" timeOffset="30646.05">20782 10952 0,'0'0'0,"0"-15"16,0 15-16</inkml:trace>
  <inkml:trace contextRef="#ctx0" brushRef="#br0" timeOffset="31409.14">20812 10502 0,'0'0'16,"23"-252"-16,-23 252 15,7-38-15,-7 38 16,53-344 0,-53 337-16,23-92 15,15-24-15,7 9 16,1-46-16,-9 30 15,16-23 1,8-152-16,-54 282 16,16-84-16,15 0 15,-16 1-15,9-32 16,-9 47 0,-7 30-16,1 7 15,-9-7-15,1 0 16,-8 15-1,0 0-15,0 24 16,-8-1-16,1 7 16,-1 1-16,0 7 15,1 1 1,-1-1-16,1 1 16,-1-1-16,1 0 15,-1 1 1,1-1-16,7 8 15,-8-8-15,0 1 16,1 7-16,-1-8 16,1 8-1,-8-7-15,7 7 16,1 7-16,-9 1 16,1-1-1,0 1-15,-8 7 16,-7 1-16,0-1 15,-8 0-15,8-7 16,7-1 0,1 1-16,6-8 15,9 0-15,7-8 16,0-7 0,15-8-16,30-23 15,8-7-15,-7 7 16,-9 16-16,-6 7 15,-9 8 1,-6 15-16,-1 7 16,-8 16-16,-7 46 15,-15 38 1,0-16-16,7-22 16,1-23-16,7-23 15,0-1-15,0-14 16,0-8-1,0 0-15</inkml:trace>
  <inkml:trace contextRef="#ctx0" brushRef="#br0" timeOffset="32604.56">20774 10075 0,'0'0'16,"0"15"-16,-7 31 15,-8 30-15,0 31 16,-1 15 0,1-15-16,0 22 15,0-29 1,0-32-16,7 1 16,8 0-16,0-1 15,0-22-15,0-8 16,0-15-1,0 0-15,0-15 16,0-1-16,0 1 16,0 0-16,0-8 15,0 0 1,0 0-16,0 0 16</inkml:trace>
  <inkml:trace contextRef="#ctx0" brushRef="#br0" timeOffset="33126.04">16102 11616 0,'0'0'16,"0"0"-16,0 0 15,0 0-15,0 0 16,0 0 0,0 0-16,0 0 15,0 0-15,0 0 16,0 0-1,8 0-15,7 8 16,15-1-16,23 1 16,15-8-1,-22 0-15,-1 0 16,-7 8-16,7 7 16,1 0-16,-46-15 15</inkml:trace>
  <inkml:trace contextRef="#ctx0" brushRef="#br0" timeOffset="33323.89">16496 12028 0,'0'0'15,"0"0"-15,15 8 16,22 7 0,1-7-16,-38-8 15</inkml:trace>
  <inkml:trace contextRef="#ctx0" brushRef="#br0" timeOffset="39499.36">14039 7464 0,'0'0'0,"0"0"15,0 0-15,0 0 16,0 0-16,0 0 16,0 8-1,0 7-15,0 16 16,-8 53-16,0-23 15,-7-15 1,0 7-16,8 0 16,-1 16-16,1-15 15,7-9-15,0-7 16,0-7 0,0-16-16,0 1 15,0-1-15,0 0 16,0-7-1,0-1-15,0-7 16,0 0-16,0 0 16,0 0-16,0 0 15,0 0 1,0 0-16,0 0 16,0 0-16,0 0 15</inkml:trace>
  <inkml:trace contextRef="#ctx0" brushRef="#br0" timeOffset="40267.58">14167 7411 0,'0'0'0,"0"0"15,0 0-15,0 0 16,0 0-16,-15 8 16,0-1-16,-15 8 15,-1 1 1,9-1-16,-1 0 16,0-7-1,1-1-15,7 1 16,7-8-16,0 0 15,8 0-15,0 0 16,0 0 0,0 0-16,8-8 15,7 1-15,15-8 16,1-1-16,-1 1 16,-7 0-1,-8 7-15,0-7 16,-8 15-16,1 0 15,-8 0 1,0 0-16,7 8 16,1-1-16,0 1 15,-1-1 1,-7-7-16,8 8 16,-8-8-16,0 0 15,0 0-15,0 0 16,0 0-1,0 0-15,0 0 16,0 0-16,0 0 16,-8 8-16,-7-1 15,-8 1 1,-7-8-16,0 0 16,0 0-16,-8 0 15,-15 8 1,53-8-16</inkml:trace>
  <inkml:trace contextRef="#ctx0" brushRef="#br0" timeOffset="42821.56">13600 6770 0,'0'0'0,"0"0"15,0 0-15,0 0 16,8-15-16,-1-8 16,1-16-16,7-6 15,0 6 1,8-14-16,-1 23 15,9-16-15,6-15 16,1 23 0,8-24-16,-1 9 15,8 0-15,0-1 16,7 16-16,1 0 16,-16 0-1,-7 7-15,7-7 16,1-8-16,7 23 15,15-15 1,0 8-16,7-9 16,-7 17-16,8-1 15,-1 7 1,1 1-16,-23 8 16,-8-9-16,8 9 15,15-1-15,0 8 16,-7 8-1,-8-1-15,0 1 16,7 7-16,1 16 16,-1-8-16,-7 7 15,-8 1 1,1 7-16,-16-8 16,-7-7-16,7 8 15,0 15 1,0 7-16,8 16 15,-8-8-15,1 0 16,6 0 0,1-8-16,0 1 15,0 14-15,-8-14 16,-7-1-16,-8-7 16,0-8-1,0 0-15,0 16 16,-7-24-16,-1 1 15,1-1-15,-1-14 16,-7-9 0,0 1-16,0-8 15,0 0-15,0 0 16,0 0 0,0 0-16,-7-15 15,7 15-15,-8-8 16,8 8-16,-7-8 15,7 1 1,0-1-16,0 8 16,0 0-16,0 0 15,0 0 1,0 0-16,0 0 16,0 0-16,0 0 15,0 0-15,0 0 16,0 0-1,0 0-15,0 0 16,0 0-16,0 0 16,7 0-1,1-8-15,-1 1 16,9-1-16,-9 1 16,-7 7-1,0 0-15,0 0 16,0 0-16,0 0 15,0 0-15,0 0 16,0 0 0,0 0-16,0 0 15,0 0-15,0 0 16,0 0-16,0 0 16,0 0-1,0 0-15,0 0 16,0 0-16,0 0 15,-7-8 1,-1 0-16,0 1 16,1-1-16,-1 0 15,1 8-15,7 0 16,0 0 0,0 0-16,0 0 15,7 0-15,16 0 16,0 0-1,-1 0-15,-7 0 16,-15 0-16,-7 0 16,7 0-16</inkml:trace>
  <inkml:trace contextRef="#ctx0" brushRef="#br0" timeOffset="44889.6">16564 6701 0,'0'-23'0,"0"23"16,0 0-16,0 0 15,-8 0-15,-7 0 16,0 0-1,0 0-15,-8 8 16,-15-1-16,0 1 16,-7 0-1,0-1-15,7 9 16,0-1-16,0 0 16,0 8-1,1 8-15,-9 14 16,1 9-16,7-1 15,0 1-15,16-16 16,7 0 0,-1 0-16,9 16 15,7 14-15,7-14 16,16-1-16,22 1 16,8 22-1,-7-53-15,29 7 16,31-7-16,-38-15 15,-22-23 1,22-16-16,-8-7 16,1-31-16,-9-38 15,-21 31-15,-1-39 16,-15-22 0,-15 99-16,-15 0 15,-15 15-15,30 23 16</inkml:trace>
  <inkml:trace contextRef="#ctx0" brushRef="#br0" timeOffset="45882.21">19104 7609 0,'0'0'15,"0"0"-15,0 0 16,7 8 0,1 22-16,-1 9 15,-7 22-15,-7 23 16,-1 30 0,8-30-16,-7 0 15,-1-15-15,1-16 16,7-7-16,0-16 15,0-7 1,0 0-16,0-7 16,0-9-1,0 1-15,0-1 16,0-7-16,0 0 16,0 0-16,0-22 15,0 22-15</inkml:trace>
  <inkml:trace contextRef="#ctx0" brushRef="#br0" timeOffset="46334.79">19119 7609 0,'0'0'15,"0"0"-15,0 0 16,0 0-16,-8 0 16,-7 8-1,0 7-15,0-7 16,0-1-16,0 1 16,7 0-16,1-1 15,-1 1 1,8-8-16,-8 0 15,8 0-15,0 0 16,0 0-16,0 0 16,0-8-1,0-7-15,8 0 16,0 0-16,-1-1 16,1 1-1,-1 7-15,-7 8 16,0 0-16,0 16 15,0 14-15,0 8 16,0-7 0,8-8-16,-8-8 15,0-15-15</inkml:trace>
  <inkml:trace contextRef="#ctx0" brushRef="#br0" timeOffset="47112.43">19066 8342 0,'0'0'16,"-8"0"-16,-14 8 15,-16-1-15,-30-7 16,-8 0 0,16-7-16,7-1 15,-23 0-15,-30-7 16,1 7 0,21 8-16,-21 0 15,-24 0-15,53 8 16,-22 15-1,-53 0-15,45-8 16,-7 8-16,-23-8 16,37 1-16,24-1 15,-31 0 1,8 0-16,22-7 16,8 0-16,0-8 15,0 7-15,0-7 16,15-7-1,15-1-15,8 0 16,0-15-16,15 16 16,-1-8-1,1 7-15,0-7 16,0-1-16,0-6 16,7 6-16,1-7 15,-1-15 1,1-8-16,7-38 15,0-30-15,0 15 16,0 15 0,0 7-16,-8 24 15,8 23-15,0 14 16,0 16-16,0 0 16</inkml:trace>
  <inkml:trace contextRef="#ctx0" brushRef="#br0" timeOffset="48673.42">18635 6983 0,'0'0'0,"0"0"16,0 0-16,0 0 15,0 0-15,0 0 16,0 0 0,0 0-16,0 0 15,0 0-15,0 0 16,0 0-16,0 0 16,0-15-1,0-8-15,0 0 16,0 1-16,0-9 15,8 0 1,-1 1-16,8-16 16,8-7-16,7-8 15,-7 0 1,-1 22-16,1-14 16,7 0-16,8-8 15,0-1-15,-8 1 16,-7 8-1,7 15-15,0-8 16,1 8-16,-1 7 16,8-14-16,7-1 15,-7 8 1,7-8-16,-7 8 16,0 7-16,15 1 15,7-1 1,8 8-16,0 0 15,0 8-15,-7 0 16,7 7 0,7 8-16,9 0 15,-32 0-15,1 0 16,23 8-16,7 7 16,-7-7-1,-8 7-15,0 0 16,-8-7-16,1 22 15,-8 1-15,0 15 16,-8-1 0,-7 1-16,-8 0 15,-7 7-15,7 16 16,0-8 0,-7 0-16,0-7 15,-1-9-15,-7-6 16,0-1-1,1 0-15,-9 8 16,1-8-16,-1 0 16,1-23-16,-1 8 15,-7-8-15,0-7 16,0 0 0,0-1-16,0-7 15,0 0-15,0 0 16,-7 8-1,-1-8-15,1 0 16,-8 0-16,7 0 16,0 0-1,1 0-15,7 0 16,-8 8-16,8-1 16,0 9-16,0 6 15,8 17 1,-1-16-16,1-8 15,0 8-15,-1-8 16,1-7 0,-1-1-16,-7-7 15,0 0-15,0 0 16,8-7-16,-1-1 16,-7 0-1,0-7-15,-7 7 16,-16 1-16,-7 7 15,-23 23 1,53-23-16</inkml:trace>
  <inkml:trace contextRef="#ctx0" brushRef="#br0" timeOffset="52375.57">12096 10403 0,'0'0'16,"0"0"-16,0 0 16,0 0-1,0 0-15,0 0 16,0 0-16,7 0 15,8 0-15,1 0 16,6 7 0,1-7-16,15 0 15,7 8-15,8 0 16,0-8 0,7 0-16,24 0 15,14 0-15,-15 0 16,0 0-16,99 0 15,-77 0 1,1-8-16,68 0 16,-76 8-16,38 0 15,31 8 1,-31-8-16,30 8 16,-60-8-16,0 7 15,45 1-15,-38 7 16,-14-15-1,-9 0-15,-14 0 16,-23 8-16,-8-8 16,-14 0-1,-9 0-15,-7 0 16,0 0-16,1 0 16,-1 0-16,-15 0 15</inkml:trace>
  <inkml:trace contextRef="#ctx0" brushRef="#br0" timeOffset="52992.53">11264 7335 0,'0'0'0,"0"0"16,0 0-16,0 0 15,0 0 1,0 0-16,0 0 16,0 0-16</inkml:trace>
  <inkml:trace contextRef="#ctx0" brushRef="#br0" timeOffset="53458.24">16790 7090 0,'0'0'0,"0"0"16,0 0-1,0 0-15,0 0 16,0 0-16,0 0 16,0 8-16,0-8 15</inkml:trace>
  <inkml:trace contextRef="#ctx0" brushRef="#br0" timeOffset="54670.45">17123 10555 0,'0'0'16,"0"0"-16,0 0 15,0 0-15,0 0 16,0 0 0,0 0-16,0 0 15,8 0-15,-1 0 16,1 0-1,7-7-15,0-1 16,23 0-16,22 8 16,16-7-16,-1-1 15,24 1 1,29-1-16,-22 0 16,0 1-16,68-1 15,-23 8 1,53-8-16,-68 8 15,114-7-15,-54 14 16,16-7-16,-16 0 16,1 0-1,-16 8-15,-37-8 16,-61 8-16,15 7 16,-30-7-1,-22 7-15,-23-8 16,-8 1-16,-15-8 15,-8 0-15,8 0 16</inkml:trace>
  <inkml:trace contextRef="#ctx0" brushRef="#br0" timeOffset="56148.32">16677 6480 0,'0'0'0,"0"0"15,0 0 1,0 0-16,0 0 16,0 0-16,0 0 15,0 0 1,8-8-16,-1 0 15,8-7-15,0-8 16,8 0-16,0-7 16,7-1-1,0-7-15,16-8 16,-1 1-16,8 6 16,7-14-1,-7 15-15,0 0 16,15-8-16,15-15 15,0 7 1,8-7-16,0 16 16,22-1-16,-22 15 15,-8 1-15,38-16 16,8 8 0,-1 0-16,23-8 15,-37 15-15,-16 1 16,46 7-1,-16 0-15,-7 15 16,23 1-16,-46-1 16,23 8-16,30 0 15,-37 15 1,22-7-16,-8 15 16,-45-8-16,-7 16 15,37 14-15,-14 1 16,-16 0-1,-8 7-15,1 16 16,-8 7-16,-7-7 16,-16-8-1,0 0-15,-7 8 16,-8 7-16,-7 1 16,7-16-16,-7-16 15,7 9 1,0 7-16,-15-15 15,1-8-15,-1 0 16,-8-7 0,1-9-16,-1-6 15,1-1-15,-8-7 16,0-8-16,0 0 16,0 0-1,0 0-15,0 0 16,0 0-16,-8 0 15,1 0 1,-1 0-16,1-8 16,-1 8-16,1-15 15,7 15-15,-8-8 16,0 0 0,8 8-16,-7-7 15,-1-1-15,1 1 16,7 7-1</inkml:trace>
  <inkml:trace contextRef="#ctx0" brushRef="#br0" timeOffset="58441.54">17146 6266 0,'0'0'16,"0"0"0,-8-15-16,-15-8 15,1-8-15,-8 1 16,-1-1-16,1 8 16,0 1-1,-8-1-15,0-8 16,-7 8-16,-8 0 15,0 0-15,-7 8 16,14-8 0,8 8-16,8 0 15,-8 7-15,1 0 16,-9 1-16,1 7 16,-1 7-1,-6 1-15,6 0 16,-7 7-1,8 0-15,-8 8 16,0 0-16,8 0 16,7-8-16,-7 8 15,14 0-15,1 0 16,7 0 0,-7 15-16,0 15 15,0-7-15,-8 8 16,0-9-1,8-14-15,-8 38 16,8-16-16,0-7 16,7 7-1,0-15-15,8 1 16,-8 6-16,8-6 16,0 6-1,0 32-15,15-62 16,-8 46-16,8-15 15,0 0-15,0-1 16,8 1 0,0 15-16,7 0 15,0-7-15,0-1 16,8 1-16,-1 7 16,1 7-1,7 1-15,0-8 16,1-15-16,-1-8 15,-7 0 1,-1-7-16,9 7 16,-1 8-16,0-1 15,8 1-15,7 0 16,8-8 0,-8-7-16,8-8 15,0-1-15,23 1 16,-8-7-16,8-16 15,-24-8 1,1 0-16,31-7 16,-1-15-16,7-1 15,-14 1 1,-8-9-16,15-14 16,0 7-16,-7-7 15,-16-16 1,-7 8-16,-7-8 15,7-7-15,-16 15 16,1 0-16,0-23 16,-8 15-1,-7 8-15,0 0 16,-1 0-16,-7-46 16,-7 69-16,-8-54 15,0 16 1,-8 7-16,-14-22 15,-1 14 1,-7 16-16,-8 0 16,0 8-16,-7 0 15,0-9-15,7 9 16,-15 0-16,0 7 16,-23-8-1,1 9-15,-8-1 16,-31 0-16,-7 8 15,23 15 1,-68 0-16,7 23 16,0-8-16</inkml:trace>
  <inkml:trace contextRef="#ctx0" brushRef="#br0" timeOffset="67326.84">15981 4480 0,'0'0'16,"0"15"-16,-7 31 16,7 61-1,-8 15-15,1-7 16,7 30 0,0-39-16,0-29 15,7-24-15,1-7 16,7 0-16,-7-16 15,-1 1-15,1-16 16,-8 0 0,0-7-16,0-8 15,-15-8-15,-16-7 16,-6-23 0,-1-8-16,0-7 15,8-1-15,15 16 16,7 15-16,8 8 15,0 15 1,15 8-16,68 53 16,46 23-16,-1 7 15</inkml:trace>
  <inkml:trace contextRef="#ctx0" brushRef="#br0" timeOffset="77092.66">16027 6503 0,'0'0'16,"-15"7"-16,-16 24 15,-6 22 1,6-7-16,1 15 16,0 23-16,7 23 15,8-23 1,15-15-16,8 14 15,7 1-15,30-7 16,8-9-16,8-22 16,14 0-1,31-8-15,-8-15 16,-30-23-16,15-8 16,8-22-16,-15-16 15,-8-23 1,-23-15-16,-7-30 15,-23-31-15,-22 23 16,-31 0 0,-38 15-16,16 53 15,-76 16-15,-23-7 16</inkml:trace>
  <inkml:trace contextRef="#ctx0" brushRef="#br0" timeOffset="78696.37">16753 7350 0,'0'0'0,"0"0"16,0 0-1,0 0-15,7 7 16,1 1-16,-1-8 16,8 8-16,0-8 15,16 7 1,7 1-16,22-8 16,8-8-16,0-7 15,0 23 1,61-8-16,-8 0 15,75 7-15,-37 1 16,15 0-16,37 7 16,62 8-1,-137-8-15,60 8 16,-52-23-16,30 15 16,-53-7-1,-38-1-15,0 1 16,8 0-16,-8-1 15,-23-7-15,-14 0 16,-8 8 0,-1-8-16,-14 0 15,-8 0-15,0 0 16,-7 0 0,-8 0-16,0 0 15,0 0-15,0 0 16,0 0-16,0 0 15,0 0 1,0 0-16,0 0 16,0 0-16</inkml:trace>
  <inkml:trace contextRef="#ctx0" brushRef="#br0" timeOffset="79607.81">21054 6518 0,'0'0'0,"-7"8"16,-16-1-16,-23 16 15,16-8 1,-8 16-16,8-1 16,0 1-16,0-1 15,0 9-15,-1 6 16,9 9 0,6 15-16,1-8 15,15-8-15,8 8 16,7 8-1,8 7-15,-8-23 16,0-14-16,15-1 16,16 8-16,22-8 15,15-8 1,-30-14-16,15-9 16,0-7-16,0-7 15,-8-9 1,-7-7-16,-15-7 15,-8-24-15,0-7 16,-14 23-16,-1-8 16,-8-22-1,-7-16-15,-15 7 16,-23 16-16,38 61 16</inkml:trace>
  <inkml:trace contextRef="#ctx0" brushRef="#br0" timeOffset="84140.19">11756 10830 0,'0'0'16,"0"0"-16,0 0 16,0 0-1,0 0-15,0 0 16</inkml:trace>
  <inkml:trace contextRef="#ctx0" brushRef="#br0" timeOffset="85034.13">11945 10868 0,'0'0'0,"7"0"16,16 0-16,-1 0 15,9 0 1,-9 0-16,9 8 15,14-16-15,23 16 16,15-8 0,-15-8-16,0 1 15,15-1-15,8 0 16,0 1-16,-31-1 16,23 0-1,54 1-15,-47-24 16,-7 31-1,38-7-15,-7-9 16,-31 1-16,0 8 16,46-9-16,-1 1 15,-22 0 1,38 7-16,-46 0 16,-38 1-16,31-1 15,30 8-15,-30-7 16,-23 7-1,0 0-15,7 7 16,1 1-16,-16-8 16,-14 7-16,-16-7 15,0 0 1,-7 0-16,7 0 16,-7 0-16,0 0 15,-1 0 1,-7 0-16,1 0 15,-9 0-15,1 0 16,-1 0 0,-7 0-16,0 0 15,0 0-15,0 0 16,0 0-16,0 0 16,0 0-1,0 0-15,8 0 16,-1 0-16,1 0 15,-1 0-15,1 0 16,0 0 0,-8 0-16,0 0 15,7 0-15,-7 0 16,0 0-16,0 0 16,0 0-1,0 0-15,0 0 16,0 0-1,0 0-15,0 0 16,0 0-16,-7 0 16,-1 0-16,-7 0 15,7 0 1,1 0-16,-1 0 16,1 0-16,-1 0 15,1 0-15,-1 0 16,0 0-1,8 0-15</inkml:trace>
  <inkml:trace contextRef="#ctx0" brushRef="#br0" timeOffset="88940.69">17153 10548 0,'0'0'0,"0"0"15,0 0 1,0 0-16,0 0 15,0 0-15,0 0 16,-7 0-16,7 0 16,0 0-1,0 0-15,0 0 16,0 0-16,0 0 16,0 0-16,0 0 15,0 0 1,0 0-16,7 7 15,16 1 1,7-8-16,23-8 16,0 1-16,15-1 15,-15 0-15,15-7 16,15 8 0,15-9-16,-22 9 15,-16-9-15,31 16 16,23 0-16,-9 0 15,-14 0 1,30 8-16,-15 0 16,-38-1-16,23 1 15,45-8 1,-30 15-16,-1 0 16,32-7-16,-32-8 15,-29 0-15,30 8 16,7-1-1,-30-7-15,-15 0 16,0 0-16,-15 0 16,-7 0-16,-24 0 15,1 0 1,-8 0-16,-7 0 16,-8 0-16,0 0 15,0 0 1,0 0-16,0 0 15,0 0-15,0 0 16,0 0 0,0 0-16,0 0 15,0 0-15,0 0 16,0 0-16,0 0 16,0 0-1,0 0-15,0 0 16,0 0-16,0 0 15,0 0-15,0 0 16,-8-7 0,8 7-16</inkml:trace>
  <inkml:trace contextRef="#ctx0" brushRef="#br0" timeOffset="91558.82">13003 6587 0,'0'0'0,"-8"7"15,-7 1 1,-7 15-16,6 7 15,1 8-15,-7 39 16,6-9 0,1 32-16,8-16 15,7-8-15,0 0 16,7 1-16,8-32 16,8-6-1,7-9-15,23 1 16,0-24-16,0-7 15,0-7 1,0-24-16,30-7 16,-30 7-16,-15 1 15,-15-1-15,-8-7 16,-8 0 0,-29-23-16,-9 0 15,1 15-15,-8 16 16,0-1-16,-22 16 15,0 7 1,14 8-16,46 0 16</inkml:trace>
  <inkml:trace contextRef="#ctx0" brushRef="#br0" timeOffset="92614.74">18295 6900 0,'0'0'0,"0"0"15,0-8-15,0 8 16,0-8 0,0 1-16,-8-1 15,-7 8-15,-15 0 16,-31 46-16,-7 22 15,8 9 1,7 53-16,30-24 16,8 1-16,8 0 15,7-23 1,7-38-16,16-8 16,15-7-16,15-9 15,7-14-15,-7-16 16,0-14-1,0-9-15,0-7 16,-23 0-16,-7 0 16,-8-69-16,-8 30 15,-14 1 1,-24-8-16,-6 23 16,37 61-16</inkml:trace>
  <inkml:trace contextRef="#ctx0" brushRef="#br0" timeOffset="107187.61">11733 6777 0,'0'0'0,"0"0"15,-8-7 1,1-1-16,-8 1 16,-1-1-16,1-7 15,0-1-15,-7-7 16,-1 1 0,0 6-16,1 1 15,6 0-15,-6-1 16,7 9-16,-8-8 15,8 7 1,-8 8-16,-7 0 16,-15 8-16,-8-1 15,-15 24-15,7-1 16,16 8 0,-1 8-16,16 8 15,-8 37-15,23-37 16,0 7-1,15 0-15,8-8 16,14 24-16,1-24 16,7 0-16,16-7 15,7-8 1,7-7-16,-15-16 16,-7 0-16,30-7 15,0-8-15,8-8 16,-16-14-1,-14-1-15,-9-8 16,1-7-16,-7 0 16,-9 0-1,-7-1-15,-7-6 16,-1-9-16,-7-14 16,-7 6-16,-1 9 15,-7 0 1,0-1-16,-8 1 15,-7 15-15,-15-1 16,-16 9 0,61 30-16</inkml:trace>
  <inkml:trace contextRef="#ctx0" brushRef="#br0" timeOffset="108486.85">21130 6594 0,'0'0'16,"-23"8"-16,-30 7 16,0 0-16,15 1 15,1 7 1,-1 7-16,8-7 16,-1 0-16,1 7 15,0 9-15,-8 14 16,8 8-1,7-8-15,16 1 16,7 15-16,15-1 16,15 1-1,-7-23-15,7-8 16,30 8-16,16 0 16,7-8-16,-7-15 15,14-8 1,9-8-16,-16-7 15,-30-7-15,-8-1 16,0-7 0,8-8-16,-7 0 15,-1-23-15,-15-15 16,-15 0-16,-7-15 16,-16-39-1,-14 9-15,-8-9 16,-1 8-16,9 39 15,6 14 1,1 16-16,-7 7 16,-9 16-16,-21 0 15,-24 15-15,0 23 16,-14 38 0,90-61-16</inkml:trace>
  <inkml:trace contextRef="#ctx0" brushRef="#br0" timeOffset="119753.68">11846 8937 0,'0'0'0,"0"0"16,0 0-1,0 0-15,0 0 16,0 0-16,0 0 15,0 0-15,8 0 16,7 0 0,0 0-16,0 0 15,8 0-15,0 0 16,-1 0-16,-7 0 16,8 0-1,-8 0-15,0-7 16,8-1-16,0 8 15,-8 0 1,15-8-16,8-7 16,7 0-16,8 0 15,0-1-15,0 1 16,-8 0 0,-7 0-16,15-8 15,0 7-15,7-6 16,-7 6-1,-7 1-15,-16 0 16,0-1-16,8 1 16,7 0-16,8 0 15,15-1 1,-15 9-16,-8-8 16,1-1-16,-8 9 15,7-9 1,31-7-16,-8 1 15,-15 6-15,-8 1 16,-15 0-16,0-1 16,8-6-1,15-1-15,15-15 16,8 15-16,-16 0 16,1 0-1,14 0-15,8 0 16,8 0-16,-38 8 15,-8 0-15,8-1 16,15 1 0,0 0-16,8 7 15,-15-7-15,-9 7 16,16-7-16,16 0 16,-1-16-1,-23 8-15,-22 8 16,7 0-16,23-8 15,8 0 1,-8 8-16,-7 0 16,-8-1-16,15 1 15,-8 0 1,8-1-16,-15 9 16,0-8-16,-15 7 15,-8 0-15,-7 1 16,-1-1-1,1 0-15,-8 8 16,0 0-16,-7 0 16,-8 0-16,0 0 15,0 0 1,0 0-16,0 0 16,0 0-16,-15 8 15,0 0 1,-8-1-16,0 1 15,8 0-15,0-8 16,7 0-16,1 0 16,7 0-1,0 0-15,0 0 16,0 0-16,0 0 16,0 0-1,0 0-15,0 0 16,0 0-16,0 7 15,-8 1-15,1 7 16,-8-7 0,-1-1-16,1 1 15,0 0-15,8-1 16,-1-7 0,1 0-16,-1 0 15,8 0-15</inkml:trace>
  <inkml:trace contextRef="#ctx0" brushRef="#br0" timeOffset="122862.47">16359 6495 0,'0'0'0,"0"0"15,-15 0 1,-7 0-16,-16 0 15,0 8-15,0 15 16,-15 15-16,-30 23 16,0 7-1,7 9-15,16 22 16,15-7-16,14-1 16,9 1-1,7 7-15,7-23 16,8-15-16,8-7 15,7-8-15,22 7 16,54 8 0,-8-23-16,0-23 15,54-22-15,-24-24 16,-53 1 0,1-24-16,7-37 15,0-47-15,-30 32 16,0-47-16,-31 46 15,-7 8 1,-23-8-16,-7 38 16,-8 8-16,1 31 15,-39-8 1,-45 30-16,15 23 16,106-15-16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1:48:01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9367 6007 0,'0'0'0,"-8"0"16,0 0-1,-7 0-15,-22-8 16,-31-7-16,-23-16 15,-7 1 1,-1-16-16,-29-15 16,7 15-16,23 15 15,-31 1-15,0-1 16,-22 8 0,8-7-16,37 7 15,-68-15-15,0-8 16,8-7-16,-23 15 15,15-1 1,-60-6-16,-8 14 16,106 8-16,-99 0 15,23 0 1,16 16-16,15-1 16,-16 16-16,-15-1 15,54 9-15,-54-1 16,-7 15-1,-16 1-15,54-16 16,-69 39-16,39-1 16,75-7-16,-38 15 15,15-8 1,15 1-16,-14 22 16,59-7-16,1 15 15,15-16 1,-8 16-16,23 0 15,23 0-15,15-23 16,7 0-16,8 23 16,15 16-1,15-17-15,8-6 16,29 14-16,54 93 16,-68-154-1,53 31-15,37 0 16,16 8-16,37 7 15,-52-15-15,30 8 16,37-16 0,16-7-16,-23 0 15,75-31-15,-37 1 16,-38-1-16,61 0 16,-39-7-1,54-1-15,-16 9 16,-22 14-16,23 1 15,14-1 1,39 16-16,-76-38 16,67-1-16,31 24 15,-128-24-15,98-7 16,-46 8 0,23 0-16,1-16 15,-69 0-15,98 16 16,-15-16-1,-113-7-15,129 7 16,-54-7-16,-75-23 16,113-15-16,-75 14 15,-46-6 1,76-1-16,-53 0 16,30 0-16,-90 1 15,83-32-15,-69 16 16,16 0-1,-38 15-15,-15-22 16,75-55-16,-105 55 16,-1-24-16,-14 8 15,-8-23 1,-15 23-16,-23 23 16,-15-7-16,-15-32 15,-16 17 1,-14-1-16,-76-16 15,0-14-15,-23 7 16,-60 0 0,-22 16-16,44 22 15,-143-23-15,8 31 16,29 38-16,-60 0 16,54 23-16,-145 8 15,129 15 1,-174 15-16,159 8 15,-128 7 1,45-7-16,-8 0 16,-76 7-16,61 1 15,-37 22-15,-182 61 16,650-137-16</inkml:trace>
  <inkml:trace contextRef="#ctx0" brushRef="#br0" timeOffset="2375.83">17675 7586 0,'0'0'0,"23"-15"16,29-8-16,9-7 16,67-24-1,39-22-15,29-39 16,-7 32-16,-37-1 15,52-39-15,-30 32 16,-1 30 0,-89 23-16,-9 15 15,-14 8-15,-16 7 16,-45 8 0</inkml:trace>
  <inkml:trace contextRef="#ctx0" brushRef="#br0" timeOffset="3255.33">17539 7510 0,'0'0'0,"0"0"16,0 0-16,0 0 15,0 0-15,0 0 16,0 0 0,0 0-16,0 0 15,0 0-15,0 0 16,0 0-16,0 0 15,0 0 1,0 0-16,7 0 16,8-8-16,16 1 15,6-8 1,9-8-16,-8 0 16,-1 0-16,1 0 15,-15 8 1,-8-1-16,-7 9 15,-1 7-15,-7 0 16,8 7-16,7 16 16,-8 8-1,1-1-15,0 16 16,-1-8-16,1 1 16,-8-17-16,0-6 15,0-16 1,0 7-16,0 1 15,0-8-15,0 0 16,0 0 0,7 0-16,8 0 15,0-8-15,1 1 16,-1-9-16,7-6 16,-7-1-1,1-8-15,6 1 16,-7-1-16,1 1 15,-1-1 1,-8 8-16,-7 0 16,0 8-16,-7 7 15,-16 1-15,-7 7 16,-8 0 0,-7 15-16,-8-7 15,0-1-15,7 1 16,9-1-16,6 1 15,16 0 1,0-1-16,8-7 16,7 0-16,0 0 15,15 0 1,30-15-16,-45 15 16</inkml:trace>
  <inkml:trace contextRef="#ctx0" brushRef="#br0" timeOffset="9148.79">13751 5495 0,'15'0'0,"23"-15"16,15-8-1,38-7-15,37-16 16,-29 15-16,29-30 15,76-46 1,-68 31-16,61-31 16,-99 23-16,76-61 15,-30 38-15,-16 16 16,16 7 0,-69 30-16,-75 54 15</inkml:trace>
  <inkml:trace contextRef="#ctx0" brushRef="#br0" timeOffset="9802.43">13865 5427 0,'0'0'15,"0"0"1,0 0-16,0 0 16,7-8-16,1 0 15,7-7-15,0 0 16,8-1 0,-8 1-16,8 8 15,-8-1-15,0 8 16,-8 8-1,1 7-15,-1 8 16,-7 0-16,-7-8 16,-1 0-1,1 0-15,-8 8 16,7-15-16,8-8 16,0 0-16,0 0 15,0 0 1,8-23-16,-8 23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1:49:22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5897 5694 0,'0'0'0,"0"0"16,0 0-16,-167-46 0,137 46 15,-15 0-15,-8 0 16,0 7-1,0 1-15,0 7 16,8 1-16,-1-1 16,9 0-16,-9 0 15,8 1 1,1-1-16,-1-7 16,8 7-16,-1 0 15,9 0-15,-9 8 16,9 0-1,-1 0-15,0 8 16,-7 7-16,0 0 16,0 8-16,-1 7 15,-6 1 1,6-9-16,9-6 16,7-9-16,-1 1 15,1-1-15,0 8 16,-7 8-1,-1 0-15,8 7 16,0 1-16,-1-1 16,1 1-1,8-1-15,-1 0 16,1 1-16,-1-1 16,1 1-1,7-9-15,0 1 16,7 0-16,1 7 15,-1-7-15,1 8 16,7-9 0,0-6-16,8-1 15,7-8-15,0 1 16,0-1-16,8 1 16,0-1-1,-8-7-15,1 0 16,14 8-16,30 15 15,1-16 1,-15-7-16,-1-8 16,-7 1-16,23-1 15,7-8-15,-15 1 16,-15-8 0,-8 0-16,16-15 15,22 0-15,0-8 16,-15 0-16,-15 0 15,7-8 1,1 1-16,-16-1 16,8-7-16,0 0 15,0-15-15,-15-1 16,-8 8 0,-7 0-16,-1 1 15,-7-1-15,8-15 16,0 7-1,-8-7-15,-8 8 16,-7-8-16,-7 0 16,-8 0-1,0-16-15,7 9 16,-7-9-16,0 9 16,0-1-16,-8-7 15,-15 7 1,-7-7-16,-8 22 15,-8-14-15,9 14 16,-32-7-16,-29-8 16,15 16-16,-16 0 15,114 53 1</inkml:trace>
  <inkml:trace contextRef="#ctx0" brushRef="#br0" timeOffset="3836.13">5126 8350 0,'0'0'16,"-16"0"-16,-6 0 15,-8 23-15,7-16 16,0 1 0,0 7-16,-7 8 15,-8 0-15,-7 0 16,0 0 0,-1 7-16,-7 8 15,16-15-15,6 0 16,1 23-16,0 7 15,7-14 1,8-1-16,0-8 16,0 1-16,7-1 15,1 16-15,-1 7 16,1 16 0,7 23-16,-8-54 15,8 0-15,0 16 16,0 7-1,8-8-15,-1 8 16,1-8-16,-1-7 16,8 0-16,1 7 15,6-7 1,16 15-16,15-7 16,0 7-16,0-8 15,0 1-15,-8-9 16,16 1-1,29 8-15,-14-9 16,-8-6-16,0-1 16,15-23-1,15 8-15,-30-8 16,-15-15-16,15 0 16,16-7-16,6-16 15,-22-8 1,0 1-16,0 7 15,16-8-15,-16 1 16,0-8-16,-15-8 16,-23 8-1,8-1-15,7-14 16,0 0-16,-7-1 16,0 1-1,-8-8-15,-7 15 16,-8 0-16,-8 16 15,-14-62-15,-1 46 16,-7 0 0,-7-15-16,-9-15 15,1 15-15,0-8 16,0-7-16,-1 7 16,-14-7-1,-8 7-15,-7-7 16,-1 7-16,16 16 15,-8-1 1,0 1-16,-30-1 16,7 9-16,23 14 15,8 8-15,-16 0 16,-22 0 0,-15 8-16,7-8 15,-15 31-15,-45 0 16,53 7-1,-46 8-15,-37 15 16,22-8-16</inkml:trace>
  <inkml:trace contextRef="#ctx0" brushRef="#br0" timeOffset="8557.5">6071 10281 0,'0'0'0,"0"0"16,0 0-16,0 0 15,0 0 1,7 7-16,1 8 15,7 8-15,7 0 16,9 15 0,6 16-16,1 7 15,0-8-15,-15-7 16,-1 0-16,1 0 16,0 0-1,-1 7-15,1 0 16,7 1-16,1-24 15,-1 16-15,-7-8 16,7 8 0,0-8-16,0 0 15,-7 1-15,0-17 16,-8 9-16,0 0 16,0-9-1,-7-14-15,-1 0 16,-7-8-16</inkml:trace>
  <inkml:trace contextRef="#ctx0" brushRef="#br0" timeOffset="9259.32">6199 10365 0,'0'0'15,"-15"7"-15,-8 8 16,1 1-16,-1 7 15,0 7 1,8-7-16,0 0 16,0 0-16,0-8 15,0 0-15,7 1 16,0-9 0,8 1-16,0-8 15,0 0-15,0 0 16,0 0-16,0 0 15,0-8 1,0-7-16,0-8 16,8 0-16,0-15 15,7 7-15,7-14 16,1 7 0,0-8-16,7 15 15,0 1-15,0-1 16,-7 8-1,0 8-15,0 0 16,-8 7-16,0 0 16,-8 8-1,1 0-15,-8 0 16,0 0-16,0 0 16,0 0-16,7 8 15,1 7 1,-8 1-16,0-9 15,0 16-15,-8-8 16,-7 8-16,0-7 16,0 6-1,0 1-15,-8 16 16,23-39-16</inkml:trace>
  <inkml:trace contextRef="#ctx0" brushRef="#br0" timeOffset="11971.57">6970 5900 0,'8'-8'0,"14"-15"15,54-38 1,45-8-16,38-53 16,15 31-16,-38 7 15,-31 15-15,16-7 16,0-8 0,-37 23-16,-1 0 15,-15 23-15,-15 7 16,-8 8-16,-15 8 15,-7 7 1,-15 8-16,-8 0 16</inkml:trace>
  <inkml:trace contextRef="#ctx0" brushRef="#br0" timeOffset="12877.77">7076 5846 0,'0'8'0,"0"-8"16,0 8-16,0-1 15,-8 8-15,1 1 16,7-9 0,0 1-16,0-8 15,0 0-15,0 0 16,7-8-16,1-7 15,7-8 1,0-7-16,0-1 16,0 8-16,1 0 15,-1 8 1,-8 7-16,1 1 16,-1-1-16,-7 8 15,0 0-15,8 0 16,-8 0-1,8 8-15,-1 15 16,1 15-16,-1 8 16,-7-1-1,8-6-15,-1-1 16,1-15-16,-1 0 16,1-8-16,-8 0 15,0-7 1,0-8-16,0 0 15,0 0-15,0 0 16,0 0-16,0 0 16,0 0-1,0 0-15,0 0 16,0-8-16,0-7 16,-8 0-1,-7-1-15,0-7 16,0 8-16,0 0 15,0 0-15,7 7 16,1 0 0,-1-7-16,1 0 15,-1 7-15,8 8 16</inkml:trace>
  <inkml:trace contextRef="#ctx0" brushRef="#br0" timeOffset="25648.53">6373 7312 0,'0'0'0,"0"0"15,0 0 1,0 0-16,0 7 15,0 9-15,0-1 16,0 8 0,0 15-16,0 0 15,0 23-15,0 15 16,0-7-16,0 0 16,0-1-1,0 16-15,0-15 16,-8 0-16,1-16 15,-1 1-15,8-9 16,0 1 0,0 0-16,0 7 15,0-7-15,0 0 16,0-23-16,0 7 16,0 24-1,0-8-15,0-8 16,0-15-16,0 0 15,0-8 1,0-7-16,0-1 16,0 1-16,0-8 15,0 0-15,0 0 16,0 0 0,0 0-16,0 0 15,0 0-15,0 0 16,0 0-16,-7 0 15,-1 0 1,-7-8-16,0 1 16,0-1-16,0-7 15,0 7 1,-1 0-16,1-7 16,0 0-16,0 0 15,0-1-15,0 1 16,0 0-1,7 7-15,1 1 16,-1 7-16,8 0 16,0 0-1,0 0-15,0 0 16,15 7-16,8 8 16,7 8-1,0 0-15,1 0 16,-16-8-16,0 1 15,0-1-15,-8-7 16,1-1-16,0 1 16,-1-1-1,-7-7-15,8 8 16,-8-8-16,0 0 16,0 0-1,7 0-15,8-8 16,8-14-16,0 6 15,-1 1-15,1-8 16,0-7 0,-8-1-16,0 8 15,0-7-15,0 7 16,-7 0-16,-1 8 16,-7 15-1,8-16-15,-1 9 16,-7 7-16,0 0 15,0 0-15,0 0 16,0 0 0,0 0-16,0 0 15,0 0-15,-15-8 16,0 8 0,-7-8-16,-1 8 15,0 0-15,8 0 16,0 0-16,0-7 15,0-1 1,-8 1-16,0-1 16,1 8-16,7 0 15,-1 0 1,9-8-16,-1 8 16,8 0-16</inkml:trace>
  <inkml:trace contextRef="#ctx0" brushRef="#br0" timeOffset="86824.43">10213 11464 0,'0'0'16,"0"0"-16,8 0 0,294-31 16,-256 23-16,-9 8 15,1-7-15,8 7 16,7 0-16,15-8 15,0 8 1,-16 0-16,1 0 16,15 8-16,31-16 15,-16 8 1,-30-7-16,0-1 16,22 0-16,8 1 15,8 7 1,-23-8-16,8 8 15,22-8-15,0 1 16,-30 7-16,-7-8 16,30-7-1,14 0-15,-21-1 16,-16 1-16,15 0 16,8 0-16,-1-1 15,-37 16 1,8-7-16,29-24 15,24 46-15,-39-7 16,-14 0 0,-1-1-16,46 1 15,-15 7-15,-31-7 16,-14-1-16,22 1 16,30-8-1,0 0-15,-22 23 16,-8-8-16,15 8 15,23-8 1,-38-7-16,-15 0 16,22-1-16,24-7 15,-1 0-15,-22 0 16,7 8 0,8-8-16,-1 8 15,-22-8-15,-7 0 16,22 0-1,15-8-15,-15 0 16,-7 8-16,0 0 16,7 0-1,15 0-15,-30 0 16,-15 0-16,15 0 16,23 8-16,-1-8 15,-22 0 1,8 0-16,7 0 15,8 0-15,-8 0 16,-38 0-16,16 0 16,22-8-1,0 8-15,0-7 16,-15-1-16,16 0 16,6 1-16,16-1 15,-53 0 1,-8-7-16,31 15 15,15 0-15,-8-7 16,-15-1 0,-15 8-16,22 0 15,16 8-15,-8-8 16,-30-8 0,0 0-16,15-7 15,30 23-15,-14-8 16,-24 0-16,1-8 15,7 8 1,7 0-16,1 0 16,-23 8-16,-8-1 15,-15-7-15,8 8 16,15-8 0,0 8-16,7-8 15,-7 0-15,-7 0 16,-8 0-1,-8 0-15,0 0 16,0 0-16,-7 7 16,7 1-1,0-1-15,-7 1 16,0 0-16,-8-1 16,-8-7-16,1 0 15,-8 0 1,0 0-16,0 0 15,0 0-15</inkml:trace>
  <inkml:trace contextRef="#ctx0" brushRef="#br0" timeOffset="100990.1">15346 10532 0,'0'0'16,"0"0"-16,0 0 15,-7-7 1,-8-1-16,-8-7 16,0 0-16,1-1 15,-1 1 1,8 7-16,-8-7 15,8 8-15,0-1 16,0 0-16,-8 1 16,8-1-1,-8 0-15,8 1 16,0 7-16,0 0 16,-8-8-1,1 8-15,-9 0 16,1 0-16,8 8 15,-9-1-15,1 1 16,0 0 0,0 7-16,-1 8 15,1 0-15,0 7 16,0 1 0,-1-1-16,1 1 15,0-1-15,0 1 16,7-1-16,0 1 15,8-8 1,0 7-16,0 16 16,0 0-16,7-8 15,8-30-15,0 30 16,8 0 0,-1-7-16,1-1 15,-1 1-15,1-1 16,7 1-1,0-1-15,8 8 16,0 8-16,-1-15 16,1-1-16,0-7 15,-1 0 1,9 0-16,6 0 16,9 0-16,-8-8 15,7 0 1,-7 1-16,0-9 15,-8 1-15,15-1 16,8 1 0,8-8-16,7 0 15,-8 0-15,-7-8 16,0-7-16,0 0 16,-15 7-1,-1 1-15,-6-9 16,6-6-16,-14-1 15,-8 0-15,0 0 16,0-8 0,-7 1-16,0 7 15,-1-8-15,-7 8 16,0-15 0,0 8-16,0-8 15,-7-1-15,-1 1 16,0 0-16,-7 8 15,0-1 1,-7 1-16,-1-1 16,0 0-16,1 9 15,-1-1 1,0 0-16,0-8 16,1 1-16,-8-8 15,-1 7-15,1 1 16,-8-1-1,0 8-15,-7 0 16,7 8-16,8 7 16,-30-7-1,60 15-15</inkml:trace>
  <inkml:trace contextRef="#ctx0" brushRef="#br0" timeOffset="116730.9">15641 10372 0,'0'0'16,"0"0"-16,0 0 16,0 0-16,0 0 15,0 0 1,0 0-16,0 0 16,-7 8-16,7-1 15,-8 9 1,1-1-16,7 8 15,0 7-15,0 9 16,-8 6-16,0 1 16,8 0-1,0 0-15,0 7 16,0 39-16,0-16 16,8-15-1,0-7-15,-1-1 16,8-7-16,0-8 15,-7 8-15,0-8 16,-1-15 0,-7-8-16,0-7 15,0-1-15,0-7 16,0 0-16,0 0 16,0-15-1,0-15-15,0-16 16,0-23-16,0-30 15,0 15 1,0 0-16,0 8 16,0-1-16,8 31 15,-8 1 1,0 7-16,0 7 16,0 0-16,0 24 15,0-1-15,0-7 16,0 7-1,0 1-15,0 7 16,0 0-16,0 0 16,0 0-1,7-8-15,-7 8 16,8-8-16,7 8 16,8-7-16,22-1 15,23 0 1,0 8-16,0-7 15,15-1-15,0 1 16,8 7 0,-15-8-16,-23 0 15,22 8-15,1-7 16,-1 7 0,-14 0-16,-16 0 15,-15 0-15,1 0 16,-1 0-16,-7 0 15,-1 0-15,1 0 16,0 0 0,-8 0-16,-8 0 15,1 0-15,-1 0 16,-7 0 0,0 0-16,0 0 15,0 0-15,0 7 16,8 16-1,-8 8-15,0 15 16,0-1-16,0-6 16,0 6-1,0 9-15,0 14 16,-8 16-16,8-15 16,0-38-16,0 30 15,0-16-15,0-6 16,0-9-1,0-7-15,0 0 16,0-15-16,0-1 16,0 1-1,0 7-15,0-15 16,0 0-16,0 0 16,-7 0-1,-8 0-15,0 0 16,-8-8-16,-15 1 15,-7 7-15,-16-8 16,-7 1 0,15-1-16,-7 8 15,-23 8-15,-16-1 16,9 1-16,14 7 16,-22-15-1,7 0-15,16 8 16,22-8-16,15 0 15,-8 0 1,1 0-16,-23 0 16,68 0-16</inkml:trace>
  <inkml:trace contextRef="#ctx0" brushRef="#br0" timeOffset="117176.06">15641 10548 0,'0'0'0,"0"0"16,0 0-16,-7 7 15,-8 9-15,7 7 16,0 22 0,8 55-16,8 37 15,0 23-15,-1 0 16</inkml:trace>
  <inkml:trace contextRef="#ctx0" brushRef="#br0" timeOffset="117615.69">15566 10586 0,'0'0'0,"30"0"16,23-8-16,15 1 15,68-1 1,-15-7-16,38 15 16,-54 0-16,-105 0 15</inkml:trace>
  <inkml:trace contextRef="#ctx0" brushRef="#br0" timeOffset="127585.29">20948 11349 0,'0'0'16,"0"0"-16,-7 8 16,-1-1-1,8-7-15,-7 8 16,7-8-16,-8 8 16,8-1-1,0-7-15,0 0 16,0 0-16,0 0 15,0 0-15,0 8 16,0 0 0,0-8-16,0 0 15,0 7-15,8 1 16,-1-1-16,-7-7 16,8 8-1,-1 0-15,1-1 16,-1-7-16,1 0 15,-1 0 1,1 0-16,0 8 16,-1-8-16,1 8 15,-1-8 1,1 0-16,7 7 16,0-7-16,0 0 15,-7 0-15,-1 0 16,8 0-1,-7 0-15,7 0 16,0 0-16,0 0 16,0 0-16,1 0 15,-1 0 1,7 0-16,1 0 16,0 0-16,-8 0 15,8 0 1,-1 0-16,1 0 15,0 0-15,-8 0 16,0 0-16,0 0 16,0 0-1,-7 0-15,-1 0 16,1 0 0,-1 0-16,1 0 15,-1 0-15,1 0 16,7 0-16,0 0 15,0 0 1,0 0-16,8 0 16,0 0-16,0 0 15,-1 0-15,1 0 16,0 0 0,7 0-16,0 0 15,0 0-15,-7 0 16,7-7-16,0-1 15,1 8 1,-1 0-16,8 0 16,-8 0-16,0 0 15,0-8 1,1 8-16,-1 0 16,-7 0-16,-1-7 15,-7-1 1,8 0-16,0 1 15,7-1-15,8 8 16,0 0-16,-8 0 16,8-7-1,-1 7-15,-6-8 16,-1 8-16,-7-8 16,-1 1-1,1-1-15,0 8 16,-1-8-16,1 8 15,0 0-15,-8 0 16,0 0 0,0-7-16,0 7 15,0 0-15,-7-8 16,-1 8 0,1 0-16,-1 0 15,-7 0-15,0 0 16,0 0-16,8 0 15,0-8 1,-8 8-16,7-7 16,1-1-16,-1 1 15,-7-1-15,8-7 16,-1-1 0,1 1-16,0 0 15,-1-8-15,1 0 16,-1 0-1,1 0-15,-1 0 16,-7 0-16,0 1 16,0-9-16,0 8 15,8-7 1,-8-1-16,0 1 16,0-1-16,0 1 15,7-9 1,1-6-16,-8-1 15,0 0-15,0 8 16,8 0 0,-8-8-16,0 15 15,0 1-15,0 7 16,0 0-16,0 0 16,-8 0-1,0 0-15,1 0 16,7 8-16,-8-8 15,1 0-15,7 8 16,0 0 0,-8 7-16,8 1 15,0-1-15,0 0 16,0 8 0,0 0-16,-7-7 15,7 7-15,0 0 16,0 0-1,-8-8-15,1 8 16,-9-8-16,1 1 16,-7-1-16,-9 16 15,1-16 1,-8-7-16,1 23 16,-16-8-16,0 0 15,-8 0-15,8 7 16,0 1-1,8-8-15,-8 7 16,-7-7-16,-8 0 16,15 0-1,0 0-15,0 0 16,0 0-16,-8 0 16,1 0-1,7 0-15,0 0 16,15 0-16,1 0 15,-9-7-15,1 7 16,-1 0 0,1 0-16,0 7 15,7-7-15,0 8 16,8-8-16,7 0 16,1 8-1,-1-16-15,0 16 16,8-8-16,0 7 15,0-7 1,7 0-16,1 0 16,-1 8-16,-7 0 15,7-8-15,1 7 16,-1 1 0,1-8-16,-8 7 15,7 1-15,1 0 16,-1-1-1,0 1-15,1 0 16,-1 7-16,1 0 16,-1-7-16,1 7 15,-1 8 1,0 0-16,1 7 16,-1 1-16,1-8 15,-1 7 1,1-7-16,-1 0 15,1 0-15,-1 0 16,8 0-16,-8 0 16,8-8-1,0 8-15,-7 0 16,7 0-16,0 7 16,0-7-1,0 8-15,0-24 16,-8 47-16,8-31 15,-7-1 1,7 1-16,0-7 16,-8 7-16,8-8 15,0 0-15,0 8 16,0 0-16,0 7 16,0-14-1,0 7-15,0-1 16,0 9-16,0 0 15,0 7 1,0-38-16</inkml:trace>
  <inkml:trace contextRef="#ctx0" brushRef="#br0" timeOffset="140945.48">16919 8205 0,'0'0'0,"0"0"15,0 0 1,0 0-16,0 0 15,0 0-15,0 0 16,0 0 0,7 7-16,1 1 15,7 0-15,0-1 16,8 1-16,7-1 16,0 1-1,1-8-15,-9 0 16,1 0-16,7 0 15,23 0 1,0 0-16,0 0 16,7 0-16,-14 0 15,-1 0 1,1 0-16,6 0 16,9 0-16,-1 15 15,-7-15-15,-7 0 16,-9 0-1,1 0-15,8 0 16,14 8-16,8-8 16,-7 0-16,-16 8 15,0-8 1,-7 0-16,15 0 16,0 0-16,0 0 15,-8 7 1,1 1-16,-9-1 15,-14-7-15,0 0 16,-1 8-16,1-8 16,0 8-1,-8-8-15,0 0 16,0 0-16,-7 0 16,-1 0-1,1 0-15,-1 0 16,1 0-16,-8 0 15,8 0-15,-8 0 16,7-8 0,1 0-16,-1 1 15,-7-1-15,0 1 16,0-9 0,0 1-16,0 0 15,0 7-15,0-7 16,0-16-16,0-7 15,0 8 1,8-16-16,-8 15 16,0-7-16,0 8 15,0-8 1,0 7-16,0-7 16,0 0-16,0-16 15,7 1-15,-7 7 16,0 0-1,0 8-15,0 0 16,0 7-16,0-14 16,0 14-16,0-22 15,0-8 1,0 22-16,0 1 16,0 8-16,0-1 15,0 1 1,0 7-16,0 0 15,0 0-15,0 8 16,0-8 0,0 15-16,0-7 15,0 0-15,0-1 16,0 1-16,0 7 16,-7-7-1,-1 8-15,1-1 16,-8-15-16,-1 15 15,1 1 1,-15-1-16,-15 1 16,-8-1-16,-15 0 15,0 8-15,0 0 16,-8 0 0,-15 8-16,16-8 15,7 15-15,0-15 16,-8 8-1,-15-1-15,16-7 16,7 0-16,0 0 16,15 0-1,-8-7-15,1-1 16,7 1-16,8-1 16,7 0-16,0 8 15,0 0 1,0 0-16,1-7 15,6 7-15,1 0 16,7 0-16,1 0 16,-1-8-1,8 8-15,0 0 16,7 0-16,1 8 16,-1-1-1,1 1-15,7 7 16,0 8-16,0 0 15,0 7 1,7-7-16,1 0 16,-1 0-16,1 15 15,-1 0-15,1 8 16,-1 23 0,1-23-16,-8 0 15,0-8-15,0 15 16,0 1-16,-8 14 15,1 9 1,-1-24-16,1 0 16,-1 1-16,1 7 15,-1-8 1,1 1-16,-1 7 16,8-23-16,-8-7 15,1 7 1,-1 0-16,-7 8 15,15-46-15</inkml:trace>
  <inkml:trace contextRef="#ctx0" brushRef="#br0" timeOffset="147234.48">19421 6961 0,'0'0'0,"0"0"16,0 0-16,0 0 15,0 0-15,-7-8 16,7 8 0,-8-8-16,8 8 15,0 0-15,0 0 16,0 0 0,0 0-16,0 0 15,0 0-15,0 0 16,0 0-1,0 0-15,0 0 16,0 0-16,0 0 16,0 8-16,-8 15 15,8 0 1,0 0-16,0 0 16,0-1-16,0 1 15,8 15-15,0 31 16,-1-15-1,-7-9-15,0-6 16,8-9-16,-1-7 16,1 0-1,-8 0-15,0 0 16,0 0-16,0-1 16,0 24-16,0-30 15,0-1 1,0 0-16,0 0 15,0-7-15,7 0 16,1-1 0,-8-7-16,0 0 15</inkml:trace>
  <inkml:trace contextRef="#ctx0" brushRef="#br0" timeOffset="148470.82">19459 6846 0,'0'0'0,"0"0"15,0 0-15,15 0 16,8 0-16,7 0 16,15 0-1,-7 0-15,8 0 16,6-8-16,16 1 16,16 7-1,-24-8-15,-15 8 16,8 0-16,23 0 15,15-7-15,-1-1 16,-22 8 0,8-8-16,-8 8 15,0-7-15,-7 7 16,-16 0 0,-15 0-16,0 0 15,-7 0-15,7 0 16,1 0-1,-9 0-15,-7 0 16,1 0-16,-9 0 16,1 0-16,-1 0 15,1 0 1,-8 0-16,7 0 16,1 0-16,-8 0 15,0 0-15,7 0 16,-7 0-1,0 0-15,8 0 16,-8 0-16,8 0 16,-1 0-1,1 0-15,-8 0 16,7 0-16,1 7 16,-1 1-1,1 7-15,7 0 16,0 1-16,0 7 15,0-8-15,1 8 16,-9 0 0,1 0-16,-1 7 15,1-7-15,-8 0 16,0 7-16,0 1 16,0 7-1,7 0-15,-7 0 16,0-7-16,0-1 15,0 1 1,0-16-16,0-7 16,8 15-16,-8-8 15,0 0-15,7-7 16,-7 0 0,0-1-16,0 1 15,0 0-15,0-1 16,0 1-1,0 7-15,0-7 16,0-1-16,0-7 16</inkml:trace>
  <inkml:trace contextRef="#ctx0" brushRef="#br0" timeOffset="149266.25">19429 7617 0,'0'0'16,"0"0"-16,0 0 15,0 0-15,0 0 16,0 0-1,15 8-15,15 14 16,0-22-16,8 8 16,0 0-16,0-1 15,7-7 1,23 0-16,23 0 16,-8 0-16,-23 0 15,9 8 1,44-16-16,0 8 15,-22-15-15,15 7 16,15 16 0,-38-16-16,-30 8 15,38 0-15,14 16 16,-21-16-16,-16 0 16,-8 0-1,-7 7-15,0 1 16,-15 0-16,-16-8 15,-6 0 1,-9 0-16,-7 0 16,0 0-16,0 0 15,0 0-15,-7 7 16,7-7 0</inkml:trace>
  <inkml:trace contextRef="#ctx0" brushRef="#br0" timeOffset="150095.5">21152 6762 0,'0'0'0,"0"0"16,0 0-16,0 0 16,0 8-1,8 15-15,-1 22 16,1 17-16,-8 6 15,0-14-15,0 22 16,0 16 0,-8-9-16,1-29 15,-1 15-15,8-16 16,-7 8 0,7-7-16,0-1 15,-8-7-15,8-8 16,0 0-1,0-15-15,0-8 16,0-15-16,0 0 16</inkml:trace>
  <inkml:trace contextRef="#ctx0" brushRef="#br0" timeOffset="150843.66">21394 6793 0,'0'0'0,"8"0"15,7 0 1,8 0-16,7 0 16,23 0-16,22-8 15,-7 0 1,0 1-16,-15-1 16,23 1-16,7-1 15,0 8-15,-22 0 16,-8-8-1,7 8-15,8 8 16,-7-8-16,-8 0 16,-16 0-1,-6 0-15,-9 0 16,1 0-16,-8 0 16,0 8-16,-7-1 15,7 1 1,-8-1-16,1 16 15,0 31-15,-8 14 16,-16 9 0,9 14-16,-1 24 15,1-31-15,-1-8 16,8-15-16,0-7 16,8-1-1,-1 0-15,-7-14 16,0-9-16,0 1 15,-7-1 1,-8-7-16,15-23 16</inkml:trace>
  <inkml:trace contextRef="#ctx0" brushRef="#br0" timeOffset="151292.93">21047 7739 0,'0'0'16,"15"8"-16,7-1 15,31 1-15,53 0 16,7-1-16,-14-7 15,82-15 1,-52 7-16,14 8 16,9 0-16,-62-15 15,61 0 1,-37 7-16,-31 1 16,15-1-16,-22 0 15,-76 8-15</inkml:trace>
  <inkml:trace contextRef="#ctx0" brushRef="#br0" timeOffset="152161.28">20094 7640 0,'0'0'16,"0"0"-16,0 0 15,0 7-15,0 16 16,0 8-16,0-1 15,0 9 1,0 6-16,0 9 16,0 30-16,0-8 15,-8-22-15,8 14 16,0 9 0,0-9-16,0 1 15,0-23-15,0-8 16,0-8-1,0-7-15,0 0 16,0-8-16,0-7 16,0 0-1,0-1-15,0-7 16,0 0-16,0 0 16,0 0-16,0 0 15</inkml:trace>
  <inkml:trace contextRef="#ctx0" brushRef="#br0" timeOffset="153172.35">20170 7808 0,'0'0'16,"0"0"-16,0 0 16,7 0-1,8 7-15,8 1 16,7-8-16,8 0 16,0 0-16,0 0 15,-1 0 1,24-23-16,7 23 15,15 0-15,-30-8 16,-8 8 0,8-7-16,23-1 15,7 1-15,-7-1 16,-16 8-16,-7 0 16,15 0-1,8 0-15,7 0 16,-30 0-16,-15 0 15,7-8 1,15 8-16,8-7 16,-7-1-16,-16 0 15,1 1-15,-16 7 16,-7 0 0,-1 0-16,-7 0 15,0 0-15,-7 0 16,0 0-16,-1 0 15,1 0 1,-8 0-16,0 0 16,0 0-16,0 0 15,0 0 1,0 0-16,7 7 16,-7 9-16,0 7 15,0 22 1,0 39-16,0 0 15,0-7-15,0-9 16,0-7-16,0-7 16,0 14-1,0-29-15,0-9 16,0-7-16,0 0 16,0-15-1,0-1-15,0-7 16</inkml:trace>
  <inkml:trace contextRef="#ctx0" brushRef="#br0" timeOffset="153774.73">20351 8624 0,'0'0'0,"8"0"16,14-7-16,9 7 16,21-8-1,32 1-15,-16 7 16,0 0-16,7 0 16,31 7-1,15-7-15,-15 15 16,30-7-16,-15-8 15,-30 8-15,52-8 16,-22 0 0,-15 0-16,0 0 15,-23 0-15,-22-8 16,-24 0 0,-37 8-16</inkml:trace>
  <inkml:trace contextRef="#ctx0" brushRef="#br0" timeOffset="164037.29">12980 5365 0,'0'0'16,"0"0"0,0 0-16,0 0 15,0 0-15,15 0 16,8 0-16,15 0 15,7-7-15,8-1 16,15 1 0,61 7-16,-46 0 15,-30 0-15,7 7 16,-7 1 0,-15-1-16,-8 9 15,-7 7-15,-8 15 16,-15 8-1,-8-1-15,-7 9 16,0-1-16,0 8 16,0 0-16,0-7 15,7-24 1,1 1-16,-1-16 16,8 0-16,0 1 15,0-1 1,0-8-16,8 9 15,14-1-15,31 0 16,8 1-16,-8-16 16,-16 0-1,-6 0-15,-9 0 16,-14 0-16,-8 0 16,0 0-1,0 0-15</inkml:trace>
  <inkml:trace contextRef="#ctx0" brushRef="#br0" timeOffset="164316.29">13131 5732 0,'0'0'0,"0"0"16,0 0-16,23-8 16,30 1-1,91-1-15,-46 0 16,8-7-16,15 0 16,-38-1-1,-30 1-15,-15 8 16,-8-32-16,-30 39 15</inkml:trace>
  <inkml:trace contextRef="#ctx0" brushRef="#br0" timeOffset="164906.32">12005 6037 0,'0'0'15,"0"0"-15,0 15 16,-8 39 0,1 22-16,-8 31 15,0-23-15,0 15 16,-1-7-16,9-24 15,-1 1 1,1 15-16,7-23 16,0-7-16,0-16 15,0-15-15,7-16 16,-7-7 0,0 0-16,0 0 15</inkml:trace>
  <inkml:trace contextRef="#ctx0" brushRef="#br0" timeOffset="165513.42">11763 6136 0,'0'0'16,"0"0"-16,0 0 15,15 8 1,23 7-16,45 8 16,8 0-16,7-15 15,53 15-15,8-31 16,30 16 0,-15-24-16,98-7 15,-98-7-15,121-8 16,0 0-1,-23 15-15,-91 7 16,129 1-16,-45 7 16,-99 1-16,76 14 15,-61-14 1,-14 14-16,-84-7 16,15 8-16,-15-8 15,-15 8 1,-22-1-16,-8 1 15,-8 0-15,-15-1 16,8 9-16,-8 6 16,0 24-1,-15 23-15,0 38 16,0 7-16,-8 8 16,1-15-1,-1 8-15,1-39 16,-1 0-16,0-15 15,1-15 1,-1 0-16,1-8 16,-1-7-16,-7-1 15,-23-7-15,-15-8 16,53-15 0</inkml:trace>
  <inkml:trace contextRef="#ctx0" brushRef="#br0" timeOffset="165934.84">11589 7067 0,'0'0'15,"0"0"-15,0 0 16,0 0 0,23 16-16,37-1 15,99 23-15,0-15 16,68-8-1,22-7-15,1 0 16,60-16-16,-8-7 16,-37-1-16,105 1 15,-105 15-15,90 0 16,-68 0 0,-45 8-16,30-1 15,-68 1-15,-30 0 16,-15-8-1</inkml:trace>
  <inkml:trace contextRef="#ctx0" brushRef="#br0" timeOffset="167512.34">14326 8014 0,'0'0'0,"0"7"16,0 9-16,-8 7 15,1 0-15,-1 7 16,1 1-1,-9-1-15,-6 8 16,-1 0 0,-15 8-16,1-8 15,-1-7-15,15-8 16,23-23-16</inkml:trace>
  <inkml:trace contextRef="#ctx0" brushRef="#br0" timeOffset="167761.34">14039 8151 0,'0'0'16,"0"0"-16,15 8 15,23 15-15,14 0 16,-6 22 0,-1 16-16,-15-15 15,-7 0-15,0 0 16,-23-46-16</inkml:trace>
  <inkml:trace contextRef="#ctx0" brushRef="#br0" timeOffset="168198.91">11786 8853 0,'0'8'15,"0"23"-15,7 52 16,8 9-16,8-16 16,7 1-1,-7-1-15,0-15 16,-16-30-16,1-16 15,-8-15 1</inkml:trace>
  <inkml:trace contextRef="#ctx0" brushRef="#br0" timeOffset="168832.25">11582 8556 0,'0'0'15,"0"0"-15,0 0 16,15 0 0,23 7-16,30 1 15,53 7-15,15 1 16,-46-1-16,84 0 15,0-7 1,53-16-16,-68-7 16,90-8-16,1-8 15,-39 8-15,99-15 16,-45-8 0,-61 31-16,91 0 15,-31 15-15,-90 8 16,68 7-1,-38 8-15,-53-8 16,1 8-16,6-8 16,-37 0-16,8 1 15,-23-1 1,-38-7-16,-15-1 16,15 9-16,-15-1 15,-16 0-15,-6 0 16,-1 8-1,-7 23-15,-8 7 16,-15 16-16,-8 7 16,-15 16-1,1-16-15,-1-15 16,0-15-16,8 0 16,0-15-16,0 14 15,0 1 1,7-15-16,-7-8 15,-15-1-15,30-22 16</inkml:trace>
  <inkml:trace contextRef="#ctx0" brushRef="#br0" timeOffset="169283.91">11869 9639 0,'0'0'16,"0"0"-16,30 8 15,53 0-15,31-1 16,120-14 0,-7-16-16,-46 0 15,122 0-15,-39 8 16,-29 0-16,120-24 15,-68 16 1,129 1-16,-121 14 16,83-7-16,-53 30 15,-38-23-15,38 1 16,-143-9 0,105 1-16,-151 8 15</inkml:trace>
  <inkml:trace contextRef="#ctx0" brushRef="#br0" timeOffset="184789.05">22498 5541 0,'0'0'15,"0"0"-15,0 0 16,-8 8-1,1-1-15,-1 9 16,-7-1-16,0 8 16,-8-8-16,1 8 15,-1 0 1,0 0-16,1 7 16,-1 1-16,8-1 15,-8 1-15,1 7 16,-1-8-1,-7 1-15,-1-1 16,-6 1-16,6 0 16,1-1-1,0 1-15,7-8 16,1-8-16,-1 8 16,0 0-16,0-1 15,1-6 1,7-1-16,-8 8 15,8 0-15,0-8 16,0 0-16,0 1 16,-1-1-1,9-8-15,-8 1 16,7 0 0,-22 91-16,30-99 15,0 0-15,0 0 16,0 0-16,0 0 15,0 0 1,0 0-16,0 0 16,0 0-16,0 0 15,0 0-15,0 0 16,0 0 0,0 0-16,0 0 15,0 0-15,-8-8 16,1 1-1,7-9-15,0 1 16,-8-8-16,8 0 16,0 23-1,-7-15-15,-1-8 16,8 8-16,0 0 16,0 7-16,-7-7 15,7 7 1,0 1-16,0-9 15,0 16-15,0 0 16,0 0-16,0 0 16,0 0-1,0 0-15,0 0 16,-8 16-16,0 6 16,1 1-16,-1 0 15,1-8 1,-1 1-16,1-1 15,7 0-15,0-7 16,0 0 0,0-1-16,0 1 15,0-8-15,0 0 16,0 0 0,7 0-16,8 0 15,8 0-15,7 0 16,0-15-16,1-1 15,7 1 1,-8 0-16,-8-1 16,-6 9-16,-1-8 15,0-8 1,-8 23-16,-7 0 16,0 0-16,0 0 15,0 0-15,0 0 16,0 0-1,-15-8-15,-7-7 16,-9 0-16,1 7 16,0 0-1,7 1-15,0-1 16,1 8-16,7 0 16,0-8-16,15 8 15</inkml:trace>
  <inkml:trace contextRef="#ctx0" brushRef="#br0" timeOffset="210598.07">22468 4961 0,'0'0'16,"0"0"0,0 0-16,0 0 15,7 0-15,8 8 16,1-1-16,-1 8 16,7 8-1,9 16-15,-1 14 16,0 0-16,0-7 15,1 0 1,-1 0-16,-8 0 16,1 7-16,0-15 15,-8 0-15,0-7 16,-7-8 0,-1-8-16,-7-7 15,0-1-15,0 1 16,0-8-1,0 0-15,0 0 16,0-8-16,0 8 16</inkml:trace>
  <inkml:trace contextRef="#ctx0" brushRef="#br0" timeOffset="211188.86">22324 4892 0,'0'0'0,"0"0"15,8-7-15,7-1 16,8 0-1,-1-7-15,8 0 16,-7 7-16,0-7 16,-8 7-16,0 1 15,0 7 1,-7 0-16,-1 0 16,1 7-16,-1 1 15,1 7 1,-1-7-16,1-1 15,0 1-15,-1 0 16,-7-1-16,0 1 16,0 0-1,0-1-15,0 1 16,0 0-16,0-1 16,0 1-16,0-1 15,-7 1 1,-9 7-16,16-15 15</inkml:trace>
  <inkml:trace contextRef="#ctx0" brushRef="#br0" timeOffset="211703.34">22982 4923 0,'0'0'15,"0"0"-15,0 0 16,0 0-16,0 0 16,0 0-1,0 0-15,0 0 16,0 0-16,-15-8 15,-8-7-15,-7-8 16,0-8 0,7 1-16,8 15 15,0-1-15,7 1 16,8 0 0,0 0-16,8-8 15,-1 7-15,1 1 16,-1 0-1,1 7-15,-8 8 16</inkml:trace>
  <inkml:trace contextRef="#ctx0" brushRef="#br0" timeOffset="212310.33">23194 4587 0,'0'0'0,"0"0"15,0 0 1,0 0-16,0 8 16,15 14-16,0 9 15,0 0 1,0-9-16,0 1 16,0 0-16,-7-8 15,-1 1-15,1-1 16,-8-15-1</inkml:trace>
  <inkml:trace contextRef="#ctx0" brushRef="#br0" timeOffset="212854.62">23602 4488 0,'0'0'16,"0"0"-16,0 0 15,0 0 1,0 0-16,-8 7 15,1 1-15,-8 0 16,-1-1-16,9 1 16,-1 0-16,1-1 15,-1 8 1,8 1-16,8 14 16,7 16-16,8-23 15,-1-8 1,-7-7-16,0-8 15,8-8-15,0 1 16,-1-1 0,-6 0-16,-1-7 15,-8 0-15,-7 7 16,0 0 0,-7 1-16,-1-8 15,-7-8-15,-8 7 16,1 1-16,-1 8 15,0 7 1,8-8-16,0-7 16,15 15-16</inkml:trace>
  <inkml:trace contextRef="#ctx0" brushRef="#br0" timeOffset="213249.55">24018 4648 0,'0'0'16,"0"0"-16,0 0 15,0 0-15,0 0 16,-8 0 0,0-8-16,-7 1 15,8-1-15,-8-7 16,7-16-1,1-14-15,7 29 16,0-7-16,7 8 16,8-8-16,15-7 15,-30 30 1</inkml:trace>
  <inkml:trace contextRef="#ctx0" brushRef="#br0" timeOffset="-212148.78">19225 5518 0,'0'0'15,"0"0"-15,0 0 16,0 0 0,0 0-16,0 0 15,0 0-15,0 0 16,0 0-16,0 0 16,0 0-1,7 8-15,1-1 16,-1 9-16,8-1 15,8 8 1,-8 0-16,8 15 16,0 8-16,-1-1 15,8 24-15,1-15 16,-1-9 0,0 1-16,8 15 15,0-7-15,0 7 16,-8-16-1,0-6-15,-7-1 16,7-8-16,-7-7 16,7 8-16,-7-16 15,-1 0 1,-7-7-16,1 0 16,-1-1-16,-8 1 15,1-8 1,-8 0-16,0 0 15,0 0-15,0 0 16,0 0 0,0 0-16,0 0 15,0 0-15,0 0 16,0 0-16,0 0 16,0 0-1,0 0-15,0 0 16,0 0-16,0 0 15,7-8-15,-7 8 16,0 0 0,0 0-16,0 0 15,8-7-15,7-1 16,0-15 0,8 0-16,-1-15 15,1 7-15,0-22 16,-8 15-1,0 15-15,-7 8 16,-1-1-16,1 9 16,-8-1-16,0 8 15,0 0 1,0 0-16,0 0 16,0 0-16,0 0 15,0 0-15,-15 23 16,0 8-1,-8 7-15,0 0 16,8-8-16,-8 1 16,8-8-1,0 0-15,0-8 16,0 0-16,7 1 16,1-1-1,-1-8-15,1 1 16,-1 0-16,8-8 15,0 0-15,0 0 16,0 0 0,0 0-16,0 0 15,-7 0-15,-9-8 16,1 0-16,-7-7 16,-1 0-1,-7-8-15,-1 0 16,1 8-16,8 7 15,6 1 1,1-1-16,8 8 16,-1 0-16,8 0 15,0 0 1,0 0-16,0 0 16,8 0-16,7 8 15,8-1-15,7 1 16,8-1-1,7-7-15,8-7 16,7-1-16,-14 1 16,-9-1-16,-6 0 15,-16 1 1,0-1-16,-7 0 16,-1 8-16,-7 0 15,0 0 1,0 0-16,0 0 15,0 0-15,0 0 16,-23 0-16,23 0 16</inkml:trace>
  <inkml:trace contextRef="#ctx0" brushRef="#br0" timeOffset="-154659.47">18106 4679 0,'0'0'0,"0"0"0,0 0 0,113 160 16,-90-114-16,0 7 16,-1-15-16,-7-7 15,0-8 1,1 0-16,-1-1 15,-8-6-15,1-1 16,-1-7-16,1-1 16,-8-7-1,0 0-15,7 8 16,1-1-16,0 1 16,7-8-1,0 0-15,8 0 16,-1-8-16,8 1 15,-7-1 1,0-7-16,-8 7 16,0 1-16,0-9 15,0 9-15,0-1 16,-7 1 0,0-1-16,-1 0 15,-7 8-15,0 0 16,0 0-16,0-7 15,8-16 1,-8 23-16</inkml:trace>
  <inkml:trace contextRef="#ctx0" brushRef="#br0" timeOffset="-153916.58">18832 4549 0,'0'0'16,"0"0"0,0 0-16,0 0 15,0 0-15,0 0 16,7 0-16,1 7 15,7 1 1,0 7-16,8 1 16,-1 6-16,1 1 15,0 8 1,-1-8-16,1 0 16,0 0-16,-8-8 15,0 0-15,0 0 16,0-15-1,-15 0-15,0 0 16</inkml:trace>
  <inkml:trace contextRef="#ctx0" brushRef="#br0" timeOffset="-153186.61">19119 3923 0,'0'0'0,"0"0"16,0 0-16,0 8 16,7 7-16,1 0 15,-1 8 1,9 8-16,-1-9 16,0 1-16,0 8 15,0-8 1,8 7-16,-8 1 15,0-8-15,0-8 16,0 8-16,0 0 16,-7-8-1,-1 0-15,1-7 16,-8 0-16,0 7 16,0-15-16,0 0 15,0 7 1,0-7-16,0 0 15,0 0-15,0 0 16,0 0 0,0 0-16,0 0 15,0 0-15,0-7 16,0-8 0,0-1-16,0 1 15,0-8-15,-8 8 16,1 0-16,-1-8 15,1-8 1,-8-7-16,0 7 16,-1 1-16,9-1 15,-1 16-15,8 0 16,0 0 0,0-1-16,0 1 15,8 0-15,-1 0 16,-7 15-1</inkml:trace>
  <inkml:trace contextRef="#ctx0" brushRef="#br0" timeOffset="-152851.52">19618 4106 0,'0'0'0,"0"0"16,0 0-16,0 0 15,0 0-15,7 8 16,1-1-1,-1 1-15,1 0 16,0-1-16,-1 1 16,1 0-1,-1-8-15,1 0 16,-1-8-16,-7 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1:54:20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10251 6541 0,'0'0'0,"0"0"16,0 0-1,0 0-15,0 0 16,0 0-16,0 7 16,0 9-16,0 14 15,0 8 1,-7-15-16,7 31 15,0 7-15,7 0 16,-7-15-16,0-8 16,0-8-1,0 1-15,0-8 16,0-8-16,0 0 16,8 1-1,-1-1-15,1-8 16,-1 1-16,1 0 15,-1-1-15,9 1 16,-1 0 0,15-1-16,8-7 15,0 0-15,7 8 16,0-8 0,1-8-16,-9 8 15,1-7-15,15-1 16,23 0-16,7 1 15,-15-1 1,0-7-16,23 15 16,15-8-16,-23 8 15,0-7-15,45 7 16,-7-8 0,-7 8-16,44 0 15,-52 0-15,8 0 16,67-8-16,-45 8 15,46-7 1,-61 7-16,45-8 16,-7-7-16,-46 7 15,121 0 1,-143 8-16,83 0 16,-23 0-16,0-7 15,8 7 1,-68-8-16,75-7 15,-30 15-15,-22-8 16,44 1-16,-59 7 16,7 0-1,37 0-15,-29 0 16,-9 7-16,16-7 16,-15 8-16,-38-8 15,0 0 1,23 0-16,-8-8 15,-7 8-15,-23 0 16,0 0 0,0-7-16,7-1 15,-7 0-15,-8 8 16,-14 0 0,-9-7-16,-7-1 15,0 1-15,-7-1 16,7 0-16,-7 1 15,-1-1 1,1-7-16,-1 7 16,1-7-16,-1-8 15,1-8 1,0-14-16,-1-9 16,-7 8-16,0 1 15,0 14-15,-7 8 16,-1-15-1,0 23-15,-29-16 16,37 31-16</inkml:trace>
  <inkml:trace contextRef="#ctx0" brushRef="#br0" timeOffset="9977.28">18862 4556 0,'0'0'0,"0"8"16,7 7-16,1 1 16,7 37-16,0 0 15,0 1-15,-7-8 16,7-1-1,0 1-15,0 15 16,0 23-16,-7-15 16,-1-8-1,1-8-15,0 1 16,-1-8-16,1 7 16,-1-7-1,1-8-15,-1-7 16,-7-16-16,0-15 15</inkml:trace>
  <inkml:trace contextRef="#ctx0" brushRef="#br0" timeOffset="10696.36">18703 4327 0,'0'0'0,"0"0"15,0 0-15,0 0 16,0 0-16,0 0 16,8 8-1,-8-8-15,7 0 16,8 0-16,15 0 15,8-8-15,8-7 16,-1 0 0,-7 7-16,7 1 15,-7 7-15,0 0 16,-8 0 0,0 7-16,-7 9 15,0-1-15,-8 15 16,-8 1-1,1-8-15,-8 0 16,0-8-16,0 0 16,-8 0-16,1 1 15,-1-1 1,8-7-16,0-8 16,0 0-16,0 0 15</inkml:trace>
  <inkml:trace contextRef="#ctx0" brushRef="#br0" timeOffset="12364.53">19882 3877 0,'0'0'0,"0"0"16,0 0-16,0 0 16,0 0-1,0 0-15,-15 15 16,-7 16-16,-9 7 16,1 23-16,-8 0 15,0 0 1,1-7-16,6-1 15,9 1-15,7-9 16,-1 1 0,9-15-16,7-8 15,0-1-15,7 1 16,9 0 0,-9-7-16,8-1 15,0-8-15,1 1 16,-1 0-16,0-1 15,-15-7 1</inkml:trace>
  <inkml:trace contextRef="#ctx0" brushRef="#br0" timeOffset="12732.24">20419 4106 0,'0'0'15,"0"0"-15,0 0 16,0 0-16,0 0 15,-15 15 1,-23 24-16,-22 29 16,-1 16-16,8 0 15,15-23-15,8 8 16,0 22 0,7-29-16,16-40 15,-1 9 1,1-8-16,-1-16 15,8-7-15</inkml:trace>
  <inkml:trace contextRef="#ctx0" brushRef="#br0" timeOffset="13091.48">20094 4213 0,'0'0'0,"0"0"16,0 0-16,0 0 15,0 0 1,0 0-16,8 15 15,-1-7-15,8 15 16,0-8-16,0 16 16,8-9-1,7 17-15,8 6 16,-8-14-16,1-8 16,-9 0-16,9 7 15,-9 24 1,-22-54-16</inkml:trace>
  <inkml:trace contextRef="#ctx0" brushRef="#br0" timeOffset="13476.81">20895 4495 0,'0'0'0,"0"0"16,0 0-16,-7 16 16,-1-1-1,-7 23-15,0 8 16,7-8-16,-7 8 16,8-8-1,-1-15-15,1 0 16,-1-8-16,8-15 15</inkml:trace>
  <inkml:trace contextRef="#ctx0" brushRef="#br0" timeOffset="14065.09">21009 4198 0,'0'0'16,"0"0"-1,0 0-15,0 0 16,0 0-16,0 0 15,0 0-15,0 0 16,22 0 0,16 0-16,15-8 15,23 0-15,-1-7 16,-7 8 0,-22-1-16,-16 8 15,-7 0-15,-8 0 16,-8 0-16,-7 0 15,8 8 1,-8 14-16,-8 9 16,-7 7-16,-7 8 15,-9 0 1,9-8-16,6-8 16,9-7-16,7 0 15,7 8 1,16-8-16,7 0 15,-7-8-15,0 0 16,15-7-16,-1-1 16,1-7-1,-15 0-15,0 0 16,-8-7-16,-8-9 16,-7 16-16</inkml:trace>
  <inkml:trace contextRef="#ctx0" brushRef="#br0" timeOffset="14333.7">21152 4396 0,'0'0'15,"0"0"-15,0 0 16,15 8-16,23 7 16,8-15-1,7 0-15,-1 0 16,-6 0-16,-16-8 16,0 1-1,16-8-15,-46 15 16</inkml:trace>
  <inkml:trace contextRef="#ctx0" brushRef="#br0" timeOffset="14702.25">21833 3801 0,'0'0'15,"0"0"-15,0 0 16,0 0-16,15 15 15,15 23-15,15 46 16,1 8 0,7 7-16,-8 8 15,-7-8-15,-15-38 16,-8-7 0,-15 30-16,-31 45 15,-6 32-15</inkml:trace>
  <inkml:trace contextRef="#ctx0" brushRef="#br0" timeOffset="30859.99">18786 6426 0,'0'0'0,"0"0"15,0 0 1,0 0-16,0 8 16,8 15-16,-8 7 15,7 16 1,-7 0-16,0 0 16,0 0-16,0-1 15,0 24-15,0 0 16,0-1-1,0-22-15,0 0 16,0 0-16,8 0 16,-1 7-1,1-7-15,0 0 16,-8-8-16,0-15 16,0-8-16,0-7 15,0-1 1,0-7-16,0 0 15,0 0-15</inkml:trace>
  <inkml:trace contextRef="#ctx0" brushRef="#br0" timeOffset="31685.97">18847 6228 0,'0'0'15,"0"0"-15,0 8 16,0-8-16,0 7 16,-8 1-1,8-8-15,0 0 16,0 0-16,0 0 16,8 0-16,14-8 15,9-7 1,6 0-16,9-1 15,7 1-15,0 15 16,-8 8 0,0 7-16,-7 8 15,0 7-15,-15-7 16,-8 0 0,-8-8-16,-7 8 15,-7 8-15,-16 7 16,-7 0-16,-8 0 15,0-7 1,8-16-16,-8 23 16,15-22-16,8-9 15,0 1 1,8-1-16,7-7 16,0 0-16</inkml:trace>
  <inkml:trace contextRef="#ctx0" brushRef="#br0" timeOffset="32296.92">19761 5968 0,'0'0'15,"0"0"-15,0 0 16,0 0-1,0 8-15,-7 0 16,-1 7-16,1 8 16,-8 15-16,-1 0 15,-6 23 1,14-15-16,1-8 16,7-7-16,0-1 15,7 8 1,1-7-16,7-1 15,8 9-15,7-9 16,-8-7-16,9 0 16,-1-8-1,-7-7-15,-1-1 16,-22-7-16</inkml:trace>
  <inkml:trace contextRef="#ctx0" brushRef="#br0" timeOffset="33259.76">20343 6083 0,'0'0'16,"-7"8"-16,-16 22 15,1 1 1,-1 7-16,-7 0 16,7 0-16,0-7 15,8-1-15,0-7 16,7 0-1,1-8-15,-1 0 16,8-7-16,0-8 16</inkml:trace>
  <inkml:trace contextRef="#ctx0" brushRef="#br0" timeOffset="33575.75">20041 6083 0,'0'0'0,"0"0"16,0 0-16,0 0 15,0 0 1,8 15-16,-1 8 15,8 8-15,8 14 16,7 1 0,0-8-16,1-7 15,7-8-15,-1 7 16,1 1-16,0-1 16,-8 8-1,-30-38-15</inkml:trace>
  <inkml:trace contextRef="#ctx0" brushRef="#br0" timeOffset="34071.23">20714 5930 0,'0'0'0,"0"0"16,0 0-1,0 0-15,0 8 16,0-1-16,0 9 16,0 14-1,7 8-15,1 8 16,0 8-16,-1-9 15,1 1 1,-8-8-16,7-7 16,-7-8-16,0-8 15,0 8-15,0-8 16,0 1 0,0-1-16,0-15 15</inkml:trace>
  <inkml:trace contextRef="#ctx0" brushRef="#br0" timeOffset="34708.64">20888 5915 0,'0'0'16,"0"0"-16,22 0 15,16 0 1,8 0-16,-1-8 16,-7 8-16,0 0 15,7 0 1,-7 0-16,-16 0 15,-6 8-15,-1 0 16,-8-1-16,-7 8 16,-7 8-1,-8 8-15,-8-1 16,0 9-16,0-1 16,8-8-16,0-7 15,8 8 1,-1-8-16,8 0 15,8-8-15,-1 0 16,8 0-16,8 1 16,7-9-1,8 1-15,0-1 16,-8-7-16,0-7 16,-7-1-1,-15 1-15,-8 7 16</inkml:trace>
  <inkml:trace contextRef="#ctx0" brushRef="#br0" timeOffset="34970.3">21016 6098 0,'0'0'0,"0"0"16,0 0 0,23 8-16,7 7 15,8 0-15,0 1 16,7-9-16,1 1 16,-1-16-1,0 1-15,-15-9 16,-30 16-16</inkml:trace>
  <inkml:trace contextRef="#ctx0" brushRef="#br0" timeOffset="35437.98">21568 5587 0,'0'0'0,"0"0"15,15 7-15,8 9 16,15 7 0,7 7-16,8 24 15,0 22-15,-15-7 16,-8-16-1,-7 0-15,-8 16 16,-8 0-16,-7-1 16,-7-22-16,-16 8 15,-15-1 1,-15 1-16,-7-16 16,60-38-16</inkml:trace>
  <inkml:trace contextRef="#ctx0" brushRef="#br0" timeOffset="36100">22415 5678 0,'0'0'0,"0"0"16,0 0-16,0 0 15,0 16-15,7 29 16,1 39-1,0 8-15,-1 15 16,-7 0-16,0-16 16,0-7-1,0-15-15,0 7 16,-7-7-16,-1-16 16,0 1-16,1 14 15,-1-52 1,1-1-16,7-15 15</inkml:trace>
  <inkml:trace contextRef="#ctx0" brushRef="#br0" timeOffset="36581.14">22279 5793 0,'0'0'0,"0"0"15,0-8-15,7 1 16,8-9-16,8 1 16,15 0-1,7 7-15,1 1 16,-9 7-16,-6 0 16,6 7-1,-6 8-15,-9 8 16,9 23-16,-16-8 15,-8-7 1,-7-1-16,-7 1 16,-8-1-16,-8 1 15,-7-8-15,-1 0 16,1-8 0,0-7-16,7-1 15,23-7-15</inkml:trace>
  <inkml:trace contextRef="#ctx0" brushRef="#br0" timeOffset="36981.76">23042 5449 0,'0'0'16,"0"8"0,-7 7-16,-1 8 15,1 0-15,-1 8 16,-7 7-16,-8 15 15,1 39 1,6-1-16,9-37 16,-1-1-16,1-7 15,7 0 1,0-16-16,7 1 16,1-8-16,-1-8 15,1 0 1,0 8-16,-1-15 15,-7-8-15</inkml:trace>
  <inkml:trace contextRef="#ctx0" brushRef="#br0" timeOffset="37488.08">23277 5602 0,'0'0'0,"0"0"16,0 0-16,0 0 16,7 8-16,8-1 15,8 1 1,15 0-16,0-1 15,-1 1-15,-14-1 16,-8-7-16,0 0 16,-7 8-1,-8 0-15,-23 38 16,-15 15-16,1 0 16,-1-8-1,8-15-15,-1-7 16,9-8-16,7-8 15,7 0 1,8-7-16,0-8 16,15 7-16,8 9 15,7-9-15,15 1 16,1-8 0,-8 0-16,-1 0 15,1-8-15,-15 1 16,0-1-1,-8 8-15,-15 0 16</inkml:trace>
  <inkml:trace contextRef="#ctx0" brushRef="#br0" timeOffset="37769.08">23254 5869 0,'0'0'0,"15"8"16,15-1-16,16 16 15,14 0-15,1-8 16,-1-7-1,-14 0-15,-16-8 16,8-8-16,-1-7 16,-37 15-16</inkml:trace>
  <inkml:trace contextRef="#ctx0" brushRef="#br0" timeOffset="38072.35">23874 5518 0,'0'0'16,"30"38"-16,16 61 16,-1 62-16,-38-47 15,-14 62 1,-31-54-16,-38 15 16,1-22-16,75-115 15</inkml:trace>
  <inkml:trace contextRef="#ctx0" brushRef="#br0" timeOffset="39833.83">20578 4908 0,'0'0'0,"0"0"15,0 0 1,0 0-16,0 7 15,0 16-15,0 15 16,7 31-16,1-16 16,0-7-1,-1 8-15,1-16 16,-1 0-16,1 8 16,7 22-1,-8-22-15,-7-46 16</inkml:trace>
  <inkml:trace contextRef="#ctx0" brushRef="#br0" timeOffset="40088.11">21069 4908 0,'0'0'0,"0"0"15,0 15-15,0 38 16,-7 31-16,-16 15 16,-7 23-1,-8 1-15,38-123 16</inkml:trace>
  <inkml:trace contextRef="#ctx0" brushRef="#br0" timeOffset="44362.29">18189 8685 0,'0'0'15,"0"0"-15,0 0 16,0 0-1,0 0-15,0 0 16,0 0-16,0 0 16,0 0-1,0 0-15,0 0 16,0 8-16,-8 30 16,1 0-16,-8 8 15,7 0 1,-7 23-16,0 30 15,7-30 1,1-1-16,7 1 16,0 15-16,0-31 15,0 31-15,0-30 16,0-8 0,0-8-16,0-8 15,0-7-15,-8 0 16,1 0-16,-1-8 15,8-15 1</inkml:trace>
  <inkml:trace contextRef="#ctx0" brushRef="#br0" timeOffset="45003.74">18113 8563 0,'0'0'15,"0"0"-15,0 0 16,0 0 0,0 0-16,0 0 15,0 0-15,0 0 16,0 0-1,23-7-15,7 7 16,8 0-16,7-8 16,1 0-16,-1 8 15,0 8 1,1 0-16,-1-1 16,-7 9-16,-8-1 15,-7 0 1,-8 16-16,0-1 15,-7-7-15,-1 8 16,-7-1-16,-7-7 16,-1 0-1,-7 0-15,-8 0 16,-7 0-16,0-8 16,0 0-1,-1-7-15,1-1 16,0 1-16,7-8 15,8 0-15,8 0 16,7 0 0</inkml:trace>
  <inkml:trace contextRef="#ctx0" brushRef="#br0" timeOffset="45480.87">19096 8296 0,'0'0'0,"0"0"16,0 0-16,0 0 15,-15 8-15,-8 7 16,-14 39 0,6-1-16,1-15 15,0 8-15,0 0 16,7 0-16,0 15 15,16-16 1,-1-14-16,8 7 16,0-7-16,8-1 15,7 1-15,0-8 16,0-1 0,0-6-16,0-1 15,0-7-15,0-1 16,-7 1-1,-8-8-15</inkml:trace>
  <inkml:trace contextRef="#ctx0" brushRef="#br0" timeOffset="45797.56">19535 8388 0,'0'0'16,"0"0"-16,0 0 15,0 0 1,-8 15-16,-15 16 16,-22 37-16,22-45 15,-7 8 1,-8 15-16,-7-1 15,0 9-15,-1-1 16,1-7-16,15-16 16,-1 1-1,9-16-15,-1 1 16,23-16-16</inkml:trace>
  <inkml:trace contextRef="#ctx0" brushRef="#br0" timeOffset="46067.73">19194 8571 0,'0'0'16,"0"0"-16,0 0 15,0 0 1,8 8-16,7 7 15,8 15 1,7 1-16,-7 7 16,-1 8-16,-7-16 15,1 1-15,-1-8 16,7 15 0,-7-7-16,-15-31 15</inkml:trace>
  <inkml:trace contextRef="#ctx0" brushRef="#br0" timeOffset="46527.3">19467 8067 0,'0'0'0,"0"0"15,7 8-15,16 7 16,7 8-16,0 8 15,8-1 1,7 16-16,8 15 16,-7-8-16,-1 8 15,-7-7-15,0-1 16,-8-7 0,0 15-16,-7 0 15,-8 8-15,-15-23 16,-8-16-1,-14 24-15,-24 7 16,1-8-16,7-22 16,-15-1-16,53-30 15</inkml:trace>
  <inkml:trace contextRef="#ctx0" brushRef="#br0" timeOffset="47381.48">20170 8456 0,'0'0'16,"0"0"-16,0 0 15,22 0-15,9 0 16,14 0 0,0 0-16,1-7 15,-1-1-15,0 1 16,1-9-16,-1 9 15,-7-1 1,-15 8-16,-23 0 16</inkml:trace>
  <inkml:trace contextRef="#ctx0" brushRef="#br0" timeOffset="47563.03">20230 8846 0,'0'0'0,"0"0"15,15 0-15,15-8 16,8 0 0,-38 8-16</inkml:trace>
  <inkml:trace contextRef="#ctx0" brushRef="#br0" timeOffset="48703.4">21508 7785 0,'0'0'0,"0"0"15,0 0-15,0 0 16,0 0 0,0 0-16,0-8 15,-8 1-15,-7-9 16,-15-7-1,-8 1-15,0-9 16,0 16-16,1-16 16,-1 24-16,0-1 15,-7 8 1,7 8-16,0 7 16,0 0-16,8 8 15,7 0-15,1 15 16,6-7-1,1 14-15,8 9 16,7 30-16,7-8 16,8-7-1,8 22-15,15 31 16,-8-30-16,8-8 16,0 0-1,15 30-15,0-30 16,-8-7-16,0-24 15,8 23-15,-7 8 16,-24-30-16,1-1 16,-8-7-1,0 0-15,-7 38 16,-1-54 0,1 9-16,-8-1 15,0-8-15,-8 1 16,-14-1-16,-24 1 15,-14-1 1,-16-7-16,-7 8 16,0-8-16,-8 0 15,16-8-15,7-8 16,7-7 0,-7-15-16,-15-23 15,83 38-15</inkml:trace>
  <inkml:trace contextRef="#ctx0" brushRef="#br0" timeOffset="51213.35">21636 8174 0,'0'0'0,"0"0"15,0 0-15,8 8 16,-1-1 0,1 16-16,7 15 15,0 31-15,-7-15 16,-1-9 0,1 1-16,-1 8 15,1 7-15,7 7 16,0 1-1,-7-16-15,-1 1 16,1-16-16,-1 31 16,-7-24-16,0 1 15,0 0 1,0-15-16,0-16 16,0 0-16,0-15 15,0 0-15,0 0 16</inkml:trace>
  <inkml:trace contextRef="#ctx0" brushRef="#br0" timeOffset="51811.71">21583 8075 0,'0'0'16,"0"0"-16,0 0 15,8 0 1,15 0-16,-1 0 16,16-8-16,-8 1 15,8-16 1,0 23-16,0-8 15,-8 8-15,0 0 16,0 0-16,1 15 16,-9 1-1,1 7-15,-8 7 16,0 1-16,-7 7 16,-8 15-1,-8-7-15,-7 7 16,-8 1-16,-7-16 15,0-8-15,-8 1 16,0-8 0,1 0-16,6-8 15,-7 16-15,8-31 16,8 0 0,22 0-16</inkml:trace>
  <inkml:trace contextRef="#ctx0" brushRef="#br0" timeOffset="52359.32">22211 7884 0,'0'0'15,"0"0"-15,0 0 16,0 0-16,0 0 15,0 0 1,0 0-16,0 0 16,-8 15-16,1 1 15,-8 7 1,-1-1-16,1 9 16,8 7-16,-1 0 15,1 8-15,7 0 16,7 15-1,8-8-15,8 24 16,-8-32-16,0-6 16,-7-9-16,-1-7 15,8 0 1,1-8-16,-1 0 16,0 1-16,0-1 15,0-7 1,0-8-16,8-8 15,-23 8-15</inkml:trace>
  <inkml:trace contextRef="#ctx0" brushRef="#br0" timeOffset="52704.18">22672 8021 0,'0'0'15,"0"0"-15,0 0 16,0 0-16,0 0 16,0 0-16,0 8 15,-8 7 1,-7 16-16,0-1 15,-15 9-15,-8 14 16,8 8 0,0 0-16,-1-7 15,9-16-15,7-8 16,-1-7 0,1-8-16,8-7 15,7-8-15</inkml:trace>
  <inkml:trace contextRef="#ctx0" brushRef="#br0" timeOffset="52989.18">22400 8098 0,'0'0'0,"0"0"15,0 0 1,7 7-16,1 1 16,15 7-16,-1 8 15,1 0 1,0 15-16,-1 0 16,1 1-16,0-1 15,-1-15-15,1 0 16,-8-16-1,8 8-15,-23-15 16</inkml:trace>
  <inkml:trace contextRef="#ctx0" brushRef="#br0" timeOffset="53304.99">22974 8373 0,'0'0'16,"0"0"-16,0 15 15,0 8-15,0 0 16,-7-1-1,-1 1-15,-7 8 16,7-1-16,-7-7 16,8-7-16,-1-1 15,1 0 1,-1-7-16,8-8 16</inkml:trace>
  <inkml:trace contextRef="#ctx0" brushRef="#br0" timeOffset="54043.3">23163 8014 0,'0'0'0,"0"0"16,0 0-16,0 0 15,0 0 1,8 0-16,-1 0 16,9 0-16,-1 0 15,0-8 1,0 8-16,0 0 15,0 0-15,0 0 16,0 0 0,0 0-16,1 0 15,-9 0-15,1 8 16,-1-1-16,-7 16 16,0-7-1,-15 14-15,0 8 16,-8 0-16,1 1 15,7-9-15,7 1 16,0-1 0,1 1-16,7-8 15,7 15-15,9-15 16,6 0-16,1-8 16,0 0-1,7-7-15,0-1 16,0 1-16,1-8 15,-1 0 1,-8 0-16,1 0 16,-8-8-16,0 1 15,-7-9 1,-8 16-16</inkml:trace>
  <inkml:trace contextRef="#ctx0" brushRef="#br0" timeOffset="54297.34">23186 8144 0,'0'0'0,"8"0"15,14 7 1,8 8-16,1-7 16,-1 0-16,8-1 15,-8 1 1,-30-8-16</inkml:trace>
  <inkml:trace contextRef="#ctx0" brushRef="#br0" timeOffset="54700.45">23685 7663 0,'0'0'16,"0"0"-16,0 0 16,0 7-16,7 9 15,1-1 1,0 0-16,-1 8 16,8 0-16,0 7 15,1 1 1,-1 7-16,-8 0 15,8 31-15,-15-16 16,0 1-16,-7-1 16,-1 1-1,1 7-15,-8 7 16,-1-14-16,-6-1 16,-16 1-1,38-54-15</inkml:trace>
  <inkml:trace contextRef="#ctx0" brushRef="#br0" timeOffset="56310.72">24327 7327 0,'0'0'0,"0"0"0,0 0 15,0 0 1,0 0-16,0 0 16,0 8-16,0-8 15,0 0 1,0 7-16,0-7 15,0 0-15,0 0 16,0 8-16,0-8 16,0 0-1,0 7-15,0-7 16,0 0-16,0 8 16,0-8-1,8 8-15,-8 7 16,0 0-16,0 1 15,0-1-15,0 0 16,0 0 0,0 8-16,0 8 15,0-1-15,-8 16 16,8 7 0,0-7-16,0-8 15,0 1-15,0-9 16,0 1-16,0-1 15,0-7 1,0 0-16,0 0 16,0-8-16,0 16 15,0-8 1,0-8-16,0 0 16,0-7-16,0-1 15,0-7-15,0 8 16,0 0-1,0-8-15,0 0 16,0 0-16,0 0 16,-7-23-1,-1 0-15,1 0 16,7 8-16,0-1 16,0 9-1,-8-1-15,8 8 16,0 0-16,-7 0 15,-8 15-15,-8 8 16,0 15 0,8 1-16,0-9 15,0 1-15,0-8 16,7-1-16,1 1 16,-1 0-1,8 0-15,0 8 16,8-1-16,22 8 15,8 1 1,-1-9-16,1-15 16,-8 1-16,-7-16 15,0 0-15,7-16 16,0 1 0,-30 15-16</inkml:trace>
  <inkml:trace contextRef="#ctx0" brushRef="#br0" timeOffset="58232.28">24464 7838 0,'0'0'0,"0"0"16,0 0-16,0 0 15,0 0 1,15 0-16,22 8 16,16 0-16,0-8 15,-7 0-15,-16 0 16,0 7-1,-7 1-15,0-1 16,-8 1-16,-8 0 16,1-1-1,-1 9-15,-7 7 16,-7 7-16,-8 16 16,7-8-1,1-7-15,-1-1 16,0-7-16,1 0 15,7 0-15,0 7 16,15 8-16,0-7 16,8 7-1,-1-7-15,1-8 16,7-1-16,1-6 16,22-1-1,-23-15-15,-8-8 16,1-7-16,-23 15 15</inkml:trace>
  <inkml:trace contextRef="#ctx0" brushRef="#br0" timeOffset="58613.81">24471 8182 0,'0'0'0,"0"0"16,23 7-1,60 9-15,23-1 16,45-7-16,-30-16 15,38 0-15</inkml:trace>
  <inkml:trace contextRef="#ctx0" brushRef="#br0" timeOffset="85440.4">9208 4419 0,'0'0'15,"0"0"-15,0 0 16,0 8-16,0-8 15,0 0-15,0 15 16,0 0 0,7 16-16,1 15 15,7 37-15,0 24 16,-7 8 0,-1 53-16,-7-39 15,0 16-15,-7 16 16,-1-24-16,8 23 15,-7-15 1,-1-22-16,1 37 16,-9-53-16,9-23 15,-1 38 1,1-38-16,-1-31 16,1 8-16,7-7 15,0-1-15,0 16 16,0-16-1,0-7-15,0 0 16,0 0-16,0-24 16,0 17-16,0-24 15,0 0 1,0 0-16,0-7 16,0 0-16,0-1 15,0 1-15,0-8 16,0 8-1,0-8-15,7 15 16,1 0-16,7 8 16,15 0-1,38 7-15,30-7 16,-14-7-16,59-1 16,8 0-16,-67 0 15,67-7 1,8 15-16,7-15 15,23-8-15,-23 7 16,46-22-16,52 0 16,-112 7-1,150-23-15,-37 9 16,-84 6-16,144-7 16,-38 31-1,-105-16-15,67 1 16,76 22-16,-83 0 15,8 8-15,-8 0 16,68 0 0,-84-15-16,-37-1 15,99-7-15,-99 8 16,22-8 0,-37 8-16,23-16 15,7 16-15,-53-8 16,-7 7-16,52 1 15,-60-8 1,31 0-16,-77-15 16,-6 7-16,6 0 15,-14-7 1,-23 0-16,-15-1 16,-1 1-16,-6 0 15,-9-8-15,9-15 16,-9-8-1,-7-23-15,8-30 16,-8 15-16,0-38 16,8 8-16,0-9 15,-8 1 1,0 8-16,0-1 16,-7 9-16,-1-1 15,1 23 1,-1-23-16,1-23 15,-1 23-15,-7 0 16,0 16 0,0 15-16,-7-1 15,-1 31-15,-7 8 16,-8 0-16,-7 8 16,0 14-1,-23 9-15,-30-1 16,-8 0-16,0 8 15,-14 8 1,-54 0-16,0-1 16,-22-7-16,45 0 15,-99-7-15,24 14 16,-1 1 0,-53 7-16,-22-7 15,75 15-15,-98 7 16,-15 1-1,106-24-15,-83 16 16,14-23-16,-22-7 16,16-1-16,89 0 15,-120 8 1,76-7-16,-1-1 16,-14 1-16,30-1 15,-1-15-15,31 0 16,-30-15-1,83 7-15,-91-22 16,83 7-16,-7 0 16,60 16-1,-53-1-15,38 24 16,30 7-16,-7 23 16,98-23-16</inkml:trace>
  <inkml:trace contextRef="#ctx0" brushRef="#br0" timeOffset="88675.13">20653 6900 0,'129'-8'16,"302"-7"0,-159 7-16,159 8 15,-159-8-15,197 24 16,-394-16-16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1:57:15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10251 7121 0,'0'0'0,"0"0"15,-7 0-15,-9 0 16,-14 0 0,-8 0-16,1 0 15,6 0-15,1 0 16,-8 0-16,-7 0 15,-8 0 1,0 7-16,0-7 16,0 8-16,8-8 15,0 8-15,-8 7 16,-8 0 0,1 8-16,-1 8 15,16-8-15,7 7 16,0 16-16,0-8 15,-14 0 1,-1 16-16,15-16 16,-8 15-16,9 16 15,6-23 1,9 0-16,7-8 16,0 7-16,-1 1 15,9 8-15,-1-8 16,8 15-1,8-16-15,-1 1 16,9 0-16,6 0 16,1 0-1,7 7-15,0-7 16,8-8-16,0 0 16,-15-15-16,-1-8 15,16 8 1,7 0-16,8 0 15,8-8-15,-8-7 16,0-1-16,7-7 16,8 0-1,-7-7-15,-1-1 16,-7 1-16,-15-1 16,-8-7-16,0-1 15,1 1 1,6-15-16,9-1 15,-1 1 1,0-1-16,1 0 16,-1-7-16,1-7 15,-16 6-15,0-6 16,-7 14-16,-8 1 16,0-9-1,0 1-15,0 8 16,0-1-16,-7 1 15,-1-9-15,1-14 16,0 0 0,-8-1-16,-8-15 15,0 16-15,-7 7 16,0 8-16,-7-8 16,-1 1-1,-15-1-15,-7 0 16,-31-8-16,8 9 15,68 45 1</inkml:trace>
  <inkml:trace contextRef="#ctx0" brushRef="#br0" timeOffset="16265.93">17214 5373 0,'0'0'15,"0"0"-15,0 0 16,-23 15-16,-37 24 16,-24 22-1,16-16-15,0 9 16,-15-1-16,0 16 15,7 0-15,23-16 16,53-53 0</inkml:trace>
  <inkml:trace contextRef="#ctx0" brushRef="#br0" timeOffset="16516.52">16564 5472 0,'0'0'15,"0"0"-15,15 8 16,60 45-16,31 39 15,45 91-15,8 69 16,-83-138 0</inkml:trace>
  <inkml:trace contextRef="#ctx0" brushRef="#br0" timeOffset="18890.38">18748 8380 0,'0'0'0,"-7"-7"15,-1-1-15,-7 0 16,0-7-16,-15 7 15,-23 8-15,-23 23 16,16 31 0,14-1-16,1 39 15,22-1-15,23-7 16,15-15 0,8-16-16,7-14 15,8-17-15,0-6 16,-15-9-16,-1-7 15,-7 0 1,1-7-16,-1-1 16,0-7-16,8-8 15,-8-8-15,0-22 16,0 15 0,0-16-16,8-22 15,-8 7-15,0 16 16,-8 22-1,1 16-15,0 0 16,-8 15-16,0 0 16,7 23-1,8 23-15,8 53 16,-8 15-16,-7-30 16,-1 38-16,-7 23 15,0-7 1,8 30-16,-8-46 15,0-8-15,0-22 16,0-92 0</inkml:trace>
  <inkml:trace contextRef="#ctx0" brushRef="#br0" timeOffset="19880.15">19270 8594 0,'0'0'0,"15"0"16,15 0 0,38 0-16,31 0 15,-16-8-15,-23 1 16,1-1-1,-8 0-15,-53 8 16</inkml:trace>
  <inkml:trace contextRef="#ctx0" brushRef="#br0" timeOffset="20097.4">19527 8922 0,'0'0'0,"15"0"16,23-8-16,7 16 16,1-8-16,-9 8 15,-37-8-15</inkml:trace>
  <inkml:trace contextRef="#ctx0" brushRef="#br0" timeOffset="20944.93">20502 7861 0,'0'0'16,"0"0"-1,-22 46-15,-16 107 16,-8 91-16,1 23 16,-8 76-1,23-152-15,0 46 16,15-130-16,7-31 16,0-23-16,1-14 15,7-17 1,0-6-16,0-9 15,0-7-15,0 0 16,0 0 0,15-30-16,15-62 15,0-45-15,1-84 16,-9 37-16,-14-14 16,7 22-1,-15 8-15,0 31 16,8 53-16,-8-7 15,0 37 1,0 16-16,0 15 16,0 8-16,0 7 15,0 8-15,0 0 16,0 31 0,0 53-16,7 76 15,-7-23-15,15 24 16,-7-24-16,7-30 15,0-16 1,8-7-16,-1-38 16,9 0-16,14 0 15,16-23 1,-9-39-16,1-7 16,15-22-16,16-16 15,14-23-15,-30-8 16,-23-15-1,-15-22-15,-14-24 16,-9 15-16,-7-7 16,-7 23-1,-1 23-15,0 30 16,8 39-16,0 30 16</inkml:trace>
  <inkml:trace contextRef="#ctx0" brushRef="#br0" timeOffset="21331.05">21810 7838 0,'0'0'16,"-15"16"-16,-30 29 16,-23 39-16,7 23 15,16 15 1,-8 54-16,7 60 15,16-52-15,23-17 16,7-60 0,7-23-16,8-7 15,8-9-15,0-14 16,-1-1-16,9-15 16,-31-38-1</inkml:trace>
  <inkml:trace contextRef="#ctx0" brushRef="#br0" timeOffset="22149.19">23458 7991 0,'0'0'0,"8"8"15,22 30-15,15 61 16,1 122-16,-24-30 16,-37 15-16,-53 54 15,-7-62 1,-24 23-16,-22-37 15,8-47-15,0-30 16,-69 7-16,46-30 16</inkml:trace>
  <inkml:trace contextRef="#ctx0" brushRef="#br0" timeOffset="33096.21">2087 2618 0,'0'0'0,"0"0"15,0 0 1,0 0-16,7-8 16,16-15-16,7 0 15,8 8-15,7 0 16,1 7 0,6 1-16,32 7 15,21 0-15,-21 7 16,-1 1-1,30 7-15,16 0 16,-24 1-16,54-1 16,-45-7-16,-1-8 15,99-16 1,-84 16-16,99-7 16,-114 7-16,114 7 15,-68-7 1,113 8-16,-143-8 15,120 0-15,-15 8 16,-82-1-16,135 1 16,-128-8-1,75-23-15,-53 8 16,54-1-16,37 1 16,-121 8-16,99-9 15,-54 9 1,-22-1-16,15 8 15,8 15-15,-8-22 16,-53 7 0,-30 0-16,30 0 15,-31 0-15,-14 0 16,0 7-16,-8 9 16,-7-1-1,-31 8-15,-45-23 16</inkml:trace>
  <inkml:trace contextRef="#ctx0" brushRef="#br0" timeOffset="42974.33">3629 10532 0,'0'0'0,"15"0"15,15-7 1,15-8-16,8 15 16,38 0-16,15-8 15,-23 8-15,23-15 16,22 7 0,1-7-16,37-8 15,-15 8-15,-45-1 16,68 1-1,-8 0-15,31 7 16,-46-7-16,61 0 16,-16-1-1,46 1-15,-83 7 16,91-14-16,14-9 16,-113 23-16,114 1 15,-53 30-15,-16-8 16,69 8-1,-38-8-15,-16 8 16,31 0-16,-7-15 16,6-8-1,-36 0-15,21-8 16,24 16-16,-84-8 16,84 7-16,-16-14 15,-53-1 1,84 8-16,-53 0 15,-8 0-15,68-8 16,-83 16 0,23 0-16,-46-8 15,46 15-15,-16 0 16,-37 8-16,7 0 16,23 0-1,-53-8-15,76 8 16,-114-8-16,46-7 15,-31 7-15,-30-23 16,-14 16 0,-1 7-16,0-7 15,-15 7-15,-8 1 16,-15-9 0,-7 1-16,-8-1 15,-8 1-15,-7-8 16</inkml:trace>
  <inkml:trace contextRef="#ctx0" brushRef="#br0" timeOffset="91424.29">19708 4541 0,'0'0'0,"0"0"0,-22-7 0,-500-100 15,469 122-15,-7 15 16,-8 16-16,15 15 16,-8 46-1,16-23-15,15-15 16,7 22-16,15-37 15,8 22-15,8-22 16,7-9 0,15 1-16,8-8 15,8-7-15,-9-8 16,1-16 0,15 1-16,0-16 15,0 1-15,0-16 16,-15 0-1,-16 0-15,1-15 16,0 0-16,-8 0 16,-8 7-1,1 1-15,-1-1 16,-7 0-16,8-14 16,-8-1-16,0 15 15,0 8 1,0 1-16,0 14 15,0-7-15,0 7 16,0 8-16,0 0 16,0 0-1,0 0-15,0 15 16,0 23-16,0 31 16,0 53-1,0-23-15,0 1 16,0 37-16,-15-38 15,0 8 1,0 0-16,7 0 16,1-8-16,7 0 15,7 16-15,1 37 16,-1-83 0,-7 0-16,8 38 15,-8-46-15,0-16 16,0-6-16,0-16 15,0-8 1,0 0-16,-8 0 16,1-7-16,-1 0 15,8-8 1</inkml:trace>
  <inkml:trace contextRef="#ctx0" brushRef="#br0" timeOffset="91987.02">18824 5900 0,'0'0'16,"8"0"-1,29 0-15,16 0 16,53 0-16,0 0 16,-23-8-16,-15 0 15,15-7 1,8 8-16,-8-1 16,-15 0-16,0-7 15,8 7-15,-8-7 16,-68 15-1</inkml:trace>
  <inkml:trace contextRef="#ctx0" brushRef="#br0" timeOffset="93745.15">19845 5053 0,'0'0'15,"0"0"-15,0 0 16,7 0-16,16 7 15,7 8 1,15 1-16,-7-1 16,8-7-16,37-1 15,23-22-15,-23 15 16,0-15 0,15 7-16,8 0 15,-30 1-15,7-1 16,23 1-1,-1-1-15,-21 8 16,-9-8-16,8 1 16,-15 7-16,-7-16 15,-16 9 1,-22-1-16,0 8 16,-8 0-16,-8 0 15,1 0 1,-8 0-16,0 0 15,0 0-15,0 0 16,0 0-16,0 0 16,0 0-1,0 0-15,0 0 16,0 0-16,-8-8 16,1-7-1,-8 0-15,-1 0 16,1-1-16,0 9 15,0-8-15,7 7 16,1 0 0,-1 1-16,1-1 15,-1-7-15,1 7 16,-1 0 0,8 8-16,0 0 15,0 0-15,0 0 16,-15 23-16,-8 54 15,-7 45 1,15-38-16,7-16 16,1-14-16,-1-8 15,8-39 1,0 16-16,0-8 16,0-7-16,0-8 15,0 0-15,0 0 16,0 0-1,-7-8-15,-1-14 16,1-24-16,7-31 16,0 9-1,7-1-15,1 16 16,-1-1-16,1 1 16,-8 15-16,0-1 15,0 17 1,0 6-16,0 9 15,0-1-15,0 0 16,0 8 0,0 0-16,0 0 15,0 0-15,7-7 16,1-1-16,7 8 16,8 0-1,15 0-15,7 8 16,0-1-16,-7 9 15,7 7 1,1-1-16,7-6 16,7-1-16,-7 0 15,-8-7-15,-14 0 16,-1-1 0,-7 1-16,-8-1 15,0 1-15,-8 0 16,1-1-1,-8-7-15,0 8 16,-8 15-16,-7 0 16,-15 7-1,-15 1-15,-23 30 16,15-23-16,15-7 16,-23-1-16,1 1 15,0-9-15,-1 1 16,8-15-1,53-8-15</inkml:trace>
  <inkml:trace contextRef="#ctx0" brushRef="#br0" timeOffset="95008.26">22596 4297 0,'0'0'0,"0"0"16,0 0-16,0 0 15,0 0 1,0 0-16,0 0 16,0 0-16,0 0 15,0 0-15,0 0 16,-7-15 0,-1 22-16,1 1 15,-1 7-15,0 8 16,1 0-1,-1 8-15,8-1 16,0 1-16,0-9 16,0 17-1,0-1-15,0 23 16,0 0-16,0 0 16,0-15-16,0 0 15,-7-1 1,7 24-16,0 15 15,0-15-15,-8-24 16,8 9-16,0-8 16,0-16-1,0-7-15,0-8 16,0 1-16,0-9 16,0 1-1,0-8-15,0 0 16,0 0-16,0 0 15,0 0-15,0 0 16</inkml:trace>
  <inkml:trace contextRef="#ctx0" brushRef="#br0" timeOffset="95684.97">22339 4350 0,'0'0'15,"0"0"-15,0 0 16,0 0-16,0 0 15,0 0 1,0 0-16,0 0 16,0 0-16,0-7 15,0-1-15,8-7 16,15 0 0,22-16-16,0 1 15,1 7-15,-1 0 16,-7 7-1,7 9-15,0-1 16,1 8-16,-1 8 16,-15-1-16,1 9 15,-9-1 1,1 0-16,-8 8 16,0 0-16,-7 8 15,-1 7 1,-7 0-16,-7 8 15,-8-8-15,-8 15 16,-15 1 0,-7-9-16,-1-14 15,-14 0-15,-23 7 16,83-38-16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1:59:25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8218 2572 0,'0'0'0,"0"0"0,0 0 16,476 23-16,-280-31 16,-52 8-16,-53 8 15,22 15-15,16 7 16,-31-7-16,8-7 16,22 22-1,-22-8-15,-15 1 16,37 7-16,-7-8 15,-30-14 1,15-1-16,0 0 16,-16 16-16,-37-24 15,15-7-15,16 16 16,-1-1-16,-23 8 16,-7-8-1,-53-15-15</inkml:trace>
  <inkml:trace contextRef="#ctx0" brushRef="#br0" timeOffset="982.31">12103 5808 0,'0'0'16,"0"0"-16,0 0 16,8 8-1,-1 7-15,9 0 16,21 8-16,16-8 15,23 8-15,-8-7 16,23-1 0,45 8-16,-31-23 15,16 15-15,53 0 16,-45-15-16,83 8 16,-99-8-1,53-8-15,-15 8 16,-7 0-16,15 0 15,-68 8-15,7 0 16,45 7 0,-29 0-16,-1 8 15,8-8-15,-38 1 16,-15-1 0,-68-15-16</inkml:trace>
  <inkml:trace contextRef="#ctx0" brushRef="#br0" timeOffset="4455.54">13464 1862 0,'0'0'0,"0"0"16,0 0-16,0 0 16,0 0-16,0 0 15,-15 0 1,-8 8-16,1-16 16,-1 8-16,0 0 15,1 0 1,-9 0-16,-7 16 15,-7 6-15,-23 9 16,15-1-16,8 16 16,7 15-1,15 16-15,8-1 16,15-15-16,8 0 16,-1-7-1,16-1-15,0-7 16,-1-16-16,-7-7 15,8-8 1,-8-7-16,8-8 16,15-15-16,15-16 15,30-22-15,-30 15 16,-23 7 0,-15 8-16,-7-7 15,-31-31-15,0 0 16,1 22-16,-1 1 15,0 8 1,8 7-16,0 8 16,7 7-16,-7-7 15,15 15 1</inkml:trace>
  <inkml:trace contextRef="#ctx0" brushRef="#br0" timeOffset="5515.16">14538 1801 0,'0'0'0,"0"0"15,0 0-15,0 0 16,0 0 0,0 0-16,-8-7 15,-7-1-15,0 8 16,-8 0-16,0 8 15,1-1 1,-9 1-16,9 7 16,-8 8-16,-1 0 15,-7 7-15,1 1 16,-1-1 0,0 9-16,0 29 15,8-30-15,7 16 16,8 7-1,8-8-15,7-7 16,0 0-16,15 0 16,8 0-1,14-1-15,9 9 16,-9-31-16,9 7 16,22 1-1,15-16-15,-15-7 16,-15-8-16,-8-8 15,-7-7-15,0-31 16,-8-15-16,-15-31 16,-7-7-1,-16 23-15,-7 15 16,-8 15-16,-22 0 16,-15 8-1,-16 15-15,0 31 16,76-8-16</inkml:trace>
  <inkml:trace contextRef="#ctx0" brushRef="#br0" timeOffset="68478.58">19678 4701 0,'0'0'0,"0"8"0,0 15 0,46 603 0,-24-519 16,1-23-16,0-23 15,-8 15 1,0-15-16,0-8 15,-7-14-15,-1-9 16,-7-15 0,0 8-16,0-7 15,0-9-15,0-7 16,8 0-16,-8 0 16</inkml:trace>
  <inkml:trace contextRef="#ctx0" brushRef="#br0" timeOffset="69235.24">19550 4595 0,'0'0'16,"0"0"-16,0 0 16,0 0-1,0 0-15,0 0 16,0 0-16,15-8 15,7-7 1,1-1-16,0 9 16,7-8-16,8-1 15,0 1-15,15 7 16,7 8 0,1 8-16,-16 0 15,-7-1-15,0 1 16,-1 7-1,1 0-15,-15 1 16,-1-1-16,-6 8 16,-1 0-16,-8 0 15,-7 7-15,0 8 16,0 0 0,-7-15-16,-8 8 15,-1-8 1,1 0-16,8 0 15,-8-8-15,0 8 16,-8 0-16,0-8 16,-15 0-1,8-7-15,-15 7 16,-8-7-16,8-16 16,45 8-16</inkml:trace>
  <inkml:trace contextRef="#ctx0" brushRef="#br0" timeOffset="70559.84">20532 4564 0,'0'0'16,"0"0"-1,0 0-15,0 0 16,0 0-16,16 0 16,14-8-16,15-7 15,-7 0 1,-8 7-16,-7 1 16,7-9-16,16 9 15,-1 7-15,0 15 16,-7 0-1,0 8-15,0 8 16,7-1-16,0 8 16,-7-7-1,15 7-15,8-7 16,-16-16-16,8-8 16,-8-7-16,-15-15 15,1 0 1,-9-8-16,9-7 15,-1-9-15,-8-6 16,-6 6 0,-16 39-16</inkml:trace>
  <inkml:trace contextRef="#ctx0" brushRef="#br0" timeOffset="71162.91">20570 4961 0,'0'0'0,"0"0"16,0 0-1,0 0-15,0 0 16,15 8-16,1-1 15,6 1-15,1-1 16,7-7 0,-7-7-16,-1-1 15,24 1-15,7-1 16,0 0-16,0 8 16,-8 0-1,-7 8-15,-8 0 16,-7-1-1,-1 8-15,1 8 16,7 0-16,8 8 16,7 7-16,1-15 15,7 0 1,-8 0-16,-7-16 16,-15 1-16,-1-8 15,-7 0-15,0-8 16,1-15-1,-1-15-15,-15 38 16</inkml:trace>
  <inkml:trace contextRef="#ctx0" brushRef="#br0" timeOffset="72499.33">22604 4511 0,'0'0'0,"0"0"15,0 0-15,0 0 16,0 0-1,0 0-15,0 0 16,0 0-16,0 0 16,0-8-16,0-7 15,-8-8 1,1-8-16,-8-45 16,7 68-16,0-7 15,-7 0 1,0 0-16,-7 7 15,-9 0-15,1 1 16,-8 7-16,1 7 16,14 1-1,-15 15-15,0 7 16,8 9-16,0-9 16,7 1-16,0 7 15,8-8 1,8-7-16,-1 0 15,8 8-15,8-1 16,7 8 0,0 0-16,0-7 15,0-8-15,0 0 16,0-8 0,8 0-16,-8-7 15,8 0-15,-8-8 16,0 0-1,0-8-15,8-7 16,-8-1-16,-7 1 16,-1 0-16,1 0 15,-1-1 1,-7 1-16,0-8 16,0 8-16,0 0 15,0 7-15,0 0 16,0 8-1,0 0-15,0 0 16,0 0-16,8-7 16,-8 7-1,0 0-15,0 0 16,0 0-16,7 0 16,1 7-16,7 16 15,8 15 1,-8 16-16,0-8 15,0 7-15,0 39 16,0-1 0,-7-22-16,-8 7 15,7 1-15,1-1 16,0 8-16,-1-31 16,1-7-1,-1-8-15,1 8 16,-8-15-16,7-9 15,-7 1 1,0-7-16,0-1 16,0 0-16,0-7 15,0-1 1,0 1-16,0-8 16,0 0-16,0 0 15,0 0-15</inkml:trace>
  <inkml:trace contextRef="#ctx0" brushRef="#br0" timeOffset="72848.06">22256 5266 0,'0'0'0,"0"0"15,30 8-15,46-1 16,22 1-16,23-8 16,45 0-16,-82-8 15,-16 1 1,15-24-16,-83 31 16</inkml:trace>
  <inkml:trace contextRef="#ctx0" brushRef="#br0" timeOffset="104200.85">19398 4076 0,'0'0'16,"-7"15"-16,-8 15 16,0 9-16,-8-1 15,0 8 1,-14 7-16,6-7 15,1 7-15,-8 31 16,16 15 0,14 1-16,0 6 15,16 47-15,7-69 16,8 38-16,7 31 16,0-62-1,-30-91-15,121 397 16,-113-389-16,7 22 15,8 47-15,22 22 16,0-23 0,8-7-16,8-8 15,-61-61-15</inkml:trace>
  <inkml:trace contextRef="#ctx0" brushRef="#br0" timeOffset="104335.85">20631 6098 0,'0'0'0,"68"-221"15,-68 221-15,0 0 16</inkml:trace>
  <inkml:trace contextRef="#ctx0" brushRef="#br0" timeOffset="104418.85">20638 5075 0,'0'0'0</inkml:trace>
  <inkml:trace contextRef="#ctx0" brushRef="#br0" timeOffset="104533.85">19845 4389 0,'-31'-16'0,"-67"-30"0,-46-22 16,23 14-1,-37 1-15,6-1 16</inkml:trace>
  <inkml:trace contextRef="#ctx0" brushRef="#br0" timeOffset="105835.78">19217 2778 0,'0'0'15,"0"0"-15,0 0 16,8 31-16,14 45 15,-7 8-15,1 0 16,-1 7 0,0 1-16,-8-31 15,1-15-15,-8-16 16,0-14-16,0-9 16,0-7-1,0 0-15,0 0 16,7-15-16,-7-8 15,8-23 1,-8 1-16,0 6 16,0 1-16,0 0 15,0 0 1,0 15-16,0 0 16,0 16-16,0 7 15,0 0-15,0 22 16,8 47-1,7-8-15,-8-15 16,1-16-16,7-14 16,8-1-1,14-15-15,1-15 16,15-23-16,-8-8 16,-7-8-16,-7-14 15,-9-9 1,-7 9-16,-7 14 15,-8 16-15,0 0 16,-8 15 0,-7 0-16,-15-7 15,-15-1-15,45 31 16</inkml:trace>
  <inkml:trace contextRef="#ctx0" brushRef="#br0" timeOffset="107690.55">21621 2442 0,'0'0'0,"0"0"15,15 0-15,0 0 16,8 0 0,0 0-16,-1 0 15,1-7-15,0 14 16,-1-7-16,1 0 15,0 0 1,-8 0-16,0 8 16,-7 0-16,-1 7 15,1 15 1,-8 24-16,-23 22 16,-15 8-16,-15 31 15,8-24-15,0 1 16,14-31-1,9-15-15,7-16 16,7-15-16,8 1 16,0-16-16,0 0 15,0 0 1,15 0-16,8 0 16,7-8-16,8-7 15,0-1 1,-8 1-16,-7 8 15,-8-1-15,0 0 16,0 8-16,0 8 16,-15-8-1</inkml:trace>
  <inkml:trace contextRef="#ctx0" brushRef="#br0" timeOffset="121350.8">19353 6449 0,'0'0'0,"0"0"15,15 0 1,15 0-16,23 0 16,15 0-16,-7-7 15,7-1 1,23 0-16,7 8 16,-30-7-16,-15-1 15,-8 0-15,8 8 16,0-7-1,0 7-15,-8 0 16,-14 0-16,-9 0 16,1 0-1,-8 0-15,0 0 16,0-8-16,-15 8 16</inkml:trace>
  <inkml:trace contextRef="#ctx0" brushRef="#br0" timeOffset="123284.46">22120 6419 0,'0'0'0,"0"0"15,0 0-15,0 0 16,0 0 0,0 0-16,0 0 15,8 0-15,-1 0 16,8 0-16,0 0 16,8 0-1,7 0-15,23-8 16,30 0-16,16 1 15,-1-8 1,23 7-16,-8 8 16,-52-8-16,-1 8 15,8-7-15,0-1 16,-15 0 0,-15 8-16,-8 0 15,-7-7-15,-8 7 16,-7 0-16,-8 0 15,0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2:01:57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5020 8663 0,'0'0'16,"0"0"-16,15 7 15,23 8 1,7 1-16,0-9 16,16 9-16,37 7 15,16-16-15,-31 1 16,23-1-1,52 1-15,-52-16 16,23 1-16,29-1 16,-90 8-1,68-15-15,16 7 16,6 1-16</inkml:trace>
  <inkml:trace contextRef="#ctx0" brushRef="#br0" timeOffset="867.31">8739 8663 0,'0'0'0,"15"0"15,16 7-15,14-7 16,38 23-16,46-23 15,-46 0 1,23-8-16,45 1 16,-15-8-16,60-8 15,-82 7 1,45 1-16,37-8 16,8 8-16,-30 0 15,30 7 1,0 8-16,38-23 15,-45 31-15,67-16 16,1 16-16,-106-8 16,113 0-16,-30 15 15,-83-7 1,82 7-16,-44 0 16,0 8-16,-16-8 15,16 1 1,-1-9-16,-52-7 15,-38 0-15,52 8 16,-44-16-16,-8 1 16,-8-1-1,-15-7-15,-83 15 16</inkml:trace>
  <inkml:trace contextRef="#ctx0" brushRef="#br0" timeOffset="4077.93">5186 9876 0,'0'0'0,"0"0"15,0 0-15,0 0 16,0 8 0,-8 7-16,1 0 15,-8 1-15,7-9 16,1 1-16,-1-1 15,1 1 1,7-8-16,0 0 16,0 0-16,22 8 15,8-1-15,31-7 16,22 8 0,15 0-16,-22-8 15,15 0-15,30-8 16,7 8-1,16-8-15,15 8 16,-1-7-16</inkml:trace>
  <inkml:trace contextRef="#ctx0" brushRef="#br0" timeOffset="5120.33">8044 9830 0,'0'0'0,"0"0"15,0 0-15,0 0 16,0 0-16,7 0 16,8 0-1,16 16-15,37-1 16,53-8-16,-31-7 15,9-7 1,59 7-16,-52-8 16,38-15-16,30 16 15,-91-1-15,98-7 16,-37 7 0,52 0-16,-44 1 15,37-8-15,-8-1 16,8-14-16,-30 7 15,-31-8 1,31 16-16,-53-8 16,-15 0-16,30 0 15,-53 8 1,-68 15-16</inkml:trace>
  <inkml:trace contextRef="#ctx0" brushRef="#br0" timeOffset="8077.79">5118 11380 0,'0'0'0,"8"0"16,7 7-16,7 1 16,16 0-1,15-1-15,15-7 16,8 0-16,-8 0 15,-15 0-15,-8 0 16,31-7 0,14-9-16,1 9 15,-15 7-15,7-16 16,38 1-16,-31 0 16,-37 7-1,31 1-15,29-9 16,-15 9-16,-22-1 15,7 8 1,30 0-16,-14-8 16,-46 8-16,15-7 15,0-1-15,15 1 16,-15-1 0,-8 0-16,-7 1 15,8-1-15,14 0 16,8 8-16,-22 0 15,-8-7 1,-53 7-16</inkml:trace>
  <inkml:trace contextRef="#ctx0" brushRef="#br0" timeOffset="9097.03">8202 11319 0,'0'0'16,"0"0"-16,0 0 15,0 0-15,0 0 16,0 0 0,0 0-16,8 7 15,15 1-15,7-1 16,15 9 0,1-1-16,-1-7 15,-7-1-15,7 1 16,31 0-1,14-8-15,-14 0 16,-8 0-16,15-8 16,23 8-16,-15 0 15,-31-8 1,8 1-16,46-9 16,-8 1-16,-31 0 15,23-8-15,31 8 16,-46 7-1,-15 0-15,23-7 16,30 0-16,-30 7 16,-1 1-16,31-1 15,-7 8 1,-46 0-16,0-8 16,22 1-16,1 7 15,-8-8 1,-30 8-16,0-8 15,0 8-15,0-7 16,-8 7-16,-7-8 16,-38 8-1</inkml:trace>
  <inkml:trace contextRef="#ctx0" brushRef="#br0" timeOffset="19264.47">20011 6159 0,'0'-7'0,"0"7"16,0 0-16,-8-8 15,-7-7-15,-15-1 16,0 9-1,-8-1-15,0 8 16,-7 0-16,-8 8 16,0-1-1,-23 32-15,8-1 16,8 8-16,22-8 16,15 0-16,1 0 15,6 8 1,9-8-16,7 8 15,7-16-15,16 8 16,0-15 0,15 0-16,15-8 15,-8-15-15,0-7 16,1-8-16,7-16 16,7 1-1,-7-9-15,-23 9 16,0-8-16,1-16 15,-16-14 1,-15 7-16,-8 15 16,1 15-16,-8 1 15,-8 7 1,-7 8-16,-16 15 16,46 0-16</inkml:trace>
  <inkml:trace contextRef="#ctx0" brushRef="#br0" timeOffset="19970.77">20147 6381 0,'0'0'0,"0"0"15,0 0 1,0 0-16,23 7 16,30-7-16,22 0 15,1 0-15,7 0 16,15 0 0,-15 0-16,-30 0 15,8-7-15,7-1 16,0 8-1,-15-8-15,-8 1 16,-7 7-16,-15-8 16,-23 8-16</inkml:trace>
  <inkml:trace contextRef="#ctx0" brushRef="#br0" timeOffset="20744.06">21387 6159 0,'0'0'0,"0"0"15,0 0 1,0 0-16,0 0 16,7-7-16,1-9 15,7-7-15,0 8 16,0-8 0,0 0-16,-7 8 15,7-8-15,-7 0 16,-1 8-1,1 7-15,-8 8 16,0 0-16,0 0 16,0 16-16,0 7 15,0 45 1,0 9-16,0-9 16,0 1-16,-8-16 15,1 16 1,7-16-16,0 1 15,0-8-15,0-23 16,0-1-16,0 1 16,0-7-1,0-1-15,0-15 16</inkml:trace>
  <inkml:trace contextRef="#ctx0" brushRef="#br0" timeOffset="20949.15">21167 6785 0,'0'0'15,"8"0"-15,30 0 16,45 23-16,0-23 15,15 8-15,-98-8 16</inkml:trace>
  <inkml:trace contextRef="#ctx0" brushRef="#br0" timeOffset="37892.94">15551 7869 0,'0'0'16,"0"0"-16,0 0 16,0 0-16,0 0 15,0 0-15,0 0 16,0 7 0,0-7-16</inkml:trace>
  <inkml:trace contextRef="#ctx0" brushRef="#br0" timeOffset="38095.94">15460 8304 0,'0'0'0,"0"0"15,0 0 1,0 0-16,0 0 16,0 0-16</inkml:trace>
  <inkml:trace contextRef="#ctx0" brushRef="#br0" timeOffset="38842.35">16458 7709 0,'0'0'0,"0"0"16,0 0-16,0 0 16,0 0-16,0 0 15,0 0 1,0 0-16,-8 0 16,-7-16-16,-8 1 15,-7 7-15,-8 1 16,1 7-1,-1 7-15,0 16 16,0 15-16,8 8 16,0 8-1,7 22-15,8-7 16,7-24-16,8-6 16,8-9-1,-1-7-15,16 0 16,15-8-16,22-7 15,8-8-15,-22-8 16,7-30 0,-16 15-16,1-30 15,-23 37-15,1-6 16,-9-1-16,-7 0 16,-7-8-1,-1 8-15,0-7 16,1-1-16,7 16 15,-8-8-15,8 0 16,0 23 0,0 0-16</inkml:trace>
  <inkml:trace contextRef="#ctx0" brushRef="#br0" timeOffset="39130.32">16896 8197 0,'0'-8'15,"0"8"1,0 0-16,0 0 16,0 0-16,0 0 15,0 0-15,0 0 16,0 0 0</inkml:trace>
  <inkml:trace contextRef="#ctx0" brushRef="#br0" timeOffset="39790.85">17441 7670 0,'0'0'0,"0"0"15,0 0 1,0 0-16,-8-7 16,-7-9-16,7 9 15,-7-8 1,-8-8-16,-7 0 16,0 8-16,7-1 15,1 9-15,-9-1 16,1 8-1,0 8-15,7 15 16,1 22-16,14-7 16,8 8-16,8-15 15,-1-1 1,1-22-16,-1 0 16,16-1-16,0-14 15,7-1 1,0-7-16,0-8 15,-7 0-15,-8 8 16,-7-1 0,-8 16-16,0 0 15,0 0-15,0 0 16,0 0-16,0 0 16,0 0-1,0 23-15,0 0 16,7 15-16,1 0 15,-1 46 1,-7-61-16,0 0 16,-7 15-16,-1 1 15,1-9 1,-1-7-16,1 0 16,7-8-16,0-15 15,0 0-15,0 0 16</inkml:trace>
  <inkml:trace contextRef="#ctx0" brushRef="#br0" timeOffset="40397.72">17909 7678 0,'0'0'15,"0"0"-15,0 0 16,0 0 0,0-8-16,0 8 15,-15-15-15,-8 0 16,-7-8-1,0 0-15,0 15 16,7 1-16,-7 7 16,7 7-16,0 9 15,1 14 1,-9 62-16,31-77 16,0 0-16,8-7 15,0 0 1,-1-1-16,8-7 15,8-15-15,7-8 16,0-15-16,-7 15 16,0-8-1,-8 16-15,-8 8 16,1-1-16,-8 8 16,8 8-1,-1 14-15,1 24 16,-1 8-16,1 14 15,-8 9-15,0-24 16,0 1 0,0-9-16,0-14 15,0-1-15,7 1 16,1-8 0,0 0-16,-8-23 15</inkml:trace>
  <inkml:trace contextRef="#ctx0" brushRef="#br0" timeOffset="40932.74">18559 8159 0,'0'0'0,"-7"7"15,-8 9-15,-31 30 16,-7 15-16,8 0 16,15-16-1,15-14-15,0-1 16,7-22-16,8-8 15</inkml:trace>
  <inkml:trace contextRef="#ctx0" brushRef="#br0" timeOffset="41571.78">19247 7609 0,'0'0'15,"0"0"-15,0 0 16,0 0-16,0 0 16,-7 0-1,-16 0-15,-15 0 16,-7 8-16,15 0 15,-1 7 1,-6 15-16,-1 1 16,8 7-16,-1 0 15,16 8-15,15 7 16,8-7 0,7-8-16,0-15 15,8 0-15,-1-15 16,16-8-1,8-8-15,-1-15 16,0 0-16,-14 1 16,-9-1-1,1-8-15,-8 16 16,-7-8-16,-8 0 16,-8 0-16,0 8 15,-7 0 1,0-1-16,-7 1 15,14 7-15,8 8 16</inkml:trace>
  <inkml:trace contextRef="#ctx0" brushRef="#br0" timeOffset="41796.11">19595 8121 0,'0'0'0,"0"0"16,0 0-16,0 0 15,-15 7 1,15-7-16</inkml:trace>
  <inkml:trace contextRef="#ctx0" brushRef="#br0" timeOffset="42596.91">19890 7518 0,'0'0'0,"0"0"16,-8 0-16,-7 0 16,-7 0-16,6 0 15,1 0 1,8 7-16,-1-7 15,1 0-15,-1 8 16,0 0 0,8 7-16,8 8 15,15 38-15,15 8 16,-8-8-16,8 0 16,-1 0-1,-14-8-15,0-15 16,-8-7-16,-8-1 15,-7-7-15,0-7 16,-7-1 0,-1 0-16,-7 0 15,-8 1-15,1-1 16,-1-8 0,8 1-16,0-8 15,0 0-15,7 0 16,1-15-1,7-31-15,15-15 16,15 0-16,0 8 16,8-1-16,-8 8 15,1-7 1,-9 22-16,-7 8 16,0-7-16,1 15 15,-9-8-15,-7 0 16,-7 8-1,-9-8-15,-21 0 16,-31 0-16,0 23 16,68 0-1</inkml:trace>
  <inkml:trace contextRef="#ctx0" brushRef="#br0" timeOffset="43626.73">20487 8510 0,'0'0'16,"-7"23"-16,-16 30 15,-15 16-15,38-69 16</inkml:trace>
  <inkml:trace contextRef="#ctx0" brushRef="#br0" timeOffset="48687">11960 9220 0,'0'0'0,"0"0"16,0 0-1,0 0-15,0 0 16,0 0-16,0 0 15</inkml:trace>
  <inkml:trace contextRef="#ctx0" brushRef="#br0" timeOffset="48957.01">11914 9739 0,'0'0'16,"0"0"-16</inkml:trace>
  <inkml:trace contextRef="#ctx0" brushRef="#br0" timeOffset="73671">12678 9136 0,'0'0'16,"0"0"-16,0 0 15,0-8-15,7 0 16,1-7 0,7 0-16,0-8 15,8 0-15,7-15 16,-15 23-1,-7-1-15,-1 9 16,1-1-16,-1 1 16,-7 7-16,0 0 15,0 0-15,0 0 16,0 0 0,8 15-16,0 38 15,-1 8-15,-7 8 16,0-8-1,0 8-15,0 15 16,0-23-16,0-8 16,0 1-1,0-9-15,0-6 16,0 6-16,0-14 16,0-8-1,0-8-15,0-7 16,0-8-16</inkml:trace>
  <inkml:trace contextRef="#ctx0" brushRef="#br0" timeOffset="73940">12572 9746 0,'0'0'0,"0"0"16,23 0-16,45 16 16,-8 6-1,23 1-15,91-7 16,-83-16-16,15-8 15,-106 8-15</inkml:trace>
  <inkml:trace contextRef="#ctx0" brushRef="#br0" timeOffset="76633.1">13577 9662 0,'0'0'0,"0"0"15,-7 46 1,-23 168-16,7-54 16</inkml:trace>
  <inkml:trace contextRef="#ctx0" brushRef="#br0" timeOffset="85002.71">14545 8998 0,'0'0'15,"0"0"-15,0 0 16,0 0-1,-7-7-15,-16 7 16,0 0-16,-15 0 16,8 15-16,0 0 15,0 23 1,-16 16-16,-7 15 16,8-8-16,0 23 15,14 7 1,24-37-16,7-1 15,7-7-15,9-16 16,6 1-16,1-16 16,0 0-1,-8-7-15,7-8 16,9-8-16,-1 1 16,15-47-1,-7-7-15,-8-7 16,-7 7-16,0-8 15,-8 8-15,-8 15 16,-7 15 0,-7 9-16,-1 6 15,8 9-15,-7-1 16,7 8 0</inkml:trace>
  <inkml:trace contextRef="#ctx0" brushRef="#br0" timeOffset="85294.77">14991 9632 0,'0'0'0,"0"0"16,0 0-1,0 0-15,0 0 16</inkml:trace>
  <inkml:trace contextRef="#ctx0" brushRef="#br0" timeOffset="86218.66">15430 9098 0,'0'0'0,"0"0"15,0 0-15,0 0 16,0-8-16,0 0 15,0 1-15,0-1 16,-8 0 0,0 1-16,1 7 15,-8 0-15,0 0 16,0 0 0,-1 0-16,1 7 15,8 1-15,-1 15 16,8 7-16,8 9 15,7 6 1,8 9-16,7-16 16,15 8-16,1 0 15,-1-8 1,-7-8-16,-8-7 16,-7-8-16,-8 1 15,-8-1-15,-7-15 16,0 15-1,-7 1-15,-16-1 16,-7 0-16,-8 0 16,0-7-1,8 0-15,7-8 16,1 0-16,6 0 16,1-8-16,8 0 15,-1 1 1,8-9-16,0-14 15,8-1-15,22-14 16,15-1 0,1 8-16,7-1 15,-16 9-15,-14 7 16,0 8-16,-8 0 16,-7-1-1,-1 1-15,-7 0 16,-7-1-16,-9-14 15,-14-1 1,0 16-16,0 0 16,30 15-16</inkml:trace>
  <inkml:trace contextRef="#ctx0" brushRef="#br0" timeOffset="87038.24">16299 8998 0,'0'0'0,"0"0"16,0 0-16,-8 0 15,-14 0-15,-9 0 16,1 0-16,-8 0 15,1 8 1,-9 0-16,8-1 16,1 1-16,14-8 15,0 8 1,8-1-16,0 1 16,8-1-16,-1 1 15,8 7-15,0 1 16,8 6-1,7 1-15,0 0 16,0 0-16,8-8 16,-1 1-1,1-1-15,7 0 16,8 1-16,7-1 16,-7 0-1,0 0-15,-8 8 16,-7 0-16,-8 0 15,0 0-15,-15-8 16,-7 8 0,-9 8-16,-14-9 15,-8 9-15,8-16 16,0 1-16,-15-1 16,-1-15-1,1-8-15,45 8 16</inkml:trace>
  <inkml:trace contextRef="#ctx0" brushRef="#br0" timeOffset="96355.46">11801 10784 0,'0'0'0,"0"0"15,0 0-15,0 0 16,0 0-16,7 8 16,1 0-16,-8-8 15</inkml:trace>
  <inkml:trace contextRef="#ctx0" brushRef="#br0" timeOffset="96596.14">11763 11418 0,'0'0'0,"0"0"16,0 0-16</inkml:trace>
  <inkml:trace contextRef="#ctx0" brushRef="#br0" timeOffset="104425.94">13222 10761 0,'0'0'0,"0"0"15,0-7 1,0 7-16,0 0 16,-7 0-16,-31 0 15,-30 7 1,-8 9-16,23-1 15,8 15-15,-1 9 16,1 6 0,15-6-16,7-1 15,8-8-15,8 8 16,14 8-16,8-8 16,8 1-1,7-9-15,68 8 16,-30-30-16,-15-16 15,-7-22-15,-1-16 16,-7-15 0,0-46-16,-8 31 15,-15 15-15,-7 7 16,-8 24 0,-8-1-16,0 16 15,1 7-15,-16 16 16,23-8-1</inkml:trace>
  <inkml:trace contextRef="#ctx0" brushRef="#br0" timeOffset="104720.67">13774 11990 0,'-30'23'16,"30"-23"-16</inkml:trace>
  <inkml:trace contextRef="#ctx0" brushRef="#br0" timeOffset="105572.59">13880 11723 0,'0'0'0,"0"0"15,0 8-15,-8 22 16,-7 8-16,0 31 16,-8 7-1,-7-7-15,0-15 16,0-16-16,-1 7 15,1-6-15,30-39 16</inkml:trace>
  <inkml:trace contextRef="#ctx0" brushRef="#br0" timeOffset="106157.36">15021 10800 0,'0'0'0,"0"0"16,0 0-16,-7 0 15,-16 7 1,-22 16-16,-23 38 15,7 15 1,16 8-16,7 39 16,15-24-16,16-31 15,7-14-15,7-24 16,9-7-16,14-15 16,23-16-1,7-15-15,-7-30 16,-23-8-16,1 0 15,-16 15 1,0 8-16,-8-8 16,1 8-16,-8 7 15,0 1-15,0 7 16,0 15 0,0 1-16,0-9 15,0 16-15</inkml:trace>
  <inkml:trace contextRef="#ctx0" brushRef="#br0" timeOffset="106410.05">15520 11189 0,'0'0'0,"0"0"15,0 0 1,0 0-16,0 0 16,0 0-16,0 0 15,0 0-15</inkml:trace>
  <inkml:trace contextRef="#ctx0" brushRef="#br0" timeOffset="106959.06">15732 10891 0,'0'0'16,"0"0"-1,0 0-15,8-7 16,14-9-16,31-14 16,23 7-1,-23 15-15,-16 1 16,-14 7-16,-8 0 16,0 0-1,-7 15-15,-1 0 16,-7 23-16,-7 0 15,-16 8-15,-7 8 16,0-24-16,7 1 16,0 7-1,8-15-15,8-8 16,7 0-16,7 1 16,16 6-1,15-6-15,7-9 16,8 1-16,0-8 15,0-8-15,-8 8 16,-45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2:07:33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10221 8861 0,'0'0'0,"0"0"0,-15 0 15,-265 53-15,159 1 16,38-1-16,7 16 16,-14 7-16,6-7 15,9 0-15,14 15 16,24-16-1,-9 9-15,8-16 16,16 15-16,7-7 16,-1 7-16,16-7 15,8-1 1,7 1-16,0-8 16,0-7-16,1-1 15,-1-15 1,15 8-16,8-8 15,15-7-15,7-1 16,1-7-16,14-15 16,23-1-1,1 1-15,-31-8 16,0-8-16,15-15 16,8 8-16,-8 0 15,-23-8 1,-7 0-16,8-23 15,-8 8-15,-8 0 16,-7 0 0,-8 7-16,0-7 15,-7-8-15,0 1 16,-1-16-16,-7-8 16,-7-30-1,-8-16-15,-23 1 16,-14 7-16,-16 15 15,-8-7-15,8 15 16,-38 0 0,-37 0-16,7-15 15,121 99-15</inkml:trace>
  <inkml:trace contextRef="#ctx0" brushRef="#br0" timeOffset="4082.57">8459 6274 0,'0'0'16,"-22"7"-16,-8 9 15,-8-1-15,0 0 16,0 16-16,0-1 16,1 39-1,6-8-15,1 15 16,0 8-16,22 23 15,8 8 1,15-32-16,16 9 16,14 15-16,38-16 15,0-37-15,-7-8 16,52-8 0,8-30-16,-30-24 15,53-14-15,-53-16 16,-38 0-16,-8-7 15,-7-1 1,-7-7-16,-16-7 16,-15 6-16,-7 17 15,-16-9 1,-15-7-16,-7-15 16,-15 0-16,-38-24 15,-31 1-15,16 8 16,-23-1-1,0 16-15,121 76 16</inkml:trace>
  <inkml:trace contextRef="#ctx0" brushRef="#br0" timeOffset="23312.1">12980 4358 0,'0'0'0,"0"0"15,0 0-15,0 0 16,0-8 0,0 1-16,0-1 15,0 8-15,0 0 16,0-8-16,0 8 15,0 0 1,0-7-16,0 7 16,0 0-16,0 0 15,0 0 1,0 0-16,0 0 16,0 0-16,0 0 15,0 0-15,0 0 16,0 0-1,8 7-15,14 16 16,1 8-16,0 7 16,7 8-1,0 0-15,1 30 16,6 8-16,-6 0 16,6-8-1,1 16-15,38 30 16,-23-31-16,-8-7 15,-15-15-15,1 15 16,-9-8 0,-7-22-16,0-8 15,1-8-15,-1 0 16,0 0-16,0-23 16,0 1-1,-7-9-15,-1 1 16,-7-8-16</inkml:trace>
  <inkml:trace contextRef="#ctx0" brushRef="#br0" timeOffset="24053.04">12859 4160 0,'0'0'0,"0"0"16,0 0-16,0 0 16,0 0-1,0 0-15,0 7 16,0 1-16,0-8 15,0 0 1,0 0-16,0 0 16,0 0-16,8 0 15,14-8-15,47-7 16,-17-8 0,-6 0-16,-1 0 15,-7 8-15,0 0 16,15-8-1,37 8-15,-6-8 16,-32 15-16,-14-7 16,8 22-16,-9 1 15,1 15 1,-8 0-16,1 7 16,-9 1-16,1-1 15,-8 1 1,-7-8-16,-1 30 15,-7-15-15,-15 8 16,-7 0 0,-9 7-16,1-14 15,0-1-15,-16 8 16,-37-8-16,23-8 16,14 1-16,16-8 15,30-23 1</inkml:trace>
  <inkml:trace contextRef="#ctx0" brushRef="#br0" timeOffset="26018.09">19247 4121 0,'0'0'16,"0"0"-16,0 0 16,0 0-16,0 0 15,-15-15-15,0 0 16,-8-8 0,1-8-16,-1 9 15,-7-9-15,0 8 16,-8 0-1,-8 8-15,-7-8 16,1 15-16,-1 8 16,0 0-16,15 8 15,8 0 1,-1 22-16,1 8 16,0 16-16,7-8 15,1 7 1,6-7-16,9 23 15,14-1-15,1-22 16,7-8-16,0-15 16,0 0-1,16 0-15,6-8 16,31 0-16,-7-15 16,-16 0-1,-7-7-15,0-9 16,15-22-16,7-7 15,-7-1-15,-7 0 16,-9 0 0,-6 0-16,-9 8 15,1 0-15,-15 23 16,-1-16 0,1 16-16,-8 0 15,0-1-15,0 9 16,0 7-16,0 0 15,0 0 1,0-15-16,0 15 16,0 0-16,0 0 15,0 0 1,0 0-16,0 0 16,0 0-16,0 0 15,0 0 1,-8 0-16,1 0 15,-1 0-15,0 7 16,1-7-16,-1 8 16,1-1-1,-8 9-15,0 14 16,-8 1-16,-7 15 16,-1 15-16,-6 30 15,-1-7 1,0 8-16,0-1 15,-22 39-15,7-31 16,-15 16 0,7 15-16,31-39 15,7-15-15,1 16 16,7-8-16,-1-15 16,9-24-1,-1-6-15,1-9 16,-1-7-16,1 0 15,-1-8 1,8-7-16,0-1 16,0-7-16,0 0 15,0 0-15,0 0 16,0 0 0</inkml:trace>
  <inkml:trace contextRef="#ctx0" brushRef="#br0" timeOffset="26798.81">18196 4824 0,'0'0'0,"0"0"15,0 0-15,0 0 16,0 0-16,0 0 15,16 0 1,6 7-16,9 1 16,21 15-16,16 0 15,8 0-15,-31-8 16,1 8 0,-1 0-16,31 7 15,7-15-15,-7 8 16,-8-7-1,-8-1-15,8 0 16,-7 0-16,-9 1 16,-6-16-16,-16 7 15,-7 1 1,-8-1-16,0-7 16,-7 0-16,-8 0 15,0 0-15</inkml:trace>
  <inkml:trace contextRef="#ctx0" brushRef="#br0" timeOffset="38171.51">20117 5839 0,'-8'0'16,"-22"-8"0,-61 0-16,-15 8 15,0 8-15,-52 7 16,52 8-16,-8 23 15,-37 0-15,15 22 16,-68 39 0,60 23-16,8 7 15,-68 77-15,98-54 16,-52 62 0,52-39-16,38 0 15,30 8-15,8-38 16,22-31-16,16 46 15,-1-31 1,24 54-16,44-8 16,31 38-16,-30-99 15,45 54 1,7-54-16,-7-15 16,83 0-16,-53-69 15,84 23 1,-114-53-16,113-8 15,-68-31-15,31-15 16,-53-15-16,67-53 16,-52-16-1,7 0-15,-45-30 16,-30-23-16,22-46 16,-22 69-16,-30-39 15,-24 31 1,-22-7-16,-15 22 15,-30-45-15,-30 37 16,-31-14 0,31 45-16,-84-76 15,-15 61-15,-68-8 16,61 8 0,-159 0-16,45 38 15,152 62-15</inkml:trace>
  <inkml:trace contextRef="#ctx0" brushRef="#br0" timeOffset="39340.21">17924 7327 0,'0'0'16,"0"0"-16,0 0 15,-7-8-15,-8-7 16,-16-8 0,-22-15-16,-7 7 15,0-7-15,-9-8 16,-6-7-16,-31-23 16,8 7-1,30 23-15,-38-15 16,-23 0-1,16 15-15,-53-15 16,30 8-16,22-1 16,-75 9-16,61 6 15,-61 1-15,75 8 16,-60-16 0,8 8-16,7 7 15,-30 1-15,61 22 16,-91-7-1,45 7-15,-30 8 16,83 8-16,-99 7 16,54 0-16,-46 8 15,61-7 1,-83 6-16,45 1 16,7 8-16,-7-1 15,-30 16 1,-15-8-16,83 1 15,-91 22-15,68-8 16,-38 0-16,84-7 16,-69 23-1,61 7-15,-61 23 16,92-22-16,-16 22 16,-23 31-1,53-39-15,16 9 16,7-16-16,0 15 15,30-46-15,15-15 16,8-15 0,8-8-16,-1-7 15,8-8-15,-8 8 16,8-8-16,0 0 16,0 0-1,8 0-15,22-23 16,31-46-16,22-30 15,0 0 1,8-23-16,-31 45 16,-30 31-16,1 8 15,-16 15-15,-8 8 16,-7 15 0,0 0-16,0 0 15,-22 15-15,-24 16 16,1 15-1,-8 7-15,-7 16 16,60-69-16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1-10T02:10:30.8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1988 2732 0,'0'0'0,"0"0"0,8 0 0,838 54 15,-611-70-15,-31 1 16,-68 8-16,91-9 15,-31 1 1,9-8-16,29 0 16,-38 0-16,69-15 15,-129 15-15,76-7 16,-23-1 0,7 8-16,-29 8 15,29 7-15,-22 16 16,-8-16-16,-60 8 15,53 8 1,-31-8-16,-22 0 16,0-8-16,-15 8 15,-23 0 1,-30 0-16,0 0 16,-1-7-16,1 7 15,-8 0-15,-7 7 16,-8-7-1,0 0-15,-7 0 16,-1 0-16,1 0 16,-8 0-16,0 0 15,8 0 1,-1-7-16,1-8 16,-1-16-16,1-15 15,-1-22 1,-7-1-16,0 0 15,0-7-15,0-16 16,0 1-16,0 7 16,0 7-1,-7-7-15,-1-15 16,1 31-16,-8 22 16,-8 0-16,0 8 15,0 7 1,-22 1-16,-38 7 15,-15 8-15,7 7 16,-30 8 0,-8 0-16,61 8 15,-37-1-15,-31 1 16,-1-8-16,-36 7 16,29-7-1,8 0-15,-53-7 16,23-1-16,-31 1 15,68 7-15,-67-8 16,30-15 0,-39 8-16,77 7 15,-84-7-15,54 0 16,-39-1 0,91 1-16,-37 0 15,-1 0-15,38-1 16,-15 1-16,-7 23 15,52-24 1,-7 1-16,-23 15 16,8 8-16,30-1 15,15 9 1,-8 7-16,8-1 16,-7 17-16,15-16 15,7 7-15,0-7 16,0 23-1,0 53-15,8 61 16,0 130-16,22 69 16,8-237-16</inkml:trace>
  <inkml:trace contextRef="#ctx0" brushRef="#br0" timeOffset="6241.35">3190 9930 0,'0'0'15,"8"0"-15,14 0 16,16 0-1,8-8-15,-9 16 16,1-8-16,-8 7 16,16 1-1,29-1-15,9-7 16,-1 0-16,-15 0 16,38-7-16,7-8 15,-37-8 1,7 15-16,76-30 15,-61 38-15,8-8 16,68 16 0,-76-16-16,30 8 15,39 15-15,-39-15 16,69 8-16,-76-23 16,68 38-1,-31-23-15,54 7 16,-76-7-16,99 8 15,-62-16-15,69 24 16,-106-1 0,91 0-16,-53 0 15,60-22-15,-82 30 16,82-8-16,8 0 16,-46-15-1,77-7-15,-24-1 16,-90-7-16,113 7 15,-60-7 1,-16 0-16,54 7 16,-61 0-16,83 8 15,-113 0-15,67-15 16,9 0 0,-92-1-16,99 9 15,-83-1-15,83-7 16,-106 15-16,106-8 15,-53-7 1,0 7-16,7 1 16,-7-1-16,76 0 15,-152 8 1,114-7-16,-68 14 16,83-7-16,-136 8 15,128 0 1,-68-1-16,76-52 15,-106 60-15,99 0 16,-46-15-16,7 0 16,-29-15-1,37 15-15,-8-8 16,-44 8-16,14 15 16,30-7-16,-14 0 15,-1-1 1,-30 9-16,61 7 15,-15-1-15,-23 1 16,30 0 0,-15-15-16,53 0 15,-121 14-15,90-6 16,-52-32 0,53 39-16,-91-7 15,68-1-15,-23-8 16,15 1-16,-22-8 15,-23 0 1,61-8-16,-54 1 16,16 7-16,-61-8 15,-14 8-15,37 0 16,7 0 0,-30 0-16,8 0 15,8 0-15,-39-7 16,-22-1-1,15 0-15,-7 8 16,7-45-16,-23 52 16,0 1-1,-7-8-15,-8 0 16,1 0-16,-1 0 16,8 0-16,-1 0 15,9-8 1,-1 1-16,-7-1 15,-8 0-15,0-7 16,-7 7 0,-8 1-16,0-1 15,1-7-15,-1 7 16,-8-7-16,8-8 16,-7 15-16,7-22 15,-7 22 1,-1-7-16,1-8 15,-8 0-15,0-15 16,-8-15 0,1-16-16,-1 15 15,0-22-15,1 0 16,-1 0 0,-7-16-16,8 8 15,-16-23-15,0 0 16,1 0-16,-1 8 15,0-8 1,1-15-16,6 8 16,9-1-16,7 16 15,0-31 1,0-15-16,0 8 16,0 22-16,0-45 15,0 30-15,0-7 16,0-16-1,7 1-15,1-24 16,-8 24-16,8 7 16,-1-23-1,1 30-15,-1-7 16,-7 31-16,0-1 16,0 1-16,0 15 15,0 7 1,8 16-16,-1-69 15,1 99-15,-8 15 16,15-68 0,-7 23-16,7 7 15,-8 0-15,1 24 16,-8-1-16,0 8 16,0 7-1,0 8-15,0 0 16,0 8-16,-8 0 15,1 0 1,-1 7-16,-7-7 16,0 7-16,-8 0 15,-7 1-15,0-1 16,0 0 0,-16 1-16,-14-1 15,-31 8-15,-7 0 16,30 0-1,-76 8-15,-15-1 16,-15 9-16,-7-9 16,37 1-16,-37 15 15,-61-8 1,68 16-16,-98-1 16,30-15-16,38 1 15,-38 7 1,23-16-16,-31 1 15,8 0-15,-22-1 16,29-14-16,-52-1 16,45 16-1,-53-16-15,-60 8 16,83 8-16,-76 7 16,53-8-16,23 9 15,-30-16 1,37 7-16,-83-14 15,99 14-15,37-14 16,-90-1 0,15 0-16,-1 1 15,137-1-15,-144 8 16,76-7-16,-30 7 16,14 7-1,-29 1-15,22-16 16,30 8-16,-60-23 15,53 16 1,7 7-16,-22-16 16,-1 1-16,-14 7 15,83 1-15,-84-1 16,-15 16 0,76-23-16,-98 22 15,0-14-15,98-1 16,-53 8-1,-7 0-15,60 8 16,-106-1-16,45 1 16,61-1-16,-53 1 15,-22 0 1,105 7-16,-136 8 16,83-8-16,54 16 15,-77-1-15,61-15 16,-37 8-1,90-7-15,-61 7 16,24-16-16,6 1 16,-6 7-1,59-7-15,-29-8 16,7 0-16,23 0 16,-1 0-16,1 0 15,23 0 1,22 0-16,7 0 15,8 7-15,1 1 16,-9-8 0,8 8-16,1-1 15,6 9-15,1-1 16,0 8-16,0 15 16,-1 15-16,9 1 15,-1 14 1,0-7-16,1 46 15,7 0-15,-8-15 16,8-8 0,0 23-16,0-1 15,-1-29-15,1 7 16,8 30 0,-1-15-16,8 8 15,15 53-15,0-22 16,8 7-16,7 30 15,1-22 1,-1 30-16,0-38 16,-7 54-16,-1-54 15,-6 46-15,-1-46 16,-8 38 0,1-31-16,-8-22 15,0 38-15,7-69 16,1 39-16,7 14 15,0-30 1,23 62-16,-8-24 16</inkml:trace>
  <inkml:trace contextRef="#ctx0" brushRef="#br0" timeOffset="15674.74">3546 12288 0,'0'0'0,"0"0"15,0 0-15,0 0 16,15 0 0,15-8-16,15 16 15,-7-1-15,0 1 16,0 0-16,-1 7 15,16 0 1,23 16-16,0-16 16,-16-7-16,-15-8 15,31 0-15,30 15 16,0-15 0,-23 0-16,30 8 15,8 7-15,-38-15 16,8 15-16,45-7 15,-22-1 1,7 1-16,30-8 16,-53 8-16,8-8 15,68 0 1,-61 0-16,38 0 16,0 0-16,-67 7 15,82 1 1,-15-16-16,31 16 15,-24-23-15,-14-1 16,37-6-16,-44 6 16,51-7-1,-89 8-15,52 7 16,8 1-16,-31-1 16,69 8-1,-91 0-15,75-7 16,-30-1-16,23 0 15,-15 8-15,-31-7 16,46-1 0,-45 0-16,52-7 15,-67 15-15,29 0 16,16 0 0,-38 0-16,68 0 15,-76 0-15,39 0 16,21-15-16,-21 15 15,44-8-15,-90 8 16,83-7 0,-45 7-16,37 7 15,-45-7-15,0 0 16,61 8 0,-46-16-16,38 1 15,-83-1-15,128 0 16,-120 8-1,82-7-15,-67 7 16,7-8-16,38 8 16,-38 0-16,22 0 15,-52 0 1,0 8-16,60 7 16,-45-7-16,15-8 15,8 0-15,-61 0 16,-15-8-1,8 0-15,0 8 16,-16 0-16,-15 0 16,-14 0-1,-9 0-15,-7 0 16,-7 0-16,-8 0 16,0 0-16</inkml:trace>
  <inkml:trace contextRef="#ctx0" brushRef="#br0" timeOffset="16818.53">12164 11799 0,'0'0'16,"0"0"0,0 0-16,15 0 15,45 0-15,-60 0 16</inkml:trace>
  <inkml:trace contextRef="#ctx0" brushRef="#br0" timeOffset="41213.98">6902 6220 0,'0'0'15,"0"0"-15,0 0 16,0 0 0,0 0-16,0 0 15,0 0-15,0 0 16,-7 0-1,-1 0-15,0 0 16,-7 0-16,0-7 16,0 7-16,0-8 15,0 0 1,7 1-16,1 7 16,-1 0-16,8 0 15,-7 0-15,-1 0 16,0 0-1,1-8-15,-1 0 16,-7 1-16,0 7 16,-8 0-16,1 0 15,-8 0 1,-1 0-16,9 7 16,-1 1-16,0 7 15,1-7 1,-1 7-16,0 1 15,8-9-15,8 1 16,-9 7 0,9-7-16,-1-1 15,1 1-15,-1 0 16,-7 7-16,0 0 16,0 0-16,0 8 15,0-7 1,-1 6-16,1 1 15,-7 0-15,-1 0 16,0 0 0,1 8-16,-1 7 15,0-8-15,8-7 16,0 8-16,0-16 16,0 8-1,7-8-15,1 8 16,-1 0-16,1 0 15,-1 7 1,0-7-16,1 0 16,-1 0-16,8 0 15,0 7-15,0-7 16,0 0 0,0 8-16,0-1 15,8-7-15,-1 0 16,1 0-16,0 0 15,-1 0 1,1 0-16,-1-8 16,1 38-16,-1-45 15,1 7 1,-1 0-16,1 1 16,7 7-16,0-8 15,0 0-15,0 0 16,1 8-1,-1-7-15,7-1 16,-6-7-16,-1-1 16,0 1-1,0-1-15,0 1 16,0 0-16,0-1 16,0 1-16,8 0 15,7-1 1,1 1-16,6-8 15,1 7-15,0-7 16,-8 0-16,0 0 16,1 0-1,-1-7-15,-7-1 16,7 1-16,0-1 16,-7-7-1,-1-1-15,1 1 16,0-8-16,7-7 15,-7-1-15,-1-7 16,-7 0 0,1 7-16,-1 1 15,-8-1-15,1 1 16,-1-8-16,1-16 16,0 1-1,-8 15-15,0-1 16,0 9-16,0-1 15,0 1-15,0-1 16,0-7 0,0 0-16,-8 0 15,0 0-15,1 7 16,-1 1 0,1 7-16,-8 0 15,-1 0-15,1 0 16,0 8-1,0-8-15,-8 0 16,1-8-16,-1 1 16,0 7-16,8 0 15,-7-7 1,-1-1-16,8 8 16,-8 0-16,8 0 15,0 16-15,-8-1 16,-22 8-1,45 0-15</inkml:trace>
  <inkml:trace contextRef="#ctx0" brushRef="#br0" timeOffset="43580.52">8558 6129 0,'0'0'0,"0"0"15,0 0-15,0 0 16,0 0-16,0 0 16,0 0-1,0 0-15,0 0 16,-8 0-16,1-8 15,-16 0-15,-7 8 16,-16 8 0,1 0-16,-8 7 15,15 0-15,0 16 16,8-8-16,-8 7 16,1 1-1,-1 7-15,8 0 16,-1 0-16,-6 16 15,14-9 1,0 1-16,0-8 16,1 0-16,7 1 15,0-1 1,-1 0-16,1 15 16,0 16-16,8 0 15,-1-8-15,8-8 16,0 16-1,0 7-15,0-22 16,8 14-16,-8-37 16,7-1-16,1-7 15,-1-7 1,1-1-16,-1 0 16,1 0-16,0 8 15,7 8-15,15-1 16,15 24-1,-7-1-15,-8-22 16,8 7-16,7-8 16,1-7-1,7 0-15,7-8 16,1-7-16,-23-8 16,-1 0-16,9-8 15,7-7 1,7 8-16,1-16 15,-9 0-15,-6 0 16,-1 0-16,1-8 16,6-7-1,9 0-15,-1-8 16,-7 8-16,-15 0 16,-8 0-1,1-8-15,-9 0 16,-7 8-16,1 0 15,-9 0-15,1-8 16,-1-7 0,-7-8-16,0 7 15,0 1-15,0 15 16,-7-8 0,-1 15-16,1 8 15,-9 0-15,1-7 16,-7-1-16,-1 1 15,-7-1-15,-8 1 16,0-1 0,0-7-16,1 15 15,-1-7-15,0-1 16,0 1 0,8 7-16,0 7 15,-8-6-15,8-1 16,-1 7-1,1 1-15,0 7 16,7-7-16,1 0 16,-9-8-16,1 0 15,-8 8 1,-7 0-16,0 7 16,-8 0-16,15 8 15,8 8-15,-8 0 16,38-8-1</inkml:trace>
  <inkml:trace contextRef="#ctx0" brushRef="#br0" timeOffset="85190.39">6509 8090 0,'0'0'0,"0"0"0,0 0 0,257 336 16,-189-283-16,0-14 16,-15-17-1,8 1-15,29 0 16,9-7-16,-9-16 15,16 0 1,-8-16-16,-7 1 16,-15-8-16,-16-7 15,1-24-15,7 1 16,0-1 0,-8 8-16,-7 8 15,-15 0-15,0 0 16,-8 0-1,0 15-15,0 0 16,-7 0-16,-8 16 16,0-1-16,0 8 15,-7 0-15,0 8 16,-1-1 0,-7 8-16,0 1 15,-7-1-15,-1 0 16,8-7-1,0-8-15,0 0 16,0 0-16,-8-8 16,-7-7-1,8 0-15,7-16 16,7-15-16,8 8 16,16 0-16,-9 8 15,-7 14 1,1 9-16,-9 7 15,1 0-15,-8 0 16,0 0-16,0 0 16,7 7-1,-7-7-15,0 8 16,-15 15-16,-30 23 16,-46 30-16,-90 15 15,45-14 1</inkml:trace>
  <inkml:trace contextRef="#ctx0" brushRef="#br0" timeOffset="86645.54">4838 8991 0,'0'0'0,"-7"23"16,-8 61-16,-1 22 15,-6 70-15,7-31 16,15 8 0,0-31-16,0-38 15,0-38-15,0-24 16,0-6-16,0-16 15,0 0 1,-8-8-16,-15-22 16,1-24-16,-1-7 15,8-8-15,0-53 16,15 23 0,15 0-16,8 7 15,14 1-15,9-1 16,-1 16-1,-7 22-15,0 24 16,0 7-16,-1 8 16,9 7-16,-8 23 15,-1 16 1,1 30-16,-8 23 16,-15-16-16,-7 24 15,-16-8-15,-14-8 16,-8-15-1,-16-7-15,-7-1 16,23-30-16,-8-8 16,-7-7-16,15-8 15,30 0 1</inkml:trace>
  <inkml:trace contextRef="#ctx0" brushRef="#br0" timeOffset="87183.85">5436 9372 0,'0'0'16,"0"0"-16,0 0 15,0 31-15,0 38 16,0 7-16,0 8 16,-8 0-1,0-31-15,1-22 16,-1-16-16,8-15 16,0 0-1,-7-15-15,7-16 16,0 1-16,7-16 15,1-8-15,7 1 16,8 7 0,-1 8-16,1 15 15,0 0-15,-8 8 16,-8 7-16,1 1 16,-1-1-1,-7 8-15,0 0 16,0 0-16,0 8 15,8 15-15,0 0 16,-1 7 0,1 1-16,-1-16 15,1 0-15,-1 0 16,1-7 0,7 0-16,8-1 15,-23-7-15</inkml:trace>
  <inkml:trace contextRef="#ctx0" brushRef="#br0" timeOffset="87430.04">5594 9502 0,'0'0'16,"0"0"-16,0 0 15,8 0 1,7 0-16,8 15 16,-1 1-16,-7-1 15,1 0 1,-1 0-16,-8-7 16,-7-8-16,0 0 15</inkml:trace>
  <inkml:trace contextRef="#ctx0" brushRef="#br0" timeOffset="87939.92">6018 9197 0,'0'0'15,"0"0"-15,0 0 16,0 0-1,0 0-15,7 7 16,1 9-16,-1 14 16,1 16-16,-1 7 15,-7-7 1,0-8-16,0-7 16,0-1-16,0-7 15,0-7-15,0-1 16,0 0-1,0-7-15,0-1 16,8 1-16,7 7 16,8 1-16,7-9 15,0 1 1,0-1-16,-14-7 16,-1 0-16,-8 0 15,-7 0 1</inkml:trace>
  <inkml:trace contextRef="#ctx0" brushRef="#br0" timeOffset="88395.98">6751 8998 0,'0'0'0,"0"0"15,0 0-15,0 0 16,-8 8-16,-7 15 16,-15 30-1,-8 8-15,16-15 16,-1 0-16,8 0 16,7 0-16,16-1 15,-1 1 1,8-8-16,8-7 15,0-1-15,-1-7 16,1 0 0,-8 8-16,0-8 15,8 7-15,-23-30 16</inkml:trace>
  <inkml:trace contextRef="#ctx0" brushRef="#br0" timeOffset="89088.23">7499 9120 0,'0'0'16,"0"0"-16,0 0 15,0 0-15,0 0 16,0 0 0,0-7-16,-7-8 15,-1-1-15,-7-7 16,0 1-16,0-1 16,0 7-16,0 1 15,-8 0 1,0 7-16,-7 8 15,-8 15-15,0 16 16,-7 22 0,7 16-16,16-23 15,6 0-15,1-8 16,8-15 0,-1 7-16,8-14 15,0-1-15,8 0 16,7 0-16,15-7 15,16 0 1,-1-8-16,-7 0 16,-16 0-16,-7-8 15,-7 0-15,0 1 16,-1-9 0,-7-14-16,-7-8 15,-9 0-15,-6 7 16,-1 8-1,23 23-15</inkml:trace>
  <inkml:trace contextRef="#ctx0" brushRef="#br0" timeOffset="89313.33">7273 9296 0,'0'0'0,"0"0"15,0 0 1,7 8-16,8 15 16,15 15-16,1 15 15,-1-15 1,-7-7-16,-8-8 16,-8-16-16,8 1 15,-15-8-15</inkml:trace>
  <inkml:trace contextRef="#ctx0" brushRef="#br0" timeOffset="89689.44">7824 8945 0,'0'0'0,"0"0"16,0 0-1,0 0-15,0 0 16,0 8-16,0 45 16,0 23-16,0-30 15,0 0 1,0-16-16,0-7 16,0 0-16,0-7 15,0-16 1</inkml:trace>
  <inkml:trace contextRef="#ctx0" brushRef="#br0" timeOffset="89958.96">8149 8907 0,'0'0'15,"0"0"-15,0 7 16,0 16-16,0 54 16,0-1-1,-7-7-15,-8-8 16,7-15-16,1-8 16,-1-8-16,1-7 15,-1 0 1,8-8-16,0-15 15</inkml:trace>
  <inkml:trace contextRef="#ctx0" brushRef="#br0" timeOffset="90244.56">8739 8907 0,'0'0'15,"0"0"-15,-7 23 16,-16 38-16,-7 53 16,7-15-1,0 8-15,-7 15 16,15-61-16,7-15 15,1-15-15,7-16 16,0-7-16,0-8 16</inkml:trace>
  <inkml:trace contextRef="#ctx0" brushRef="#br0" timeOffset="90585.14">8603 8846 0,'0'0'0,"0"0"16,0 0-16,0 0 16,23 0-16,30 0 15,15 7 1,-15 1-16,-8 0 15,-15 7-15,-7 0 16,-8 0 0,-7 8-16,-16 8 15,-15 22-15,-14 1 16,-9-9-16,1-14 16,-1-8-1,1 0-15,15-16 16,15-7-16,15 0 15</inkml:trace>
  <inkml:trace contextRef="#ctx0" brushRef="#br0" timeOffset="90881.61">9261 8693 0,'0'0'0,"0"0"16,15 38-16,30 54 16,38 106-1,-45-30-15,-15 76 16,-46-60-16,-22-17 15,-8-21-15,0 14 16,-23-46 0,-60-7-16,8-8 15</inkml:trace>
  <inkml:trace contextRef="#ctx0" brushRef="#br0" timeOffset="105407.83">16564 3496 0,'0'0'0,"0"0"16,0 0-1,0 0-15,0 0 16,0 0-16,-8-8 15,0 0 1,-7 1-16,-15-1 16,-15 8-16,-23 8 15,-8 15 1,16-1-16,-8 32 16,22-8-16,1 15 15,7-8-15,15-7 16,8 0-1,15-8-15,0-8 16,8 1-16,-1-1 16,8-14-16,1-1 15,6-7 1,1-1-16,0-7 16,-8 0-16,0 0 15,-8 0 1,-7 0-16,0 0 15,0 0-15,-7 8 16,-16 7 0,-7 16-16,0-1 15,7 1-15,0-8 16,1 7-16,7 1 16,7-8-1,8-8-15,0 0 16,8-7-16,-1-1 15,8 1-15,8 0 16,7-1 0,8 1-16,7-8 15,1 8 1,-1-1-16,-45-7 16</inkml:trace>
  <inkml:trace contextRef="#ctx0" brushRef="#br0" timeOffset="105752.01">16753 4358 0,'0'0'0,"0"0"16,0 0 0,0-8-16,0 1 15,0-9-15,0-6 16,0-1-16,7 0 15,1-8 1,7-7-16,0 8 16,0 7-16,-7 15 15,-1 0 1,1 1-16,-8 7 16,7 15-16,8 38 15,1 39 1,6-8-16,1-23 15,-8-23-15,0-7 16,-7-16-16,-1 0 16,-7-15-1</inkml:trace>
  <inkml:trace contextRef="#ctx0" brushRef="#br0" timeOffset="106033.27">17320 3465 0,'0'0'16,"0"0"-16,0 0 16,0 0-16,0 8 15,0 15 1,0 38-16,7 15 15,1 0-15,-1-15 16,-7 8 0,0 7-16,0-22 15,-7-1-15,7-15 16,0-38-16</inkml:trace>
  <inkml:trace contextRef="#ctx0" brushRef="#br0" timeOffset="106283.27">16979 3938 0,'0'0'0,"8"-7"16,22-1-16,23 0 15,0 1-15,7-9 16,1 9 0,-8-8-16,-15 7 15,-8 0-15,-7 1 16,-23 7 0</inkml:trace>
  <inkml:trace contextRef="#ctx0" brushRef="#br0" timeOffset="106598.28">17864 3885 0,'0'0'0,"0"0"16,0 0-16,0 0 15,0 0-15,0 0 16,0 0 0,0 0-16,0 0 15,0 0-15,0 0 16,7-8 0,1 1-16,0-9 15,7 1-15,-8 7 16,8 1-1,0-1-15,-15 8 16</inkml:trace>
  <inkml:trace contextRef="#ctx0" brushRef="#br0" timeOffset="107075.25">18559 3671 0,'0'0'0,"0"0"0,0 0 16,0 0 0,-7 0-16,-8 0 15,-8 0-15,-7 0 16,0 0-1,-8 8-15,7 7 16,1 0-16,-8 23 16,8 1-1,15-9-15,8 1 16,-1 7-16,16 8 16,-1-16-16,8-15 15,15-15 1,23-15-16,0-15 15,-7-16-15,-16 8 16,-7 7-16,-16-7 16,-7 15-1,-7 0-15,-9 0 16,-6 8-16,-16 15 16,0 0-1,8 8-15,7-1 16,23-7-16</inkml:trace>
  <inkml:trace contextRef="#ctx0" brushRef="#br0" timeOffset="107407.2">18816 3572 0,'0'0'16,"0"0"-16,8 8 16,0 22-1,-1 8-15,-7 8 16,0-8-16,0 8 15,0 0 1,0 7-16,-7-7 16,7 0-16,0-8 15,0-8-15,0-14 16,0-16 0</inkml:trace>
  <inkml:trace contextRef="#ctx0" brushRef="#br0" timeOffset="107798.43">18763 3473 0,'0'0'0,"0"0"16,0 0-16,0 0 15,8 0 1,15-8-16,30 0 16,0-7-16,-1 7 15,-21 1-15,-1-1 16,-7 8 0,-16 0-16,-7 0 15,0 8-15,0 15 16,-7 15-1,-8 23-15,-8-8 16,8-30-16,0 15 16,-1-22-1,1-1-15,8 0 16,-1-7-16,8-8 16,0 0-16</inkml:trace>
  <inkml:trace contextRef="#ctx0" brushRef="#br0" timeOffset="108057.4">19346 3389 0,'0'0'0,"0"0"15,0 7-15,0 9 16,0 22-16,7 30 16,-7 24-1,8-23-15,-8-31 16,0-15-16,0-8 16,0-15-1,0 0-15</inkml:trace>
  <inkml:trace contextRef="#ctx0" brushRef="#br0" timeOffset="108762.5">20034 3381 0,'0'0'0,"0"0"15,0 0-15,0 0 16,0 0 0,0 0-16,0 0 15,0 0-15,0 0 16,0 0 0,0 0-16,0 0 15,0 0-15,0 0 16,0 0-16,-8-8 15,0 1 1,-7-1-16,-15 1 16,-8 7-16,0 7 15,1 8-15,-1 8 16,0 0 0,8 15-16,7 1 15,8-1-15,7 8 16,8-24-1,8 1-15,0-15 16,7 0-16,22-8 16,16-23-16,0 0 15,-7-8 1,-16 8-16,-7 8 16,-8 7-16,-8 8 15,8 16 1,8 37-16,0 31 15,-8-15-15,0-8 16,-7-23 0,-1-15-16,1-8 15,-8-15-15</inkml:trace>
  <inkml:trace contextRef="#ctx0" brushRef="#br0" timeOffset="109676.41">17826 4007 0,'0'0'0,"0"0"16,0 0-1,-8 0-15,-7 0 16,8 0-16,-1 0 16,1 0-16,-1-8 15,1 1 1,-1 7-16,0-8 15,1 0-15,-1-7 16,1 0 0,7 0-16,7-8 15,1 0-15,7 0 16,0 0-16,8 8 16,-1-1-1,-6 9-15,-1-1 16,-8 1-16,1-1 15,7 0 1,0 1-16,0 7 16,8-8-16,-8 8 15,0 0-15,0 0 16,-7 0 0,-8 0-16,0 0 15</inkml:trace>
  <inkml:trace contextRef="#ctx0" brushRef="#br0" timeOffset="122582.77">12391 6068 0,'0'0'0,"-8"0"15,-7 0 1,-8-8-16,1 8 15,6 0-15,-6-8 16,-1 8-16,8 0 16,0 0-1,0 0-15,0 0 16,-8 0-16,0 0 16,1 0-16,-1 0 15,8 0 1,0 0-16,-1 0 15,9 8-15,-1-8 16,1 8-16,7-8 16,0 7-1,0-7-15,0 8 16,0-8-16,7 15 16,8 8-1,1 8-15,-1-1 16,7 1-16,9-1 15,6 1 1,1-1-16,8-7 16,-1 0-16,0 0 15,-7 7-15,0 1 16,7-1 0,-7 1-16,0 7 15,0-7-15,-8-1 16,0 1-1,-7-8-15,-8 0 16,0-8-16,-7 8 16,-1 7-16,-14 16 15,-9 30-15,-6-15 16,-8 0 0,-1-15-16,-6 8 15,-9-9-15,-7 17 16,-7 14-1,7-15-15,0-15 16,8 0-16,14-8 16,1 0-1,7 0-15,1 0 16,7 0-16,7 0 16,1-7-16,7 7 15,0-15 1,7-8-16,23 16 15,38-1-15,38-7 16,23 0-16,22-15 16,-45-8-1,90 15-15,-90-30 16,-38 0-16,8 7 16,37-7-16,-30 7 15,-30 8 1,-15 0-16,-38 0 15</inkml:trace>
  <inkml:trace contextRef="#ctx0" brushRef="#br0" timeOffset="123057.13">12353 8357 0,'0'0'15,"-23"31"-15,-15 15 16,8-1-16,-8 9 16,16-8-1,-9 15-15,16-31 16,0 1-16,0-16 16,7-7-1,8-8-15</inkml:trace>
  <inkml:trace contextRef="#ctx0" brushRef="#br0" timeOffset="123236.96">12103 8365 0,'0'0'0,"0"0"15,0 0-15,0 15 16,8 8-16,7 15 15,8 23-15,22 23 16,-45-84 0</inkml:trace>
  <inkml:trace contextRef="#ctx0" brushRef="#br0" timeOffset="125632.52">15898 6388 0,'0'0'16,"0"0"-16,0-15 15,0-8 1,-7-8-16,-1-7 16,-7 0-16,-8-8 15,1 1 1,-1 6-16,-7 1 16,-31-15-16,-22-1 15,8 9-15,7-1 16,-23 0-16,-7 15 15,7 1 1,30 7-16,-14 15 16,-31 1-16,0 7 15,8 7 1,-8 9-16,-15 7 16,45-8-16,16 0 15,-16 23 1,-14 8-16,14-8 15,8 0-15,7 1 16,-7-1 0,0 0-16,-15 15 15,15 1-15,30-16 16,1 8-16,6-16 16,-6 16-1,-9 0-15,-29 22 16,29-14-16,8-1 15,8-7-15,8-8 16,-1-7 0,8-8-16,0 7 15,-1 8-15,9 16 16,-1-1 0,8 1-16,0-16 15,0 0-15,0 0 16,8 16-1,-1 7-15,1 0 16,7-16-16,0 1 16,23 8-16,7-8 15,8 7 1,-7-7-16,-8 7 16,14 8-16,24-7 15,7-1-15,-7-15 16,-1-15-1,16 0-15,7 0 16,-22-15-16,-8-1 16,38-7-1,22 0-15,-22-15 16,30-8-16,15-15 16,-67 7-1,52-22-15,15-8 16,-38 0-16,1 7 15,-16-14-15,-30 14 16,-15-14 0,-15-1-16,-8 0 15,8-22-15,-16 7 16,-6-8-16,-9-7 16,-7-16-1,-15-7-15,0 15 16,0-38-16,-15 39 15,-8 22 1,-15 7-16,-8 24 16,-14-39-16,75 92 15</inkml:trace>
  <inkml:trace contextRef="#ctx0" brushRef="#br0" timeOffset="127466.3">16125 5686 0,'0'0'0,"0"0"16,0 0 0,0 0-16,0 0 15,0 15-15,-7 39 16,-1 30-16,0 0 16,1 30-1,-1 16-15,-14-8 16,6 38-16,-6-22 15,7 37 1,7-37-16,1 7 16,-1 38-16,-7-38 15,0 46 1,0-39-16,-8 39 16,0-23-16,1 0 15,14-61-15,0 7 16,1-38-1,-1 1-15,1-24 16,-1-7-16,1-8 16,-1-7-1,8-8-15,0-8 16,-7 0-16,7 0 16,-8 1-16,0-1 15,1 0 1,-1-7-16,1-1 15,-23 1-15,-16 7 16,-29-7 0,-9 7-16,-21 0 15,-31 1-15,37-1 16,16-7-16,-83 7 16,37-7-1,-45 7-15,16-8 16,52-7-16,-98 8 15,60 0 1,-60-8-16,98 7 16,-53-14-16,-7-1 15,60 0-15,-83-7 16,83 15 0,-30-7-16,-23-1 15,39 8-15,-47-8 16,61 8-16,31-7 15,-46 14 1,7-7-16,24 0 16,7 0-16,-16 0 15,16-7 1,15-1-16,23 0 16,7 1-16,-7-16 15,7-8-15,8 8 16,-8-30-1,7 0-15,9-8 16,-1-1-16,16-14 16,-1-23-1,16-31-15,7-15 16,15-23-16,-15 92 16,15-168-16,-15 114 15,-7 0 1,0-22-16,-8 37 15,7-22-15,-7 15 16,0 7-16,0-15 16,0-7-1,0-8-15,0-8 16,0 31-16,0 15 16,0 8-1,0 23-15,0 30 16,0 8-16,0 15 15,0 8 1,0-1-16,0 9 16,0-1-16,0 8 15,0 0-15,0 0 16,0 0 0,0 0-16,15 0 15,15 0-15,23 8 16,31-1-16,-1 1 15,23 7 1,37 1-16,-37-1 16,45-15-16,16 23 15,6-39-15,9 9 16,-39-1 0,84-7-16,-83-16 15,98 9-15,-53 6 16,7 1-1,16 7-15,-76 1 16,91-1-16,-53 0 16,15 1-16,-68 7 15,15 0 1,0 0-16,-30-8 16,-16 1-16,1-1 15,-8 0-15,-15 8 16,-30 0-1,-38 0-15</inkml:trace>
  <inkml:trace contextRef="#ctx0" brushRef="#br0" timeOffset="129506.29">11483 8884 0,'0'0'0,"0"0"16,0 0-16,0 0 15,0 0-15,0 0 16,0 0-16,8 8 16,-1 7-1,1 15-15,0 8 16,-1 16-16,1 15 15,-1-16 1,1-15-16,-1 0 16,1-7-16,7-1 15,8 1-15,7-8 16,0-8 0,8 0-16,15-7 15,7 0-15,8-8 16,8-8-16,-23 0 15,7 1 1,16-9-16,7 9 16,0-1-16,1-7 15,-1 0-15,0 7 16,-8-7 0,-7 7-16,-22 8 15,-1 0 1,8 0-16,30 8 15,-30-1-15,-15 1 16,-8 0-16,-7-1 16,-8 9-1,8 6-15,-8 9 16,0 15-16,0-8 16,-7 0-16,-1 0 15,1-7 1,-8-8-16,0-8 15,0 0-15,0-7 16,0-8-16,0 0 16,0 0-1,0 15-15,0-15 16,0 0-16,0 0 16,0 0-1,7-8-15,1-7 16,7-8-16,0 0 15,0 1 1,-7 6-16,-1 1 16,1 7-16,-1 1 15,-7 7-15,8 0 16,7 0 0,31 7-16,-9 1 15,9 7-15,-9 1 16,1-1-16,30 0 15,15 0 1,8 1-16,0-16 16,15 7-16,15-7 15,-31 0 1,-22 0-16,38-7 16,15-9-16,-15 1 15,-15-15-15,15 22 16,-1 8-1,-44-8-15,7-7 16,15-16-16,-7 1 16,-16 7-1,-14 0-15,-9-7 16,-6 7-16,-1-8 16,-15 1-16,0-1 15,-7-22 1,-8-1-16,-8 1 15,-22-1-15,-15-7 16,-16 8 0,1 7-16,60 46 15</inkml:trace>
  <inkml:trace contextRef="#ctx0" brushRef="#br0" timeOffset="131319.15">13290 10013 0,'0'0'15,"0"0"-15,0 0 16,0 0-16,0 0 15,0 0 1,0 0-16,-7-7 16,-1-1-16,0 1 15,-7-1 1,-7 8-16,-1 0 16,-22 8-16,7-1 15,8 8-15,7 1 16,0-1-1,16-7-15,-1 15 16,1-1-16,22 1 16,0 0-1,0-8-15,-8 1 16,9-1-16,-9-7 16,8-1-16,0 1 15,1 0 1,-9-8-16,1 0 15,-1 0-15,-7 0 16,0 0 0,0 0-16,0 0 15,0 0-15,0 0 16,-38 15-16,-30 15 16,15-7-1,16 8-15,14-8 16,0 0-16,8-8 15,0 8 1,7 0-16,8-16 16,8 8-16,7 8 15,38 0-15,-8-7 16,-7-1 0,0-8-16,-8-7 15,8 0-15,-38 0 16</inkml:trace>
  <inkml:trace contextRef="#ctx0" brushRef="#br0" timeOffset="134681.85">13698 10281 0,'0'0'0,"0"0"16,0 0-16,0 0 16,0 0-16,0 0 15,0 0 1,0 0-16,0 15 16,0 8-16,8 7 15,0 31-15,-1 16 16,1-24-1,-1-7-15,1-8 16,-1-7-16,1-9 16,-8-6-1,7-1-15,1-7 16,-8-8-16,0 0 16,8-16-16,-8 16 15</inkml:trace>
  <inkml:trace contextRef="#ctx0" brushRef="#br0" timeOffset="135009.2">13895 10212 0,'0'0'0,"0"0"15,0 0 1,0 0-16,0 0 15,0 0-15,0 0 16,0 0 0,8 0-16,7 0 15,0 0-15,0 8 16,-8-1-16,1 1 16,-8-1-1,0 9-15,-8-1 16,-7 8-16,-7 7 15,-1-7 1,8-7-16,7-1 16,1 0-16,7-15 15</inkml:trace>
  <inkml:trace contextRef="#ctx0" brushRef="#br0" timeOffset="135314.9">14144 10250 0,'0'0'0,"0"0"15,0 0-15,0 0 16,0 0-16,0 0 15,0 8 1,8 15-16,7 7 16,0 1-16,0-8 15,0-8 1,-7-8-16,-8-7 16,0 0-16,8-7 15,-8 7-15</inkml:trace>
  <inkml:trace contextRef="#ctx0" brushRef="#br0" timeOffset="135556.9">14575 10029 0,'0'0'15,"0"0"-15,0 0 16,0 0-1,0 0-15,-15 15 16,-30 46-16,-16 15 16,24-22-16,6-8 15,1-8 1,7 0-16,8-15 16,8-8-16,7-15 15</inkml:trace>
  <inkml:trace contextRef="#ctx0" brushRef="#br0" timeOffset="135727.9">14288 10334 0,'0'0'0,"0"0"16,0 0-16,15 15 15,15 23-15,-30-38 16</inkml:trace>
  <inkml:trace contextRef="#ctx0" brushRef="#br0" timeOffset="136023.7">14772 9968 0,'0'0'0,"7"7"16,9 9-16,6 37 15,8 46-15,-14-7 16,-16 7 0,-16-7-16,-14-1 15,-8-22-15,38-69 16</inkml:trace>
  <inkml:trace contextRef="#ctx0" brushRef="#br1" timeOffset="184953.77">16246 5419 0,'0'0'16,"0"0"-16,-8 8 15,-7 7-15,0 15 16,0 8-16,8 1 16,-1 14-1,0 16-15,1 45 16,7-53-16,0 8 16,7 15-16,1 15 15,7 0 1,0-7-16,0 22 15,8 16-15,-8-31 16,0 8 0,0 31-16,1-47 15,-1-7-15,0 38 16,-8-15-16,-7 0 16,0 0-1,-7 45-15,-1-45 16,-7 61-16,15-61 15,-7 0 1,7 23-16,0-31 16,7-23-16,1-7 15,7 0-15,0-8 16,-8-8 0,1-7-16,-8-16 15,0 1-15,0-8 16,0-23-1</inkml:trace>
  <inkml:trace contextRef="#ctx0" brushRef="#br1" timeOffset="186184.3">16329 5427 0,'0'0'15,"0"0"1,15-8-16,0 0 16,8 1-16,7-1 15,16 0-15,14 1 16,23-1-1,8-15-15,-8 8 16,31-8-16,7 0 16,-23 8-16,30-8 15,1 0 1,22 0-16,8 23 16,-46 0-16,54-15 15,-1 0-15,-7 7 16,7 8-1,-60-8-15,60 1 16,-15 7 0,1-8-16,-1-38 15,-38 62-15,46-24 16,-16 8-16,16 0 16,-23 0-1,-37 0-15,6 0 16,9 0-16,-8 0 15,-23 0-15,-15 0 16,0 8 0,0-1-16,-23 8 15,-7-7-15,-8 0 16,1-1 0,-1 9-16,0-1 15,0 0-15,1-7 16,-9 7-16,1-15 15,0 15 1,-1 1-16,1 6 16,7 9-16,8 7 15,7 23 1,1 8-16,-9 0 16,16 7-16,8 38 15,-16-22-15,1 0 16,-1 30-1,0 38-15,-22-46 16,0 47-16,-8-24 16,7 46-16,1-30 15,0-16 1,7 54-16,0-38 16,-7 22-16,-8-30 15,0 23 1,-15-30-16,0-1 15,-15 23-15,0-38 16,0-7 0,0-16-16,7-30 15,1-16-15,-1-7 16,1-8-16,-9-7 16,1-8-1,15-23-15</inkml:trace>
  <inkml:trace contextRef="#ctx0" brushRef="#br1" timeOffset="186914.55">15944 8792 0,'0'0'15,"7"0"-15,8-7 16,8-1-16,7 0 16,0 1-1,8-1-15,15 1 16,15 7-16,15 7 15,-22 8-15,30-7 16,37-8 0,-14 8-16,-1-1 15,38 1-15,-45-8 16,68 8 0,7-1-16,8 1 15,0-1-15,46 1 16,-24-16-16,39 1 15,-54 7 1,31-15-16,45 7 16,-90-7-16,67-1 15,23 9 1,-90-1-16,90 8 16,-38 8-16,-90-8 15,90 7-15,-83 1 16,23 0-1,-68-1-15,0-7 16,-15 16-16,-23-9 16,-15-7-1,-31 8-15,-7-1 16,-15 1-16,0-8 16</inkml:trace>
  <inkml:trace contextRef="#ctx0" brushRef="#br1" timeOffset="201903.13">15702 11593 0,'0'0'0,"0"0"16,0 0-16,0 0 15,0 0-15,0 0 16,0 0-1,7-7-15,8-9 16,8-6-16,7-17 16,-7-6-1,7-16-15,0-23 16,-7 23-16,-8 7 16,8-7-16,0 0 15,-8 0 1,-8-8-16,-7-7 15,8-16-15,-8-30 16,-8 15 0,8 0-16,-7 31 15,-1 15-15,-7 15 16,8 16-16,-1 15 16,0 7-1,8 8-15,-7 0 16,-16 15-16,0 23 15,1 16 1,-1 22-16,8 8 16,7 0-16,1 23 15,-1 0-15,8 0 16,0-8 0,8-15-16,7 15 15,0-38-15,15 8 16,1-16-1,6-7-15,1-16 16,0 1-16,-8-16 16,-7-7-16,7-8 15,0-15 1,-30 15-16</inkml:trace>
  <inkml:trace contextRef="#ctx0" brushRef="#br1" timeOffset="202375.36">16609 11006 0,'0'0'0,"0"0"15,0 0-15,0 0 16,0 0-1,0 0-15,-8 0 16,-7-8-16,0 8 16,0 0-16,0 8 15,-15 15 1,-1 15-16,1 7 16,7 17-16,16-1 15,7-16 1,7-14-16,1-8 15,7 0-15,0-16 16,16-7 0,29-7-16,0-9 15,-7-6-15,-15-1 16,-8-8 0,-7 1-16,-8-1 15,-7 1-15,-8 7 16,-15 7-16,-8-7 15,-7 8 1,7 8-16,0-1 16,23 8-16</inkml:trace>
  <inkml:trace contextRef="#ctx0" brushRef="#br1" timeOffset="202943.28">17221 10975 0,'0'0'0,"0"0"15,0 0-15,0 0 16,0 0-1,0 8-15,-7-1 16,-16 24-16,-7-1 16,0 9-16,-1-1 15,16 0 1,0-8-16,8-7 16,7-7-16,7-1 15,8-7 1,0-1-16,0-7 15,1-7-15,-1-1 16,0 0-16,-8 8 16,1 0-1,7 8-15,8 38 16,7 45-16,-7 1 16,-8-23-1,0-8-15,-8-16 16,1 9-16,-8-31 15,0 0-15,-8 0 16,1-8 0,-8 0-16,0-7 15,-16-8-15,-14-8 16,-8 0 0,-7-14-16,22-9 15,15 8-15,23 23 16</inkml:trace>
  <inkml:trace contextRef="#ctx0" brushRef="#br1" timeOffset="203401.76">17909 10410 0,'0'0'0,"0"0"16,0 0-16,0 0 15,-7 8 1,-16 7-16,-15 16 16,0 22-16,1 8 15,6 0 1,1 0-16,0 16 16,15-16-16,0 7 15,15-7-15,0 8 16,7 0-1,16 7-15,7-15 16,0-15-16,-7-8 16,0-15-16,-8-8 15,0-7 1,-15-8-16</inkml:trace>
  <inkml:trace contextRef="#ctx0" brushRef="#br1" timeOffset="203986.57">18454 10563 0,'0'0'0,"0"0"16,-8 0-1,-7 0-15,-8 0 16,0 0-16,-7 0 16,-8 23-16,-14 7 15,-1 9 1,7 22-16,1 23 16,15 0-16,15-16 15,15-22 1,7-8-16,16 0 15,7 0-15,0-15 16,8 0-16,0-15 16,7-8-1,8-8-15,0-7 16,-8-8-16,1-23 16,-16-15-1,-7 0-15,-16-7 16,-14-1-16,-8 8 15,-1 7-15,1 16 16,15 38 0</inkml:trace>
  <inkml:trace contextRef="#ctx0" brushRef="#br1" timeOffset="204230.26">18355 10929 0,'0'0'0,"8"8"16,14 15-16,9 7 16,-1 9-1,0-1-15,0-8 16,1 16-16,-16-38 15,7-1 1,-22-7-16</inkml:trace>
  <inkml:trace contextRef="#ctx0" brushRef="#br1" timeOffset="204575.55">18975 10418 0,'0'0'15,"0"0"-15,-7 8 16,-16 7 0,-15 23-16,-7 31 15,7-16-15,8 8 16,7 8-1,8-8-15,7 0 16,8-15-16,8-16 16,-1-7-16,9 0 15,6-8 1,1 1-16,0-9 16,-1-7-16,1 0 15,0-7 1,-23 7-16</inkml:trace>
  <inkml:trace contextRef="#ctx0" brushRef="#br1" timeOffset="204815.56">19482 10571 0,'0'0'0,"0"0"15,-8 15-15,-7 15 16,-15 31-16,-1 23 16,1 23-1,-8-23-15,8-30 16,0-9-16,0-14 16,0-8-1,7-16-15,23-7 16</inkml:trace>
  <inkml:trace contextRef="#ctx0" brushRef="#br1" timeOffset="205033.47">19141 10708 0,'0'0'16,"0"0"-16,16 15 15,14 23 1,8 16-16,-1-1 16,-14-15-16,-8-15 15,0 0-15,-7-15 16,-8-8-16</inkml:trace>
  <inkml:trace contextRef="#ctx0" brushRef="#br1" timeOffset="205357.65">19686 10326 0,'0'0'15,"0"0"-15,0 0 16,7 16 0,8 7-16,1 7 15,-1 16-15,0 23 16,0-8 0,-15 0-16,0-8 15,-8 1-15,-7 7 16,0 0-16,-15-16 15,-8-6 1,38-39-16</inkml:trace>
  <inkml:trace contextRef="#ctx0" brushRef="#br1" timeOffset="206196.5">19293 10853 0,'0'0'0,"0"0"15,0 0-15,0 8 16,7-1 0,8 16-16,0 8 15,1-1-15,6 1 16,16-1 0,0 1-16,0-8 15,7-8-15,-45-15 16</inkml:trace>
  <inkml:trace contextRef="#ctx0" brushRef="#br1" timeOffset="207939.28">20291 10319 0,'0'0'0,"0"0"16,15 7 0,7 16-16,9 8 15,-1 15-15,15 38 16,-15 0-1,-7 22-15,-23 24 16,0-15-16,-15-9 16,-8-6-1,-7-16-15,-15-8 16,-8-23-16,7-7 16,16-15-16,8-16 15,22-15 1</inkml:trace>
  <inkml:trace contextRef="#ctx0" brushRef="#br1" timeOffset="208564.56">20820 10899 0,'0'0'0,"0"0"16,0 0-1,22 15-15,39 8 16,30 0-16,-23-8 16,22 0-16,1-30 15,0 0 1,-38-8-16,-15 8 16,-1-1-16,-6 9 15,-31 7 1</inkml:trace>
  <inkml:trace contextRef="#ctx0" brushRef="#br1" timeOffset="209061.35">21500 11525 0,'0'0'16,"0"0"-1,8-23-15,7-23 16,30-46-16,8-7 16,8-31-16,-1-22 15,-15 22 1,-14 0-16,-9 16 15,-14 37-15,-8 16 16,-8 8 0,1 0-16,-8 22 15,0 8-15,-8 0 16,0 8-16,-7 7 16,-8 16-1,0 15-15,1 23 16,-1 45-16,7 39 15,16-23-15,15-16 16,8-7 0,-1-30-16,9-16 15,6 0-15,9-7 16,6-8 0,1-8-16,0-8 15,-38-7-15</inkml:trace>
  <inkml:trace contextRef="#ctx0" brushRef="#br1" timeOffset="209522.98">22271 10761 0,'0'0'0,"0"0"16,0 0-16,0 0 15,-15 8 1,-15 0-16,-15 15 16,-1 7-16,-7 8 15,23 8-15,7 0 16,8-8-1,15 0-15,8-7 16,7-1-16,15-7 16,0-8-1,-7-15-15,0 0 16,-1-7-16,-6-1 16,-1-7-16,0 0 15,-8-1 1,1-7-16,-8 1 15,-15-1-15,0 7 16,-8 9-16,0-1 16,8 8-1,8 8-15,7-8 16</inkml:trace>
  <inkml:trace contextRef="#ctx0" brushRef="#br1" timeOffset="210028.87">22695 10975 0,'0'0'15,"-8"8"-15,-7-1 16,-15 16-16,-16 15 15,1 8-15,15-15 16,-1 7 0,16 0-16,8-7 15,7-8-15,7-8 16,8-8 0,8 1-16,0-8 15,7 0-15,0 0 16,8 0-16,0 0 15,-8 0 1,0 8-16,1-1 16,-1 9-16,-7 6 15,-8 9 1,0 0-16,-8 7 16,-7 7-16,-7-6 15,-8-9 1,-16 1-16,-6-8 15,-1-8-15,-8-8 16,-6-14-16,-17-16 16,17-8-1,14 1-15,8-16 16,30 46-16</inkml:trace>
  <inkml:trace contextRef="#ctx0" brushRef="#br1" timeOffset="210417.37">23352 10464 0,'0'0'0,"0"0"16,0 0-1,-7 7-15,-8 16 16,-23 31-16,-15 7 16,0 38-1,-15 46-15,30-23 16,15-7-16,8-24 15,8-30-15,14-15 16,1-8 0,15-7-16,14-1 15,9-7-15,-8-15 16,-16-1 0,-22-7-16</inkml:trace>
  <inkml:trace contextRef="#ctx0" brushRef="#br1" timeOffset="210849.18">23587 10517 0,'0'0'0,"0"0"15,0 0-15,0 0 16,0 8-16,-8 15 15,-7 30 1,0 23-16,-8 47 16,8-9-16,7-30 15,1-15 1,-1-16-16,1-15 16,-1-7-16,8-16 15,0 0-15,0-15 16,0 0-1,-7-7-15,7 7 16</inkml:trace>
  <inkml:trace contextRef="#ctx0" brushRef="#br1" timeOffset="211194.09">23428 10418 0,'0'0'0,"7"0"16,9 0-16,14 8 15,8-1 1,-1 1-16,-14-1 16,-8 1-16,0 0 15,-7-1 1,7 9-16,0 14 15,-7 8-15,-1 8 16,-7-8-16,0-7 16,0-1-1,0-7-15,-7 0 16,-8 0-16,-1 0 16,1-8-16,15-15 15,0 0 1</inkml:trace>
  <inkml:trace contextRef="#ctx0" brushRef="#br1" timeOffset="211498.74">24063 10494 0,'0'0'0,"0"0"15,0 0-15,0 38 16,-8-7 0,-7 15-16,-7 7 15,-1 8-15,0 8 16,1 0 0,6-8-16,9-8 15,7-15-15,0-7 16,7-8-16,1 0 15,7-8 1,-7-8-16,-1-7 16,-7 0-16</inkml:trace>
  <inkml:trace contextRef="#ctx0" brushRef="#br1" timeOffset="211732.18">24396 10822 0,'0'0'0,"0"0"15,-8 16-15,-30 30 16,-30 15 0,0-16-16,15-6 15,15-9-15,16-15 16,-1-7-1,8-8-15,7-15 16,8 15-16</inkml:trace>
  <inkml:trace contextRef="#ctx0" brushRef="#br1" timeOffset="211877.24">24093 10822 0,'0'0'0,"0"8"16,8 15-1,14 23-15,16 0 16,8-8-16,-9-23 16,-37-15-1</inkml:trace>
  <inkml:trace contextRef="#ctx0" brushRef="#br1" timeOffset="212201.34">24486 10441 0,'0'0'0,"0"0"15,8 7 1,7 24-16,0 22 15,0 16-15,0 30 16,-15 8-16,-15 0 16,0-8-1,0-15-15,0-7 16,-8-16-16,0-16 16,1-22-1,-1-7-15,8-9 16,15-7-16</inkml:trace>
  <inkml:trace contextRef="#ctx0" brushRef="#br1" timeOffset="212552.34">24690 10250 0,'0'0'16,"0"0"-16,0 0 16,8 8-1,7 15-15,8 15 16,15 30-16,7 24 15,0 0 1,-22-8-16,-16 15 16,-14 8-16,-16-23 15,-7 7-15,-23 8 16,-45 24 0,0-32-16,98-91 15</inkml:trace>
  <inkml:trace contextRef="#ctx0" brushRef="#br1" timeOffset="-179478.5">18212 9907 0,'0'0'0,"-16"7"15,-21 9-15,-372 762 0,402-641 16,7-7-16,23-8 16,14-30-16,-6-23 15,22 60 1,7-45-16,46 8 15,-8-24-15,31-14 16,22 7 0,-60-30-16,22-9 15,38-14-15,-45-16 16,53-14-16,-38-9 16,-31-7-16,24-31 15,-1 0 1,-7-7-16,-23-23 15,-7 7 1,-23 16-16,-23 0 16,-15-31-16,-15 30 15,-23-14-15,-7-1 16,-15-22 0,-16-1-16,-7 16 15,-30-23-15,30 38 16,0 15-16,-53 1 15,-23 22 1,-37 31-16,15 30 16,-144 46-16,90 31 15,84-31 1</inkml:trace>
  <inkml:trace contextRef="#ctx0" brushRef="#br1" timeOffset="-178096.43">24403 10197 0,'0'0'0,"0"0"16,-7-8-16,-9-7 15,-14-1-15,-8-6 16,1 14 0,-1 0-16,0 1 15,0-1-15,0 0 16,-7 8 0,-15 0-16,-16 16 15,0 14-15,23 1 16,-15 22-16,-15 1 15,8-1 1,7 8-16,7-8 16,16 9-1,15-9-15,-1 0 16,1-7-16,7 0 16,8-8-16,8 31 15,-1-8 1,8 8-16,15-8 15,0-8-15,16 16 16,6-8-16,39 15 16,7-7-1,-15-31-15,0 8 16,46 7-16,-1-15 16,-30-15-16,46 0 15,-23-15 1,-46-8-16,-7-8 15,0 1-15,7-9 16,-7-7 0,8-15-16,-16 0 15,-15-15-15,-7-16 16,-8 0 0,-7-7-16,-8-16 15,-8-15-15,-7 31 16,-15-15-16,-8-16 15,0 8 1,0 22-16,8 16 16,-38 0-16,-121-84 15,-7 69-15,52 22 16</inkml:trace>
  <inkml:trace contextRef="#ctx0" brushRef="#br1" timeOffset="-170274.56">3402 6167 0,'0'7'16,"7"32"-1,1 29-15,7 39 16,-7 31-16,-1-24 16,1 23-16,-1 24 15,1-32 1,0 62-16,-8-38 16,7 15-16,-7-46 15,0 8-15,0-23 16,8-24-1,-1-14-15,-7-69 16</inkml:trace>
  <inkml:trace contextRef="#ctx0" brushRef="#br1" timeOffset="-169456.39">3719 5900 0,'0'0'0,"8"0"16,7 0 0,15 0-16,23-8 15,53 8-15,0 0 16,-23 0-1,68 0-15,-15-8 16,38-7-16,0-8 16,-8 0-16,46 0 15,30-7 1,-83 15-16,113-16 16,-23 8-16,-75 0 15,121-7-15,-53 22 16,-45-7-1,67 7-15,-60-7 16,8 7-16,-46 8 16,23-7-1,-15 7-15,0 0 16,-68 0-16,45 0 16,-45 0-16,-23 0 15,0 7 1,-15 1-16,-7 15 15,-8-8-15,-8 0 16,-7 8 0,-8 16-16,-7 14 15,-1 31-15,-6-31 16,-1 39-16,0 38 16,0-8-1,-8 53-15,1-45 16,0 15-16,-1 15 15,1-45-15,7-1 16,7 16 0,1-38-16,-8-8 15,16 0-15,-1 15 16,-15-23 0,-15-76-16</inkml:trace>
  <inkml:trace contextRef="#ctx0" brushRef="#br1" timeOffset="-168793.46">3901 7899 0,'23'0'0,"60"16"16,7 7 0,84 22-16,-23-22 15,54 8-15,-54-8 16,83 0-16,-30-16 16,84 1-1,-1-16-15,0 1 16,-53-1-16,137-30 15,-46 30-15,0 0 16,23 8 0,-38 8-16,60 7 15,-128-7-15,68-16 16,-76 1-16,76-9 16,-68 1-1,-98 0-15,68-16 16,-54 9-16</inkml:trace>
  <inkml:trace contextRef="#ctx0" brushRef="#br1" timeOffset="-167741.64">6751 5930 0,'0'0'15,"0"0"-15,0 0 16,0 0 0,0 0-16,0-7 15,15-16-15,38-54 16,30-22-16,23-61 16,0 0-1,30-39-15,-45 62 16,-1 7-16,39-38 15,-38 69-15,-31 30 16,0 16 0,24 15-16,-84 38 15</inkml:trace>
  <inkml:trace contextRef="#ctx0" brushRef="#br1" timeOffset="-167310.89">8543 6373 0,'0'0'0,"0"0"15,7-15-15,61-62 16,106-113-16,136-184 16,-113 22-1,-145 261-15</inkml:trace>
  <inkml:trace contextRef="#ctx0" brushRef="#br1" timeOffset="-141059.08">2018 5869 0,'0'0'16,"0"0"-16,0 0 16,0 0-1,0 0-15,0 0 16,0 23-16,0 0 15,0 15 1,0 23-16,0 23 16,0 0-16,8 15 15,-8 8-15,0 23 16,0-8 0,0 38-16,0-15 15,0-23-15,-15 46 16,7-46-16,-7 16 15,0-8 1,0-24-16,0-6 16,-8 14-16,8-15 15,8-22-15,-1-9 16,-7 24 0,7-23-16,1-1 15,-1-14-15,8-16 16,-7 0-1,-1-15-15,0 8 16,-7-1-16,0 8 16,8-23-16,-8-7 15,-1 0 1,1-8-16,0 0 16,0-8-16,-8 0 15,-7-14 1,0-9-16,0-7 15,-16-38-15,9-24 16,6 9-16,9-39 16,6 69-1,-6 0-15,14 7 16,-14 16-16,14 8 16,-7 7-16,7 8 15,8 7 1,0 8-16,0 0 15,0 0-15,0 0 16,8 15-16,7 23 16,15 23-1,0 1-15,8 14 16,0 8-16,7 15 16,-29-38-1,-1 8-15,0-23 16,0 15-16,0-31 15,0-7-15,0-8 16,8 1 0,7-9-16,16-14 15,6-1-15,1-7 16,0-8-16,30-15 16,16-1-1,-1-6-15,-15 6 16,8-6-16,-8 7 15,-7 15 1,-23 0-16,-16 7 16,-14 1-16,-8 8 15,-7-1 1,-1 0-16,1 8 16,-8 0-16,0 0 15,0 0-15,-8-7 16,-14-1-16,-31 0 15,-23-7 1,-30 0-16,-7 0 16,-1-1-16,39-7 15,-23 8 1,-31-23-16,16 0 16,14 0-16,-22 0 15,-45-8-15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0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Deep </a:t>
            </a:r>
            <a:r>
              <a:rPr lang="es-MX" dirty="0" err="1"/>
              <a:t>Learning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leonpalafox@up.edu.mx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9AE2-B302-4D73-B056-D1B8FB5F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4CBD-BEE3-44E4-AA35-9473667CC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Modelos latentes estocásticos:</a:t>
            </a:r>
          </a:p>
          <a:p>
            <a:pPr lvl="1"/>
            <a:r>
              <a:rPr lang="es-MX" sz="2000" dirty="0"/>
              <a:t>Hoy esta lluvioso</a:t>
            </a:r>
          </a:p>
          <a:p>
            <a:pPr lvl="1"/>
            <a:r>
              <a:rPr lang="es-MX" sz="2000" dirty="0"/>
              <a:t>Hoy esta soleado</a:t>
            </a:r>
          </a:p>
          <a:p>
            <a:pPr lvl="1"/>
            <a:r>
              <a:rPr lang="es-MX" sz="2000" dirty="0"/>
              <a:t>Hoy hace calor.</a:t>
            </a:r>
          </a:p>
          <a:p>
            <a:r>
              <a:rPr lang="en-US" sz="2000" dirty="0" err="1"/>
              <a:t>Modelos</a:t>
            </a:r>
            <a:r>
              <a:rPr lang="en-US" sz="2000" dirty="0"/>
              <a:t> </a:t>
            </a:r>
            <a:r>
              <a:rPr lang="en-US" sz="2000" dirty="0" err="1"/>
              <a:t>latentes</a:t>
            </a:r>
            <a:r>
              <a:rPr lang="en-US" sz="2000" dirty="0"/>
              <a:t> </a:t>
            </a:r>
            <a:r>
              <a:rPr lang="en-US" sz="2000" dirty="0" err="1"/>
              <a:t>determinísticos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Llueven</a:t>
            </a:r>
            <a:r>
              <a:rPr lang="en-US" sz="2000" dirty="0"/>
              <a:t> 35 mm</a:t>
            </a:r>
          </a:p>
          <a:p>
            <a:pPr lvl="1"/>
            <a:r>
              <a:rPr lang="en-US" sz="2000" dirty="0"/>
              <a:t>Estamos a 35 </a:t>
            </a:r>
            <a:r>
              <a:rPr lang="en-US" sz="2000" dirty="0" err="1"/>
              <a:t>grados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5D2FB-EB81-46D4-AF0E-14E8123A1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273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233A-7141-4C18-A4BB-71955687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generativos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3664-4FA4-4594-A737-6B065231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Un modelo generativo debe de ser capaz de generar nuevos datos.</a:t>
            </a:r>
          </a:p>
          <a:p>
            <a:r>
              <a:rPr lang="es-MX" sz="2000" dirty="0"/>
              <a:t>Debe ser capaz de crear o inferir un espacio latente tal que:</a:t>
            </a:r>
          </a:p>
          <a:p>
            <a:pPr lvl="1"/>
            <a:r>
              <a:rPr lang="es-MX" sz="2000" dirty="0"/>
              <a:t>Represente los datos de una manera fidedigna.</a:t>
            </a:r>
          </a:p>
          <a:p>
            <a:pPr lvl="1"/>
            <a:r>
              <a:rPr lang="es-MX" sz="2000" dirty="0"/>
              <a:t>Los datos sean matemáticamente consistentes con los datos de entrenamiento.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C7649-8039-4FAC-84D0-0030B0CA3B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82E72A-1CDC-4E65-B2F5-8F0D1342C143}"/>
                  </a:ext>
                </a:extLst>
              </p14:cNvPr>
              <p14:cNvContentPartPr/>
              <p14:nvPr/>
            </p14:nvContentPartPr>
            <p14:xfrm>
              <a:off x="1170360" y="1802520"/>
              <a:ext cx="3483720" cy="104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82E72A-1CDC-4E65-B2F5-8F0D1342C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000" y="1793160"/>
                <a:ext cx="3502440" cy="10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29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58E3-5FB7-40B7-B0F4-53DCCB9F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Generadores en Deep </a:t>
            </a:r>
            <a:r>
              <a:rPr lang="es-MX" dirty="0" err="1"/>
              <a:t>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FB00-D7E4-488F-B392-3BA472E1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Autoencoders</a:t>
            </a:r>
            <a:r>
              <a:rPr lang="es-MX" dirty="0"/>
              <a:t> Variacionales</a:t>
            </a:r>
          </a:p>
          <a:p>
            <a:r>
              <a:rPr lang="en-US" dirty="0"/>
              <a:t>Generative Adversarial Networks (GAN)</a:t>
            </a:r>
          </a:p>
          <a:p>
            <a:r>
              <a:rPr lang="en-US" dirty="0"/>
              <a:t>Autoregressive models </a:t>
            </a:r>
            <a:r>
              <a:rPr lang="en-US" dirty="0" err="1"/>
              <a:t>como</a:t>
            </a:r>
            <a:r>
              <a:rPr lang="en-US" dirty="0"/>
              <a:t> las redes </a:t>
            </a:r>
            <a:r>
              <a:rPr lang="en-US" dirty="0" err="1"/>
              <a:t>recurrentes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7922-0F3B-4CA1-A0E9-38857E3386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0AE107-69F7-4426-A528-DD3089707E14}"/>
                  </a:ext>
                </a:extLst>
              </p14:cNvPr>
              <p14:cNvContentPartPr/>
              <p14:nvPr/>
            </p14:nvContentPartPr>
            <p14:xfrm>
              <a:off x="873720" y="1596240"/>
              <a:ext cx="6131880" cy="122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0AE107-69F7-4426-A528-DD3089707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360" y="1586880"/>
                <a:ext cx="6150600" cy="12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31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2A84-9AA3-4632-A509-A1967F7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generativos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2E837-85CE-4C31-B71E-2DD2F9ABD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6" name="Picture 2" descr="Screen-Shot-2018-03-17-at-1.31.39-PM">
            <a:extLst>
              <a:ext uri="{FF2B5EF4-FFF2-40B4-BE49-F238E27FC236}">
                <a16:creationId xmlns:a16="http://schemas.microsoft.com/office/drawing/2014/main" id="{27C518AC-66A0-4D15-B19B-461A8BD2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8" y="1691763"/>
            <a:ext cx="3566649" cy="24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1FB801-D5E8-4941-9BC1-6A5EA99F9137}"/>
              </a:ext>
            </a:extLst>
          </p:cNvPr>
          <p:cNvCxnSpPr/>
          <p:nvPr/>
        </p:nvCxnSpPr>
        <p:spPr>
          <a:xfrm flipH="1">
            <a:off x="2366920" y="2411427"/>
            <a:ext cx="146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5161B8-686C-4136-93AB-310B831BE400}"/>
              </a:ext>
            </a:extLst>
          </p:cNvPr>
          <p:cNvCxnSpPr/>
          <p:nvPr/>
        </p:nvCxnSpPr>
        <p:spPr>
          <a:xfrm flipH="1">
            <a:off x="2366920" y="3292110"/>
            <a:ext cx="146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B47B3B-52BC-4865-B5E1-E91878BD30E5}"/>
              </a:ext>
            </a:extLst>
          </p:cNvPr>
          <p:cNvSpPr txBox="1"/>
          <p:nvPr/>
        </p:nvSpPr>
        <p:spPr>
          <a:xfrm>
            <a:off x="4207858" y="2257538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Variable Latente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CF69C-9943-44A3-9D67-1193E1B4647F}"/>
              </a:ext>
            </a:extLst>
          </p:cNvPr>
          <p:cNvSpPr txBox="1"/>
          <p:nvPr/>
        </p:nvSpPr>
        <p:spPr>
          <a:xfrm>
            <a:off x="4207858" y="308562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Variable Observada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780BD1F-7226-441F-B845-25CF87E8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67" y="2488440"/>
            <a:ext cx="1933302" cy="5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0DF62A-391C-4B7E-9896-DEBC873E8972}"/>
              </a:ext>
            </a:extLst>
          </p:cNvPr>
          <p:cNvSpPr txBox="1"/>
          <p:nvPr/>
        </p:nvSpPr>
        <p:spPr>
          <a:xfrm>
            <a:off x="3596911" y="3759819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Nos gustaría saber p(z) dados los datos, es decir p(z</a:t>
            </a:r>
            <a:r>
              <a:rPr lang="en-US" dirty="0"/>
              <a:t>|x)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82EDDA-C5EC-4071-91CB-7CF0C339B359}"/>
                  </a:ext>
                </a:extLst>
              </p14:cNvPr>
              <p14:cNvContentPartPr/>
              <p14:nvPr/>
            </p14:nvContentPartPr>
            <p14:xfrm>
              <a:off x="1619280" y="1412280"/>
              <a:ext cx="7027560" cy="2725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82EDDA-C5EC-4071-91CB-7CF0C339B3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920" y="1402920"/>
                <a:ext cx="7046280" cy="27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67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E07C-1CD9-49AD-AAAB-566C781C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calculamos</a:t>
            </a:r>
            <a:r>
              <a:rPr lang="en-US" dirty="0"/>
              <a:t> p(x)?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66D8-AA6F-4008-B961-8354F80FFF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A23A01-DA20-4FBE-8E62-FCF7B6DB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28" y="1684155"/>
            <a:ext cx="42100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FB366-3062-41F8-A494-62A33B50CB2D}"/>
              </a:ext>
            </a:extLst>
          </p:cNvPr>
          <p:cNvSpPr txBox="1"/>
          <p:nvPr/>
        </p:nvSpPr>
        <p:spPr>
          <a:xfrm>
            <a:off x="1609441" y="3312769"/>
            <a:ext cx="4554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integral (</a:t>
            </a:r>
            <a:r>
              <a:rPr lang="en-US" dirty="0" err="1"/>
              <a:t>en</a:t>
            </a:r>
            <a:r>
              <a:rPr lang="en-US" dirty="0"/>
              <a:t> serio que </a:t>
            </a:r>
            <a:r>
              <a:rPr lang="en-US" dirty="0" err="1"/>
              <a:t>si</a:t>
            </a:r>
            <a:r>
              <a:rPr lang="en-US" dirty="0"/>
              <a:t>),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cambiamos</a:t>
            </a:r>
            <a:r>
              <a:rPr lang="en-US" dirty="0"/>
              <a:t> p por una </a:t>
            </a:r>
            <a:r>
              <a:rPr lang="en-US" dirty="0" err="1"/>
              <a:t>distribucion</a:t>
            </a:r>
            <a:r>
              <a:rPr lang="en-US" dirty="0"/>
              <a:t> m</a:t>
            </a:r>
            <a:r>
              <a:rPr lang="es-MX" dirty="0" err="1"/>
              <a:t>ás</a:t>
            </a:r>
            <a:r>
              <a:rPr lang="es-MX" dirty="0"/>
              <a:t> sencilla.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72D1FE-B92C-4950-BA7F-D482C8DACCE7}"/>
                  </a:ext>
                </a:extLst>
              </p14:cNvPr>
              <p14:cNvContentPartPr/>
              <p14:nvPr/>
            </p14:nvContentPartPr>
            <p14:xfrm>
              <a:off x="3304080" y="1368360"/>
              <a:ext cx="5737320" cy="213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72D1FE-B92C-4950-BA7F-D482C8DACC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4720" y="1359000"/>
                <a:ext cx="5756040" cy="21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6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6333-B68D-4F7A-815A-F0D42A6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Inferencia Variacional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F9FB-87DC-48B0-871F-62BE81408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Consiste en aproximar la probabilidad P por una probabilidad </a:t>
            </a:r>
            <a:r>
              <a:rPr lang="es-MX" b="1" dirty="0"/>
              <a:t>q</a:t>
            </a:r>
            <a:r>
              <a:rPr lang="es-MX" dirty="0"/>
              <a:t> que es mas sencilla de computar.</a:t>
            </a:r>
          </a:p>
          <a:p>
            <a:r>
              <a:rPr lang="es-MX" dirty="0"/>
              <a:t>No solo aplica para generadores.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57B63-3B1A-41FB-A33A-CBD57A55E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638738-03D0-42D2-846D-B22C5FE40B73}"/>
                  </a:ext>
                </a:extLst>
              </p14:cNvPr>
              <p14:cNvContentPartPr/>
              <p14:nvPr/>
            </p14:nvContentPartPr>
            <p14:xfrm>
              <a:off x="751320" y="903960"/>
              <a:ext cx="7748280" cy="2921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638738-03D0-42D2-846D-B22C5FE40B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960" y="894600"/>
                <a:ext cx="7767000" cy="29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16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CD96-5FB3-44E2-8B10-C3EFAAFD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conocemos la diferencia entre p y 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7941-0BD6-4D74-A4E9-A54C0182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99666"/>
          </a:xfrm>
        </p:spPr>
        <p:txBody>
          <a:bodyPr/>
          <a:lstStyle/>
          <a:p>
            <a:r>
              <a:rPr lang="es-MX" dirty="0"/>
              <a:t>Necesitamos calcular la distancia entre las probabilidades.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E16E-3921-4130-BCF1-8DF9B2D4B5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074" name="Picture 2" descr="A confused face is a great meme - Highlander">
            <a:extLst>
              <a:ext uri="{FF2B5EF4-FFF2-40B4-BE49-F238E27FC236}">
                <a16:creationId xmlns:a16="http://schemas.microsoft.com/office/drawing/2014/main" id="{023E1FB7-7CCB-40AC-83F4-CD6306A3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53" y="2462507"/>
            <a:ext cx="2587428" cy="19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EECB51-7EF0-4272-8FCA-009D111565B5}"/>
                  </a:ext>
                </a:extLst>
              </p14:cNvPr>
              <p14:cNvContentPartPr/>
              <p14:nvPr/>
            </p14:nvContentPartPr>
            <p14:xfrm>
              <a:off x="2958480" y="642960"/>
              <a:ext cx="5397120" cy="167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EECB51-7EF0-4272-8FCA-009D111565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9120" y="633600"/>
                <a:ext cx="5415840" cy="16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13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557D-146F-4843-B758-E907CB1E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2C44-8EFF-4878-AE13-92ED8FA32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calculamos que tan distintos son dos equipos de futbol.</a:t>
            </a:r>
          </a:p>
          <a:p>
            <a:pPr lvl="1"/>
            <a:r>
              <a:rPr lang="es-MX" dirty="0"/>
              <a:t>Chelsea y Manchester </a:t>
            </a:r>
            <a:r>
              <a:rPr lang="es-MX" dirty="0" err="1"/>
              <a:t>United</a:t>
            </a:r>
            <a:endParaRPr lang="es-MX" dirty="0"/>
          </a:p>
          <a:p>
            <a:pPr lvl="1"/>
            <a:r>
              <a:rPr lang="es-MX" dirty="0"/>
              <a:t>Pumas y Cruz Azul</a:t>
            </a:r>
          </a:p>
          <a:p>
            <a:pPr lvl="1"/>
            <a:r>
              <a:rPr lang="es-MX" dirty="0"/>
              <a:t>Pumas y Chelsea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E6E38-6FC2-49BA-A8B7-20CB9BC7C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AFB597-954F-439C-9654-83CE58C2E36A}"/>
                  </a:ext>
                </a:extLst>
              </p14:cNvPr>
              <p14:cNvContentPartPr/>
              <p14:nvPr/>
            </p14:nvContentPartPr>
            <p14:xfrm>
              <a:off x="1807200" y="2148480"/>
              <a:ext cx="5936040" cy="223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AFB597-954F-439C-9654-83CE58C2E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7840" y="2139120"/>
                <a:ext cx="5954760" cy="22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47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44D3-1F3B-4D77-BA2E-F6670E47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5969-4274-40C5-9113-0AC24FA0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Podemos calcular:</a:t>
            </a:r>
          </a:p>
          <a:p>
            <a:pPr lvl="1"/>
            <a:r>
              <a:rPr lang="es-MX" dirty="0"/>
              <a:t>Edad promedio</a:t>
            </a:r>
          </a:p>
          <a:p>
            <a:pPr lvl="1"/>
            <a:r>
              <a:rPr lang="es-MX" dirty="0"/>
              <a:t>Costo promedio del jugador</a:t>
            </a:r>
          </a:p>
          <a:p>
            <a:pPr lvl="1"/>
            <a:r>
              <a:rPr lang="es-MX" dirty="0"/>
              <a:t>Costo promedio de delanteros</a:t>
            </a:r>
          </a:p>
          <a:p>
            <a:pPr lvl="1"/>
            <a:r>
              <a:rPr lang="es-MX" dirty="0"/>
              <a:t>Costo promedio de defensores.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ABEE-EDAD-45B4-82F9-F9B76CDBD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565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EFA0-D42A-4FC8-B4BF-6D9259C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AB128-0D4E-4EF9-95BA-4BCEC9962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100" name="Picture 4" descr="7 Key lessons from first week of the English Premier league – C.Hubmagazine">
            <a:extLst>
              <a:ext uri="{FF2B5EF4-FFF2-40B4-BE49-F238E27FC236}">
                <a16:creationId xmlns:a16="http://schemas.microsoft.com/office/drawing/2014/main" id="{1EDFEE7E-C615-4B4B-B288-06555103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3" y="1573901"/>
            <a:ext cx="3776758" cy="283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ub Universidad Nacional - Wikipedia">
            <a:extLst>
              <a:ext uri="{FF2B5EF4-FFF2-40B4-BE49-F238E27FC236}">
                <a16:creationId xmlns:a16="http://schemas.microsoft.com/office/drawing/2014/main" id="{E55F5514-4C28-4C73-BAD7-C3C80515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37" y="2310276"/>
            <a:ext cx="998885" cy="9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F8D6B48-DA90-4304-99FB-7575C61F3266}"/>
              </a:ext>
            </a:extLst>
          </p:cNvPr>
          <p:cNvSpPr/>
          <p:nvPr/>
        </p:nvSpPr>
        <p:spPr>
          <a:xfrm rot="10800000">
            <a:off x="4794531" y="2694648"/>
            <a:ext cx="1638637" cy="380325"/>
          </a:xfrm>
          <a:prstGeom prst="rightArrow">
            <a:avLst>
              <a:gd name="adj1" fmla="val 50000"/>
              <a:gd name="adj2" fmla="val 93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A0DA06-5B86-4C01-B885-2949CCEB1B85}"/>
                  </a:ext>
                </a:extLst>
              </p14:cNvPr>
              <p14:cNvContentPartPr/>
              <p14:nvPr/>
            </p14:nvContentPartPr>
            <p14:xfrm>
              <a:off x="2922840" y="1401120"/>
              <a:ext cx="4673160" cy="234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A0DA06-5B86-4C01-B885-2949CCEB1B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3480" y="1391760"/>
                <a:ext cx="4691880" cy="23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63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Modelos Generativos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Vamos a crear algunos datos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7587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B98A-6520-4D7F-8844-B3A18753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Formalmente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D0E41-1911-47C6-8C47-40B44759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3847762"/>
            <a:ext cx="6132600" cy="625087"/>
          </a:xfrm>
        </p:spPr>
        <p:txBody>
          <a:bodyPr/>
          <a:lstStyle/>
          <a:p>
            <a:r>
              <a:rPr lang="es-MX" dirty="0"/>
              <a:t>Divergencia KL (</a:t>
            </a:r>
            <a:r>
              <a:rPr lang="es-MX" dirty="0" err="1"/>
              <a:t>Kullback</a:t>
            </a:r>
            <a:r>
              <a:rPr lang="es-MX" dirty="0"/>
              <a:t> </a:t>
            </a:r>
            <a:r>
              <a:rPr lang="es-MX" dirty="0" err="1"/>
              <a:t>Liebler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03A2A-E576-435E-88A9-50B1E3CE6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DA0CEE-4000-4896-9080-A4963822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019300"/>
            <a:ext cx="64960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1EA530-838A-4551-936E-D0BE2547681F}"/>
                  </a:ext>
                </a:extLst>
              </p14:cNvPr>
              <p14:cNvContentPartPr/>
              <p14:nvPr/>
            </p14:nvContentPartPr>
            <p14:xfrm>
              <a:off x="492480" y="387360"/>
              <a:ext cx="8469720" cy="411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1EA530-838A-4551-936E-D0BE254768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120" y="378000"/>
                <a:ext cx="8488440" cy="41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46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B005-EEFB-45E2-8F50-C5A40C30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85C2-29A2-4F00-A87A-788092EE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Poder generar datos y hacer que q y p sean iguales.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8DA4-2EA3-4392-9988-FCC5DE2C0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C04E65-8037-448F-BB78-1B774DE9AAB5}"/>
                  </a:ext>
                </a:extLst>
              </p14:cNvPr>
              <p14:cNvContentPartPr/>
              <p14:nvPr/>
            </p14:nvContentPartPr>
            <p14:xfrm>
              <a:off x="1467000" y="2975760"/>
              <a:ext cx="5274720" cy="72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C04E65-8037-448F-BB78-1B774DE9A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2966400"/>
                <a:ext cx="5293440" cy="7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88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5A06-A819-4453-9442-369C3CC4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reconstruir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929-34E0-4B7C-888B-DDEE9470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3985326"/>
            <a:ext cx="6132600" cy="487523"/>
          </a:xfrm>
        </p:spPr>
        <p:txBody>
          <a:bodyPr/>
          <a:lstStyle/>
          <a:p>
            <a:r>
              <a:rPr lang="es-MX" dirty="0"/>
              <a:t>El primer termino es la reconstrucción y el segundo asegurarnos que q y p sean iguales.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EAF7-297C-4634-AD2C-23C0ACB2A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9D1E0B-22C8-49A0-B1FA-DDC91122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343150"/>
            <a:ext cx="6381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F3060A-8128-4177-B977-AD7201117979}"/>
              </a:ext>
            </a:extLst>
          </p:cNvPr>
          <p:cNvSpPr/>
          <p:nvPr/>
        </p:nvSpPr>
        <p:spPr>
          <a:xfrm>
            <a:off x="1298772" y="2180804"/>
            <a:ext cx="6595009" cy="6999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7CB8-C65C-4E87-B42B-FFEF17DA2037}"/>
              </a:ext>
            </a:extLst>
          </p:cNvPr>
          <p:cNvSpPr txBox="1"/>
          <p:nvPr/>
        </p:nvSpPr>
        <p:spPr>
          <a:xfrm>
            <a:off x="6639515" y="307497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o </a:t>
            </a:r>
            <a:r>
              <a:rPr lang="es-MX" dirty="0" err="1"/>
              <a:t>Penalty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082E63-4034-4A86-8AA2-07FE9DD2294C}"/>
                  </a:ext>
                </a:extLst>
              </p14:cNvPr>
              <p14:cNvContentPartPr/>
              <p14:nvPr/>
            </p14:nvContentPartPr>
            <p14:xfrm>
              <a:off x="1279080" y="1560600"/>
              <a:ext cx="6932160" cy="1852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082E63-4034-4A86-8AA2-07FE9DD229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9720" y="1551240"/>
                <a:ext cx="6950880" cy="18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45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B9F5-3ADD-43F2-AC31-B389FB47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hacer esto con una red neuronal.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5D49-31F2-427D-9572-0414EFAD9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170" name="Picture 2" descr="Screen-Shot-2018-03-17-at-11.31.15-PM">
            <a:extLst>
              <a:ext uri="{FF2B5EF4-FFF2-40B4-BE49-F238E27FC236}">
                <a16:creationId xmlns:a16="http://schemas.microsoft.com/office/drawing/2014/main" id="{290B5FF4-344C-4E7B-9FEE-5E73E4AD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82" y="1674683"/>
            <a:ext cx="6596962" cy="26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CB565C-2F2E-4F4B-8028-837A6E666565}"/>
                  </a:ext>
                </a:extLst>
              </p14:cNvPr>
              <p14:cNvContentPartPr/>
              <p14:nvPr/>
            </p14:nvContentPartPr>
            <p14:xfrm>
              <a:off x="1695600" y="1612800"/>
              <a:ext cx="6107400" cy="272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CB565C-2F2E-4F4B-8028-837A6E6665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240" y="1603440"/>
                <a:ext cx="6126120" cy="27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50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Generativos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0B997-8BA2-4186-9355-679F3DE33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 es un autoencoder?</a:t>
            </a:r>
          </a:p>
          <a:p>
            <a:endParaRPr lang="en-US" dirty="0"/>
          </a:p>
          <a:p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diferencia</a:t>
            </a:r>
            <a:r>
              <a:rPr lang="en-US" dirty="0"/>
              <a:t> entre un autoencoder y una red </a:t>
            </a:r>
            <a:r>
              <a:rPr lang="en-US" dirty="0" err="1"/>
              <a:t>tradicional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5790-DA47-4B6B-86E5-A04FF6B6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AB29-E04C-436A-A57E-E013AD7F1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autoencoder es una red neuronal </a:t>
            </a:r>
            <a:r>
              <a:rPr lang="en-US" dirty="0" err="1"/>
              <a:t>donde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 entrada son </a:t>
            </a:r>
            <a:r>
              <a:rPr lang="en-US" dirty="0" err="1"/>
              <a:t>igual</a:t>
            </a:r>
            <a:r>
              <a:rPr lang="en-US" dirty="0"/>
              <a:t> a las </a:t>
            </a:r>
            <a:r>
              <a:rPr lang="en-US" dirty="0" err="1"/>
              <a:t>etiquetas</a:t>
            </a:r>
            <a:r>
              <a:rPr lang="en-US" dirty="0"/>
              <a:t>.</a:t>
            </a:r>
          </a:p>
          <a:p>
            <a:r>
              <a:rPr lang="en-US" dirty="0" err="1"/>
              <a:t>Efectivamente</a:t>
            </a:r>
            <a:r>
              <a:rPr lang="en-US" dirty="0"/>
              <a:t> </a:t>
            </a:r>
            <a:r>
              <a:rPr lang="en-US" dirty="0" err="1"/>
              <a:t>aprendemos</a:t>
            </a:r>
            <a:r>
              <a:rPr lang="en-US" dirty="0"/>
              <a:t> a </a:t>
            </a:r>
            <a:r>
              <a:rPr lang="en-US" dirty="0" err="1"/>
              <a:t>multiplicar</a:t>
            </a:r>
            <a:r>
              <a:rPr lang="en-US" dirty="0"/>
              <a:t> por 1.</a:t>
            </a:r>
          </a:p>
          <a:p>
            <a:r>
              <a:rPr lang="en-US" dirty="0" err="1"/>
              <a:t>Aprendemos</a:t>
            </a:r>
            <a:r>
              <a:rPr lang="en-US" dirty="0"/>
              <a:t> </a:t>
            </a:r>
            <a:r>
              <a:rPr lang="en-US" dirty="0" err="1"/>
              <a:t>representaciones</a:t>
            </a:r>
            <a:r>
              <a:rPr lang="en-US" dirty="0"/>
              <a:t> “</a:t>
            </a:r>
            <a:r>
              <a:rPr lang="en-US" dirty="0" err="1"/>
              <a:t>latentes</a:t>
            </a:r>
            <a:r>
              <a:rPr lang="en-US" dirty="0"/>
              <a:t>” de los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E7B8-4145-4DC4-8D50-A8ABBB819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82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5D91-489B-4AC3-9A01-98C0CC02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latentes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9860C-3631-44D6-8487-D25DDC7DF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representaci</a:t>
            </a:r>
            <a:r>
              <a:rPr lang="es-MX" dirty="0" err="1"/>
              <a:t>ón</a:t>
            </a:r>
            <a:r>
              <a:rPr lang="es-MX" dirty="0"/>
              <a:t> latente es una variable:</a:t>
            </a:r>
          </a:p>
          <a:p>
            <a:pPr lvl="1"/>
            <a:r>
              <a:rPr lang="es-MX" dirty="0"/>
              <a:t>Describe los datos.</a:t>
            </a:r>
          </a:p>
          <a:p>
            <a:pPr lvl="1"/>
            <a:r>
              <a:rPr lang="es-MX" dirty="0"/>
              <a:t>No es observable</a:t>
            </a:r>
          </a:p>
          <a:p>
            <a:pPr lvl="1"/>
            <a:r>
              <a:rPr lang="es-MX" dirty="0"/>
              <a:t>Se infiere a través de los datos.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9754-8BED-446E-BCC3-8650DBB5AD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7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00CC-54FB-4799-AFF5-DFA0CDE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Representación latente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0EA8C-AD37-4606-AACB-4CAFCAC9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K-</a:t>
            </a:r>
            <a:r>
              <a:rPr lang="es-MX" dirty="0" err="1"/>
              <a:t>Means</a:t>
            </a:r>
            <a:r>
              <a:rPr lang="es-MX" dirty="0"/>
              <a:t>, los centroides son una representación “latente” de los datos.</a:t>
            </a:r>
          </a:p>
          <a:p>
            <a:r>
              <a:rPr lang="es-MX" dirty="0"/>
              <a:t>Las representaciones latentes tienden a se descritas por variables probabilísticas.</a:t>
            </a:r>
          </a:p>
          <a:p>
            <a:r>
              <a:rPr lang="es-MX" dirty="0"/>
              <a:t>Por lo general podemos obtener muestras a partir de representaciones latentes.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E77D7-F445-4C2D-A177-60A7F4147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59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21B8-BEB8-4E5B-A85E-EEEAF6FD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 Latente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D770-3D9C-4EF7-84DC-993BF002A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Representación determinística:</a:t>
            </a:r>
          </a:p>
          <a:p>
            <a:pPr lvl="1"/>
            <a:r>
              <a:rPr lang="es-MX" dirty="0"/>
              <a:t>Mide exactamente 1.8</a:t>
            </a:r>
          </a:p>
          <a:p>
            <a:pPr lvl="1"/>
            <a:r>
              <a:rPr lang="es-MX" dirty="0"/>
              <a:t>Pesa exactamente 100 Kg</a:t>
            </a:r>
          </a:p>
          <a:p>
            <a:pPr lvl="1"/>
            <a:r>
              <a:rPr lang="es-MX" dirty="0"/>
              <a:t>Tiene cabello negro con tono Pantone 4259c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0F7A-41FB-4608-86E8-9CE9DF6D4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06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4EC5-7B8F-4BF4-8F8A-601E47BE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 Latente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D36F-C28A-4337-A33B-BAC1F60E8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Representación estocástica:</a:t>
            </a:r>
          </a:p>
          <a:p>
            <a:pPr lvl="1"/>
            <a:r>
              <a:rPr lang="es-MX" dirty="0"/>
              <a:t>Su altura es normal con media de 1.8</a:t>
            </a:r>
          </a:p>
          <a:p>
            <a:pPr lvl="1"/>
            <a:r>
              <a:rPr lang="es-MX" dirty="0"/>
              <a:t>Peso es normal con media de 100 Kg</a:t>
            </a:r>
          </a:p>
          <a:p>
            <a:pPr lvl="1"/>
            <a:r>
              <a:rPr lang="es-MX" dirty="0"/>
              <a:t>Color de cabello normal con media en 4259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B4A5-E6F0-4177-B1A2-2E56470C4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1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21B5-DE61-427F-B652-25D44C7C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 Latente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AE3C4-A959-4CAF-9B60-C8D6DE57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Cuantas personas se les ocurren con modelos determinísticos?</a:t>
            </a:r>
          </a:p>
          <a:p>
            <a:r>
              <a:rPr lang="es-MX" dirty="0"/>
              <a:t>Cuantas personas se les ocurren con modelos estocásticos?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B8AC2-529E-4073-BD18-CFFE06286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710711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24162</TotalTime>
  <Words>510</Words>
  <Application>Microsoft Office PowerPoint</Application>
  <PresentationFormat>On-screen Show (16:9)</PresentationFormat>
  <Paragraphs>103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Arvo</vt:lpstr>
      <vt:lpstr>Roboto Condensed</vt:lpstr>
      <vt:lpstr>Roboto Condensed Light</vt:lpstr>
      <vt:lpstr>Salerio template</vt:lpstr>
      <vt:lpstr>Deep Learning</vt:lpstr>
      <vt:lpstr>Modelos Generativos</vt:lpstr>
      <vt:lpstr>Modelos Generativos</vt:lpstr>
      <vt:lpstr>PowerPoint Presentation</vt:lpstr>
      <vt:lpstr>Representaciones latentes.</vt:lpstr>
      <vt:lpstr>Representación latente</vt:lpstr>
      <vt:lpstr>Espacio Latente</vt:lpstr>
      <vt:lpstr>Espacio Latente</vt:lpstr>
      <vt:lpstr>Espacio Latente</vt:lpstr>
      <vt:lpstr>Ejemplos</vt:lpstr>
      <vt:lpstr>Modelos generativos</vt:lpstr>
      <vt:lpstr>Modelos Generadores en Deep Learning</vt:lpstr>
      <vt:lpstr>Modelos generativos</vt:lpstr>
      <vt:lpstr>Como calculamos p(x)?</vt:lpstr>
      <vt:lpstr>Inferencia Variacional</vt:lpstr>
      <vt:lpstr>Como conocemos la diferencia entre p y q</vt:lpstr>
      <vt:lpstr>Ejemplo</vt:lpstr>
      <vt:lpstr>Ejemplo</vt:lpstr>
      <vt:lpstr>PowerPoint Presentation</vt:lpstr>
      <vt:lpstr>Formalmente</vt:lpstr>
      <vt:lpstr>Objetivo</vt:lpstr>
      <vt:lpstr>Para reconstruir una imagen</vt:lpstr>
      <vt:lpstr>Como hacer esto con una red neuronal.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142</cp:revision>
  <dcterms:modified xsi:type="dcterms:W3CDTF">2020-11-12T16:56:37Z</dcterms:modified>
</cp:coreProperties>
</file>