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494" r:id="rId3"/>
    <p:sldId id="495" r:id="rId4"/>
    <p:sldId id="496" r:id="rId5"/>
    <p:sldId id="290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7" r:id="rId15"/>
    <p:sldId id="498" r:id="rId16"/>
    <p:sldId id="499" r:id="rId17"/>
    <p:sldId id="500" r:id="rId18"/>
    <p:sldId id="501" r:id="rId19"/>
    <p:sldId id="503" r:id="rId20"/>
    <p:sldId id="502" r:id="rId21"/>
    <p:sldId id="504" r:id="rId22"/>
    <p:sldId id="505" r:id="rId23"/>
    <p:sldId id="506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>
      <p:cViewPr varScale="1">
        <p:scale>
          <a:sx n="105" d="100"/>
          <a:sy n="105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27:14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8548 0,'0'0'0,"0"0"15,0 0 1,0 0-16,0 0 16,0 0-16,0 0 15,0 0 1,8 0-16,7-8 15,0 8-15,8-7 16,-1-1-16,1 1 16,0-1-1,-1 0-15,1 1 16,0-1-16,-1 0 16,1 1-1,0-1-15,-8 0 16,0 1-16,0-1 15,0 1-15,0-1 16,0 0-16,1-7 16,-1 7-1,0 1-15,7-8 16,1-1-16,0 9 16,0-1-1,-1 0-15,1-7 16,7 7-16,-7 1 15,-1-8-15,1-1 16,-8 9 0,0-1-16,8 0 15,0 1-15,-1-1 16,1 1 0,7-1-16,-7 8 15,7-8-15,1 8 16,-9-7-16,1-1 15,7 0 1,0 1-16,-7-1 16,-8 0-16,0 1 15,0-1-15,8-7 16,0 7 0,-1 1-16,1-1 15,7-7-15,1 0 16,6-8-1,-6 7-15,6 1 16,-6-8-16,-1 8 16,-7 0-16,7-1 15,0 1 1,0 0-16,1 0 16,-1-1-16,8 1 15,-1 0-15,1 0 16,0-1-1,-8 9-15,-7-9 16,7-7-16,-7 8 16,7-8-1,-7 8-15,7 0 16,8-8-16,-8 8 16,8-1-16,-8 1 15,0-8 1,1 0-16,-9 8 15,8 0-15,-7 0 16,7-1-16,8 1 16,-8 0-1,8-1-15,-8 1 16,1 0-16,-1 0 16,0-1-1,0 1-15,-7 0 16,0 0-16,-8-1 15,8 1-15,-1-8 16,1 8 0,7 0-16,8-8 15,-8 7-15,0 1 16,1 8-16,-1-1 16,-7-7-1,7-1-15,-7 9 16,-1-1-16,1 1 15,7-1 1,0-7-16,1 7 16,-1-7-16,0-1 15,0 1-15,1 8 16,6-9 0,-6 1-16,-9 0 15,1 7-15,0-15 16,-1 8-1,1-8-15,0 8 16,14-8-16,-6 8 16,-1-1-16,0 1 15,0 0 1,1 0-16,-1-1 16,0 1-16,-7 7 15,7 1-15,0-8 16,1-1-1,-1 1-15,0 7 16,0-7-16,0 8 16,1-9-1,-1 9-15,-7-9 16,-1 9-16,-7-1 16,8-7-16,-8 7 15,0-7 1,-7 7-16,7-7 15,-7 7-15,7-7 16,-8 7-16,1 1 16,-1-1-1,-7 8-15,0 0 16,0 0-16,0 0 16</inkml:trace>
  <inkml:trace contextRef="#ctx0" brushRef="#br0" timeOffset="12666.97">3833 9380 0,'0'0'0,"0"0"16,0 0 0,7 0-16,16 0 15,30 8-15,15-1 16,0 9 0,-7 14-16,22 8 15,53 8-15,-38-15 16,38 7-1,0-15-15,-38-16 16,31 1-16,22-8 16,-22-8-16,29 8 15,-52-23 1,-23 0-16,46-15 16,-16 8-16,-37 7 15,7-8-15,0 16 16,-83 15-1</inkml:trace>
  <inkml:trace contextRef="#ctx0" brushRef="#br0" timeOffset="13204.97">3130 9601 0,'0'0'15,"0"0"-15,0 0 16,0-7-1,7-24-15,1-15 16,-1-7-16,-7-16 16,0-38-16,0-22 15,-7-39 1,-8-38-16,0-8 16,0 38-16,15 24 15,-8 45 1,0 31-16,8-1 15,8 16-15,-8 8 16,8 7-16,-8 46 16</inkml:trace>
  <inkml:trace contextRef="#ctx0" brushRef="#br0" timeOffset="15260.67">3712 8533 0,'0'0'15,"0"0"-15,0 0 16,0 0 0,0 0-16,0 0 15,7 7-15,1 1 16,0-8-16,7 0 15,0 0 1,0 0-16,8-8 16,-1 1-16,9-1 15,6 1-15,1-1 16,7-7 0,1-8-16,-8 0 15,-8 0-15,-7 0 16,-1 0-1,1 8-15,15-8 16,-1 0-16,9 0 16,-1 0-16,1 0 15,-9 8 1,1 0-16,0-8 16,-8 8-16,0-8 15,1 8-15,6-8 16,9-8-1,-8 1-15,-1-1 16,1 8-16,-8 0 16,-7 0-1,0 8-15,0-8 16,-8 8-16,7-8 16,9 0-16,-1 8 15,0 0 1,0-1-16,8 1 15,-8 0-15,8-8 16,-15 8 0,7-8-16,-7 8 15,-1-8-15,9 7 16,-1-7-16,8 1 16,-1 6-1,1 1-15,0 0 16,0 0-16,0-1 15,-16 1-15,1 0 16,7-1 0,1 1-16,6 0 15,9 0-15,-1-1 16,8 1-16,-15 0 16,0 0-1,7-8-15,-15 7 16,15-6-16,1-1 15,7-8 1,-8 8-16,0 0 16,-7 0-16,-7 8 15,-9 0-15,16-8 16,7 8 0,8-8-16,0-8 15,8 8-15,-8 1 16,-8-1-1,0-8-15,1 1 16,7-1-16,7 1 16,-7 7-16,0 0 15,-15 0 1,-8 8-16,8-8 16,7 7-16,0-6 15,1 6-15,7-7 16,-15 8-1,-1-8-15,1 8 16,0-8-16,-8 8 16,8-16-1,-8 24-15,0-1 16,1 0-16,-1 1 16,-7-1-16,7 0 15,-7 1 1,-8-1-16,0 1 15,0-1-15,0 8 16,-7-8-16,-1 1 16,1 7-1,-1 0-15,1 0 16,-1 0-16,1 0 16,-8 0-1</inkml:trace>
  <inkml:trace contextRef="#ctx0" brushRef="#br0" timeOffset="23796.18">3999 8357 0,'0'0'0,"0"23"0,0 15 16,8 0 0,-1 8-16,1-8 15,-1 1-15,1-9 16,0-7-16,-1-8 16,1-7-1,-1 0-15,-7-8 16,0 0-16,8 0 15,7-8 1,0-15-16,8-15 16,-1-16-16,1-22 15,0 0-15,7 7 16,0 0 0,0 1-16,1 14 15,6 1-15,-6 7 16,-1 8-1,-7 15-15,-1 0 16,1 8-16,0 7 16,-1 8-16,9 16 15,14 29 1,0 32-16,-7-16 16,-8-8-16,1 31 15,-9-15-15,1-16 16,-8-7-1,-7 0-15,-1-8 16,1-15-16,-1 7 16,1-7-1,-1 0-15,-7-15 16,0-1-16,0-7 16,8 8-16,-8-8 15,8-8 1,-1-22-16,8-54 15,0-15-15,0 22 16,8-22-16,0 15 16,7 0-1,-7 31-15,-1 7 16,1 16-16,0 7 16,-8 7-1,0 9-15,8 7 16,-1 15-16,9 31 15,-1 22-15,-7-6 16,-1-1 0,-7 7-16,0 16 15,-7-23-15,0-7 16,-1-9-16,1-6 16,-1-9-1,1 1-15,-1-16 16,1 0-16,-1-7 15,1 0 1,0-8-16,-1 0 16,8-8-16,8-15 15,7-23-15,0-7 16,1-16 0,-9 16-16,1-1 15,-8 16-15,0-15 16,0-1-1,1 16-15,-9 0 16,1 23-16,-1-1 16,-7 16-16,0 0 15,8 8-15,7 38 16,8 22 0,-1 39-16,1 0 15,-8-38 1,-7-23-16,-1-8 15,1-15-15,-1-8 16,1 0-16,-1-7 16,1 0-1,0-1-15,-1-7 16,8-7-16,8-16 16,15-31-16,-1-15 15,-6-7-15,-1 0 16,0-8-1,-7 15-15,7 1 16,-7 29-16,-1 1 16,-6 15-1,-1 8-15,0 7 16,0 1-16,0 14 16,0 9-1,8 14-15,0 8 16,-8 1-16,0-17 15,0 9-15,-8-1 16,1 1 0,0-16-16,-1 8 15,1-8-15,-1-7 16,-7 0 0,0-8-16,8 7 15,-1-7-15,8-7 16,8-9-16,7-37 15,1-39 1,-1 8-16,-7 16 16,-8 22-16,0 8 15,0 15-15,-8 8 16,1 7 0,0 8-16,-1 0 15,16 31-15,7 22 16,0 23-1,-7-15-15,-8 8 16,0-16-16,0-7 16,0 0-16,1 0 15,6 0 1,1-8-16,0-15 16,-1 0-16,9-8 15,-1-8-15,0-7 16,-7-7-1,7-24-15,-7-7 16,-1-8-16,1 1 16,-8-1-16,0 8 15,0 7 1,0 8-16,1 8 16,-9 7-16,1 1 15,-1 7 1,1 0-16,7 7 15,0 9-15,8 14 16,-1 1-16,1-1 16,0 1-1,-8-8-15,0-8 16,-7-8-16,-1 1 16,8-8-16,0-8 15,8-14 1,7-24-16,8-8 15,7-30-15,-7 23 16,0 8 0,-15 22-16,-1 16 15,-6 8-15,-1-1 16,0 16-16,7 37 16,-6 9-1,-9-1-15,1-7 16,-8-16-16,0-30 15</inkml:trace>
  <inkml:trace contextRef="#ctx0" brushRef="#br0" timeOffset="44910.81">3697 7701 0,'0'0'0,"0"0"15,0 0-15,0 0 16,0 0-1,0 0-15,0 0 16,0 0-16,0 0 16,0 0-1,7 15-15,1 0 16,-1 8-16,1 8 16,0 15-16,7 7 15,0 39 1,-8-16-16,1 0 15,-1-22-15,1 22 16,-8-15-16,0-15 16,-8 0-1,1-8-15,-1-8 16,1-7-16,-1 0 16,1 0-1,-1-8-15,1-7 16,7-8-16</inkml:trace>
  <inkml:trace contextRef="#ctx0" brushRef="#br0" timeOffset="46263.08">3598 7892 0,'0'0'16,"0"0"-16,0 0 16,23 0-1,15 0-15,15-8 16,0-7-16,15 0 16,23-8-16,-8 7 15,-23-7 1,8 8-16,38-15 15,7-8-15,-29 15 16,-9 0-16,16-8 16,-8 8-1,-15 16-15,-23-9 16,1 9-16,-1-1 16,1 1-1,-9 7-15,-6 0 16,-1 0-16,-7 7 15,-8-7-15,0 8 16,0-1 0,-8 1-16,1 0 15,0-1-15,-8 1 16,0 7 0,0 8-16,-8 15 15,0 31-15,-7 23 16,-7 30-16,7-8 15,-1 1 1,1-9-16,8-22 16,-1-15-16,1-23 15,7 0 1,0-23-16,0-8 16,0 0-16,0-7 15,0 7-15,0-15 16,0 8-1,0-1-15,-8 1 16,8-8-16,0 0 16,0 0-16,-8 0 15,1 0 1,-1-8-16,-14 1 16,-24-1-16,-14-7 15,-16 15-15,1-8 16,-1 8-1,-30 0-15,8 0 16,22-7-16,23 7 16,-22 0-1,-1 0-15,1 0 16,14 0-16,16-8 16,7 8-16,8 0 15,7-8 1,8 8-16,0-7 15,7-1-15,1 0 16,7 1-16,0 7 16,0-8-1,0 0-15,0 8 16,0 0-16,0 0 16,0 0-1,0 0-15,0-7 16,0 7-16,0-8 15,0 1-15,0 7 16,0-16 0,0 9-16,0-1 15,0 8-15,0 0 16,-8-8 0,1 1-16,-1-9 15,0 9-15,-7-8 16,0-1-16,0 1 15,-8-8 1,8 8-16,0 7 16,-7-7-16,6 7 15,1 1-15,8-1 16,-1 0 0,1-7-16,7 15 15</inkml:trace>
  <inkml:trace contextRef="#ctx0" brushRef="#br1" timeOffset="49042.85">4014 7739 0,'0'0'0,"0"0"16,0 0-1,0 0-15,0 0 16,-7 15-16,-16 23 16,-22 46-16,-8 54 15,15-8 1,-7 37-16,7-37 16,15-38-16,0-1 15,1-30-15,7-45 16,15-16-1</inkml:trace>
  <inkml:trace contextRef="#ctx0" brushRef="#br1" timeOffset="49355.03">4407 7884 0,'0'0'16,"-15"8"-16,-7 15 15,-24 68-15,8-7 16,1 23-1,14 7-15,0-14 16,1-9-16,-1-14 16,8-24-16,0-15 15,15-38 1</inkml:trace>
  <inkml:trace contextRef="#ctx0" brushRef="#br1" timeOffset="49632.04">4952 7762 0,'0'0'15,"-8"23"-15,-30 68 16,-7 47-16,0-24 16,7 16-16,0-15 15,15-24 1,1 1-16,7-1 16,15-91-16</inkml:trace>
  <inkml:trace contextRef="#ctx0" brushRef="#br2" timeOffset="52517.73">6751 6472 0,'0'0'0,"0"8"16,0 15-16,0 30 16,7-7-16,1 7 15,0-7 1,-1 8-16,-7 14 16,8-7-16,-8 0 15,7-7 1,1-8-16,-8 7 15,0 0-15,0-7 16,0-15-16,0 7 16,0-15-1,7 0-15,-7-8 16,8-7-16,0-1 16,-8-7-1,0 0-15</inkml:trace>
  <inkml:trace contextRef="#ctx0" brushRef="#br2" timeOffset="53393.73">6947 6205 0,'0'0'16,"0"0"-16,0 0 16,0 0-16,0 0 15,0 8 1,8 7-16,0-7 15,7-1-15,7 8 16,1-7 0,15 0-16,15-1 15,15 1-15,7 0 16,-7-16-16,16 0 16,14 8-1,-7-15-15,-23 7 16,-15 1-16,7 7 15,-7 0-15,7 7 16,-7 1 0,-7 7-16,-8 1 15,-8-1-15,0 8 16,-7 0 0,-1 7-16,1 16 15,0 15-15,-8 0 16,0 0-16,-7-7 15,-8 7 1,0 7-16,-8-7 16,0 0-16,1-30 15,-1 7-15,1-7 16,-1-8 0,1-1-16,7-6 15,0-9-15,0 1 16,0 7-16,0-15 15,0 8 1,0-1-16,-8 1 16,0 0-16,-7-1 15,0 1 1,-15 0-16,-8-1 16,-15 1-16,0 0 15,8-1 1,-38 1-16,-23 7 15,0 0-15,15 1 16,-14 6-16,-9 1 16,24 0-1,-16 0-15,-23 8 16,23-8-16,23 0 16,-15 7-16,98-30 15</inkml:trace>
  <inkml:trace contextRef="#ctx0" brushRef="#br2" timeOffset="84432.36">6403 7709 0,'0'0'0,"0"0"16,0 0-16,0 0 16,0 0-1,0 0-15,0 0 16,0 0-16,8 15 15,7 8 1,15 30-16,8 23 16,7 24-16,-7-16 15,-8-8-15,1 8 16,-9-31 0,1 8-16,-8-30 15,-7-8-15,-8-16 16,0-7-16,0 0 15,0 0 1</inkml:trace>
  <inkml:trace contextRef="#ctx0" brushRef="#br2" timeOffset="85046.36">6585 7762 0,'0'0'0,"0"0"16,15 8-16,23-1 15,30 1-15,22-1 16,16 9 0,-38-16-16,15-8 15,31 0-15,-8-7 16,7 0-1,23 7-15,-23 1 16,-29 7-16,14 15 16,-7 0-16,-31 0 15,-22 1 1,0 7-16,-16 7 16,-7 1-16,-7 22 15,-8 1 1,-15-1-16,-8-7 15,1 15-15,-1-8 16,-7 16-16,-1-23 16,1 0-1,7-16-15,1-7 16,-1 0-16,0-8 16,-7 0-16,-15-7 15,-16 0 1,-7-8-16,15 7 15,-7-7-15,-16-7 16,-30 7 0,23 0-16,23 0 15,-16 0-15,-22 0 16,15 0-16,15 0 16,22-8-1,9 8-15,-1-8 16,0-15-16,38 23 15</inkml:trace>
  <inkml:trace contextRef="#ctx0" brushRef="#br2" timeOffset="129878.88">18688 4648 0,'0'0'15,"0"0"-15,0 0 0,7 76 0,1-38 16,0-7-16,-1 0 16,1 7-1,-1 0-15,1 8 16,-1-1-16,1 9 15,-1-1-15,1-22 16,-8-1 0,8-7-16,-1 0 15,1 0-15,7-8 16,15 8 0,-30-23-16</inkml:trace>
  <inkml:trace contextRef="#ctx0" brushRef="#br2" timeOffset="130629.48">19527 4617 0,'0'0'15,"0"0"-15,0 0 16,0 0-16,-8-7 15,1-1 1,-8-7-16,0 7 16,-8-15-16,8 8 15,0 8 1,0-1-16,-8 0 16,-7 16-16,-8 15 15,8 0-15,-1 15 16,1 0-1,8 23-15,14-30 16,0-9-16,8 1 16,0-15-16,8 7 15,7 1 1,0-9-16,0-7 16,8 0-16,-8 0 15,0-7 1,0-9-16,0-7 15,1 0-15,-1 1 16,-8 6-16,1 9 16,-8-1-1,0 8-15,0 0 16,0 0-16,7 8 16,8 22-1,1 8-15,-1 1 16,0-1-16,8 8 15,-1-8-15,1-8 16,-8-7 0,8 8-16,-8-8 15,-8-8-15,1-8 16,-1 1 0,-7-8-16</inkml:trace>
  <inkml:trace contextRef="#ctx0" brushRef="#br2" timeOffset="130908.48">19837 4564 0,'0'0'16,"0"0"-16,0 8 15,8 30 1,-8 31-16,0-1 16,0-14-16,0-9 15,0 1 1,0-8-16,0-7 16,0-8-16,7-8 15,8 8-15,-15-23 16</inkml:trace>
  <inkml:trace contextRef="#ctx0" brushRef="#br2" timeOffset="131351.1">20064 4526 0,'0'0'0,"0"0"16,0 0-16,0 0 15,0 0 1,30 8-16,23-1 16,7 8-16,-22-7 15,-8 0 1,-14-1-16,-1 9 15,-8-1-15,1 8 16,-8 7-16,0 1 16,-8-8-1,8 0-15,0-8 16,15 8-16,16 7 16,6 16-1,-6-8-15,-9 16 16,-14-1-16,-16 8 15,-14-7-15,-24-1 16,-7-7 0,-7-8-16,7-15 15,53-23-15</inkml:trace>
  <inkml:trace contextRef="#ctx0" brushRef="#br2" timeOffset="133961.39">13215 5304 0,'0'0'0,"0"0"15,0 0-15,0 0 16,0 0 0,0 0-16,0 0 15,0 0-15,0 0 16,0 8 0,0 23-16,-8 53 15,8 15-15,0 8 16,0 38-16,0-31 15,0 8-15,8 31 16,7-62 0,0 16-16,0 31 15,8-32-15,-8 1 16,0 23 0,30-15-16,-22-39 15,0 8-15,-1 38 16,-14-53-1,-8-1-15,-8-14 16,1-8-16,-8-16 16,15-30-16</inkml:trace>
  <inkml:trace contextRef="#ctx0" brushRef="#br2" timeOffset="134684.85">13207 5480 0,'0'0'0,"0"0"15,8-8 1,14 1-16,84-1 16,-8 0-16,8 1 15,45-1 1,-22-7-16,37 0 15,-15-8-15,54 0 16,36 0-16,24 0 16,-84 8-1,84 7-15,-15 0 16,-92 1-16,84-8 16,-60 22-1,-8-7-15,-38 8 16,30 15-16,-38 0 15,-22 0-15,0 22 16,-30 9 0,-23 7-16,-23-8 15,-7 8-15,-1 46 16,-14 0 0,-8-8-16,0 8 15,0 0-15,7-15 16,1-9-16,-1 17 15,9-1 1,-1-15-16,0-15 16,8-8-16,-8 7 15,0 1-15,-8-23 16,-7 0 0,-7-16-16,-1 1 15,-7-8-15,-8-1 16,-22 9-1,-38-8-15,83-23 16</inkml:trace>
  <inkml:trace contextRef="#ctx0" brushRef="#br2" timeOffset="135142.99">12973 7357 0,'0'0'0,"0"0"15,0 0-15,37-7 16,16-8-16,15-1 16,99-14-16,-46 7 15,22 8 1,84-1-16,23-14 16,-69 15-16,159 7 15,-45 16 1,-68-8-16,98-8 15,-83 23-15,83-15 16,-23 8-16,-113-8 16,83 7-1,-67 1-15,-100-8 16,1 0-16,-23 8 16,-30-1-1,-53-7-15</inkml:trace>
  <inkml:trace contextRef="#ctx0" brushRef="#br2" timeOffset="137345.65">17803 7564 0,'0'0'0,"0"0"16,0 0-16,0 0 15,0 0-15,0 0 16,0 0 0,0 0-16,0 7 15,-7 16-15,-1 15 16,1 8-16,-1 15 16,1 23-1,-9 31-15,9-9 16,7 1-16,0 61 15,7-53 1,1 37-16,7 1 16,0-31-16,8 84 15,-16-61 1,9 61-16,-16-61 16,7 69-16,-14-69 15,-1 38-15,0-76 16,8 7-16,8-7 15,-8-15 1,8-23-16,-1-24 16,1 1-16,-8-46 15</inkml:trace>
  <inkml:trace contextRef="#ctx0" brushRef="#br2" timeOffset="138885.6">18189 7609 0,'0'0'0,"7"-7"15,9 7-15,14 0 16,38 0-16,23 0 15,-16 0 1,-22-8-16,30 0 16,46-7-16,-23 0 15,30-8 1,7 0-16,-44 8 16,14 0-16,46-1 15,-38 1-15,30 0 16,-7 0-1,-46-1-15,83-7 16,-45 16-16,16 7 16,-9 0-1,-60 7-15,23 9 16,15-9-16,-30-7 16,-8 8-16,-7 0 15,-1-1 1,-14-7-16,-16 0 15,-7 0-15,-15 8 16,-1-1 0,1 1-16,0 0 15,-8-8-15,0 0 16,-8 0-16,1 0 16,-1 0-1,1 7-15,-8-7 16,8 8-16,-8-8 15,7 8 1,1-1-16,-8 16 16,0 23-16,0 7 15,-8 8 1,1 8-16,-1 38 16,8 0-16,-8-8 15,8 15-15,0 31 16,0-22-1,8 29-15,7 9 16,0-1-16,8 31 16,0-1-16,7 9 15,0-47 1,0 24-16,-7-61 16,0 14-16,-8-14 15,-8-31-15,1 0 16,7-8-1,-7-7-15,-1-16 16,1-15-16,-8 0 16,0-15-1,0-7-15,0-1 16,0 0-16,0 0 16,0-7-1,-8 0-15,1-1 16,-1 1-16,-15 7 15,-7-7-15,-8 7 16,-7 0 0,0 1-16,-8-1 15,-38 8-15,-7-8 16,15 16 0,7-16-16,-37 15 15,7-14-15,30 6 16,16-6-16,-61-1 15,-8-7 1,8-8-16,-68 7 16,91-7-16,-61 8 15,-15-39 1,-22 39-16,29-23 16,9-1-16,-39 1 15,1 0-15,22-16 16,-23 1-1,-7 7-15,-38-8 16,114 16-16,-69 8 16,16-1-1,14 0-15,61 8 16,16 0-16,-39 8 16,-30 0-16</inkml:trace>
  <inkml:trace contextRef="#ctx0" brushRef="#br2" timeOffset="153176.09">15475 5625 0,'0'0'0,"0"0"15,0 0-15,0 0 16,0 0 0,0 8-16,-8-1 15,1 8-15,-1 1 16,1 7-16,-1 30 16,8 31-1,0-23-15,0 8 16,0 15-16,8-8 15,-8 0-15,0-15 16,0 0 0,0 1-16,7-9 15,1 16-15,-8-31 16,7 0 0,1-8-16,0-14 15,-1 7-15,-7-16 16,0-7-1,0 0-15</inkml:trace>
  <inkml:trace contextRef="#ctx0" brushRef="#br2" timeOffset="153981.16">15399 5602 0,'0'0'15,"0"0"-15,0 0 16,0 0-1,8-8-15,-1 1 16,16-8-16,7-1 16,16 1-16,-1 0 15,0-1 1,-7 9-16,-7-1 16,-9 1-16,8 7 15,-7 0-15,0 0 16,-1 0-1,1 7-15,0-7 16,-8 8-16,0-1 16,-7 1-1,-1 0-15,8 7 16,-7 0-16,-1 8 16,9 15-16,-9 0 15,8 8 1,0 23-16,-7-8 15,-1-15-15,1 0 16,-8-8 0,0 23-16,8-15 15,-1 7-15,-7 0 16,8 1-16,-1-8 16,1-8-1,-1 0-15,1-15 16,-1 15-16,-7-15 15,0 0 1,0-8-16,0 8 16,0-8-16,0 1 15,0-1-15,0-8 16,-7 1 0,-1 7-16,-7 1 15,-15 6-15,0 1 16,-8-7-1,0-1-15,0 0 16,-7-7-16,-8-1 16,-15-7-16,-8 0 15,76 0 1</inkml:trace>
  <inkml:trace contextRef="#ctx0" brushRef="#br2" timeOffset="156356.79">14772 5800 0,'0'0'0,"0"0"16,0 0-16,0 0 16,0 0-16,0 8 15,0 15-15,0 0 16,0 15 0,0 0-16,0 16 15,7 37-15,9-14 16,-1-16-1,7 0-15,1 7 16,0 1-16,-1 0 16,1-16-1,-15-22-15,-8-31 16</inkml:trace>
  <inkml:trace contextRef="#ctx0" brushRef="#br2" timeOffset="157051.79">14802 5640 0,'0'0'0,"0"0"16,0 0-16,15 0 15,15 0 1,8 0-16,-7 0 15,-9 0-15,1 0 16,15 0-16,7 0 16,0-7-1,-7 7-15,0 7 16,0 1-16,-8 7 16,8 8-1,0 8-15,-8 14 16,0 24-16,-7-23 15,-1 7-15,-6 1 16,-1 7 0,-8-8-16,-7 8 15,0-7-15,0-9 16,0-6 0,-7-1-16,-1-8 15,1 16-15,-1-23 16,0 7-16,1-14 15,-1-1 1,1 0-16,-1 1 16,-14-1-16,-24 8 15,-7-8 1,-7 0-16,14-7 16,-6-8-16,-9 0 15,-7 7-15,0 1 16,7 0-1,61-8-15</inkml:trace>
  <inkml:trace contextRef="#ctx0" brushRef="#br2" timeOffset="196175.16">7431 11570 0,'0'0'0,"0"0"0,0 0 0,53 0 16,0-7-16,0-1 15,8 1 1,-16-1-16,8 8 15,15-8-15,15 8 16,0 0-16,0 0 16,16 0-1,6 0-15,-6 0 16,-16 0-16,53 0 16,-8 0-16,9 0 15,21 0 1,-67 0-16,15 0 15,45 0-15,-45 0 16,45 0 0,-7 8-16,-61-8 15,53 8-15,8-16 16,-39 16-16,62-1 16,-39-7-1,-29 0-15,52 0 16,-23-7-16,8-1 15,8 0 1,-46 1-16,31 7 16,7-8-16,-23-7 15,31 7-15,-16 0 16,-37 1 0,45 7-16,15 0 15,-30-23-15,15 23 16,-30-8-16,-23 1 15,38 7 1,15-8-16,-52 0 16,6 8-16,46 8 15,-52-8 1,-16 8-16,15-1 16,15 1-16,0 0 15,-15-8-15,23 7 16,-15 1-1,-15-1-15,-31-7 16,-7 0-16,0 8 16,-1-8-16,-6 0 15,-1 0 1,0 0-16,0 0 16,-7 0-16,-8 0 15,-7 0 1,-8 0-16,0 0 15,-8 0-15,-7-8 16,0 1-16,-8-1 16,8 1-1,8 7-15,-1 0 16,0-8-16,1 8 16,7 0-1,0 0-15,0 0 16,0 0-16,0 0 15,0 0 1,0 0-16,0 8 16,0-1-16,0 8 15,0 1-15,0-1 16,0 0 0,-8 8-16,1-8 15,-8 1-15,-61-9 16,-45-14-1,121 7-15</inkml:trace>
  <inkml:trace contextRef="#ctx0" brushRef="#br2" timeOffset="197222.13">10266 11799 0,'0'0'0,"0"0"15,0 0-15,0 0 16,0 0-16,0 0 15,0 0 1,0 0-16,-7 8 16,-8 7-16,-1 23 15,1 24-15,0-1 16,0-16 0,0 1-16,7-8 15,8-7-15,0-1 16,0-7-1,8 0-15,0-8 16,7 16-16,0-8 16,0-8-16,-8 0 15,1-7 1,0 0-16,-1-1 16,1 1-16,7 0 15,-8-8 1,8 7-16,1-7 15,-1 0-15,0 0 16,0-7-16,-7-1 16,-1-7-1,-7 15-15</inkml:trace>
  <inkml:trace contextRef="#ctx0" brushRef="#br2" timeOffset="197482.13">10024 12120 0,'0'0'0,"0"0"16,0 0-16,15 0 15,16 8 1,22-1-16,0 1 15,-8-1-15,0-7 16,-7 0-16,-15 0 16,-1 0-1,-6 0-15,-16 0 16</inkml:trace>
  <inkml:trace contextRef="#ctx0" brushRef="#br2" timeOffset="199707.35">7212 11074 0,'0'0'0,"0"0"16,0 0-16,0 0 16,0 0-16,0 0 15,0 0 1,0 0-16,0 0 15,0 23-15,0 15 16,-7 31-16,-1 7 16,0-7-1,8 0-15,0 15 16,0-16-16,0-7 16,0-22-1,0-9-15,0-7 16,0 0-16,0 0 15,8 0-15,0 7 16,-8-14 0,0-16-16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56:58.80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14069 6938 0,'0'0'0,"7"-8"0</inkml:trace>
  <inkml:trace contextRef="#ctx0" brushRef="#br0" timeOffset="743.54">13955 6319 0,'0'0'0,"-15"-22"15,-30-32-15,-23-15 16,-8 1 0,16-1-16,7-7 15,-8 7-15,-60-38 16,23 16-16,23 14 16,-61-30-1,15 31-15,30 23 16,-45-16-16,-15 16 15,22 14 1,-37 9-16,67 15 16,-90-24-16,31 24 15,-16 8-15,15 7 16,31 0 0,-61 22-16,37 1 15,-44 16-15,90-17 16,-68 24-16,15-8 15,-22 23 1,30-22-16,45 22 16,-38 15-16,23-23 15,8 1 1,-16 7-16,16 15 16,45-7-16,-8-8 15,-7 0-15,0 23 16,23-31-1,7 1-15,7 7 16,16-15-16,0-8 16,7 0-1,8 0-15,0 8 16,7 0-16,8 0 16,8-8-16,-1-8 15,9 8 1,6-7-16,16-1 15,15 1-15,23-8 16,-8-8 0,-31-7-16,16-8 15,8 0-15,-1-8 16,-7 8-16,-7-7 16,-1-1-1,-15 0-15,-7 8 16,-8 0-16,-8 8 15,-7-8-15</inkml:trace>
  <inkml:trace contextRef="#ctx0" brushRef="#br0" timeOffset="2393.57">13903 8678 0,'0'0'16,"0"0"-16,0 0 15,7 0-15,1 7 16,7 1-1,0 0-15,8 7 16,-1 0-16,1 8 16,7 8-1,0 7-15,-7 0 16,0 8-16,-8 7 16,-8 16-16,-7-8 15,-15-15 1,-7 0-16,-24-1 15,-14 16-15,-31-7 16,-45-1 0,53-15-16,-114 16 15,69-16-15,-46 0 16,0-7 0,8 7-16,-46 8 15,-30-8-15,98-15 16,-128 15-16,76 0 15,-23-23 1,7 8-16,23-15 16,-76-1-16,137-7 15,-122 8-15,84-16 16,-46 1 0,76 7-16,-83 15 15,30-30-15,8 0 16,29 15-1,-44-16-15,60 9 16,-46-9-16,84 9 16,-23-16-16,0 0 15,30 8 1,16-8-16,14 0 16,16 8-16,7-8 15,0-8-15,8-7 16,15-8-1,7 8-15,16-23 16,15-15-16,14-8 16,9 0-1,37-8-15,15 16 16,-7 22-16,-8 9 16,23 14-16,0 16 15,-15 15 1,14 8-16,1-1 15,-23 1-15,-30 7 16,-7 8 0,-46-23-16</inkml:trace>
  <inkml:trace contextRef="#ctx0" brushRef="#br0" timeOffset="15396.18">3863 6877 0,'0'0'0,"0"0"0,0 0 15,0 0 1,0 0-16,0 0 15,0 0-15,0 0 16,0 0 0,0 0-16,0 0 15,0 0-15,8 0 16,-1 0-16,1 0 16,7 0-1,0 0-15,8 0 16,-1 0-16,1 0 15,0 0 1,7 0-16,-7 0 16,-1-8-16,1 0 15,0 1-15,-1-1 16,1 0 0,7 8-16,8-7 15,0 7-15,0 0 16,7-8-1,-7 8-15,0 0 16,-8-7-16,0-1 16,8 0-16,0 8 15,-1 0 1,1-7-16,0 7 16,0 0-16,0 0 15,-8 0-15,-7 0 16,-1 0-1,9 0-15,-1 0 16,0 0-16,0 0 16,0 0-16,1 0 15,-1 0 1,0 0-16,0 0 16,-7 0-16,0 0 15,-1 0 1,1 0-16,0 0 15,0 0-15,-1 0 16,1 0-16,0 0 16,-1 0-1,1 0-15,-8 0 16,8 0-16,-8 0 16,0 0-1,8 0-15,-8 0 16,0 0-16,8 0 15,-8 0-15,0 0 16,0 0 0,0 0-16,0 0 15,0 0-15,0 0 16,1 0-16,6 0 16,1 0-1,0 0-15,-1 0 16,8 0-16,1 0 15,-1 0 1,0 0-16,8 0 16,-8 0-16,0 0 15,1 0-15,6 0 16,1 0 0,0 0-16,0 0 15,-8 0-15,8 0 16,0 0-16,-8 0 15,-7-8 1,-8 8-16,7 0 16,9 0-16,-1 0 15,8 0 1,0 0-16,-1 0 16,1 0-16,0 0 15,0 0-15,0 0 16,-1 0-1,1 0-15,7 0 16,1 0-16,-1 0 16,1 0-16,-1 0 15,-15 0 1,0 0-16,1 0 16,6 0-16,9 0 15,-1 8 1,1-8-16,-1 0 15,0 0-15,1 0 16,-9 7-16,9-7 16,7 0-1,0 0-15,-8 0 16,0 0-16,1 0 16,-16 0-16,0 0 15,0 0 1,8 0-16,0 0 15,7 0-15,1 0 16,-1 0 0,-7 0-16,0 0 15,-1-7-15,1 7 16,0 0-16,0 0 16,7-8-1,-7 8-15,0-8 16,0 8-16,-1 0 15,-6 0-15,-9 0 16,1 0 0,7 0-16,0-7 15,8 7-15,0 0 16,0 0 0,0 0-16,-8 0 15,0 0-15,0 0 16,8 0-16,-8 7 15,8-7 1,0 8-16,0 0 16,7-8-16,1 0 15,-9 7 1,1-7-16,-8 0 16,-7 0-16,0 0 15,7 8-15,8-8 16,0 8-1,-1-1-15,9-7 16,-8 0-16,-1 0 16,1 0-16,0 0 15,-8 0 1,8 0-16,0 0 16,0 0-16,7 0 15,-7 8 1,0-1-16,-1-7 15,-14 0-15,7 0 16,-7 0-16,15 0 16,0 8-1,-1-8-15,1 0 16,0 8-16,0-1 16,0 1-1,-1 0-15,1-1 16,0 1-16,0-16 15,7 8-15,-7 0 16,7 0-16,1 0 16,-9 0-1,1 0-15,-8 0 16,1 0-16,6 0 16,1 0-1,0 0-15,0 0 16,0 0-16,-1 0 15,1 0-15,0 0 16,0 0 0,0 0-16,-1 0 15,1 0-15,0 8 16,0-8 0,0 0-16,-1 0 15,-6 0-15,-1 0 16,0 0-16,0 0 15,8 0 1,0 0-16,0 0 16,7-8-16,-7 1 15,7 7-15,-7-8 16,0 8 0,0 0-16,7 0 15,0 0-15,1-8 16,-1 8-1,1 0-15,-1 0 16,-7 0-16,-8 0 16,8 0-16,7-7 15,8-1 1,-8 16-16,1-16 16,7 8-16,-8 0 15,0 0 1,1 0-16,7 0 15,0 0-15,-1-8 16,-6 1-16,-1-1 16,-15 8-1,8 0-15,8 0 16,6 0-16,24 0 16,-31-7-16,-7 7 15,0 0 1,-8 0-16,1 0 15,6 0-15,1 0 16,30-8 0,-15 8-16,-8-8 15,-7 8-15,-8 0 16,-7 0-16,0 0 16,0 0-1,-1 0-15,8 0 16,1 0-16,-9 0 15,9 0 1,-1 0-16,0 0 16,-7 0-16,7 0 15,-7 0-15,-1 0 16,1 0 0,0-7-16,-1 7 15,1 0-15,7 0 16,1-8-1,-1 8-15,0 0 16,0 0-16,1-8 16,6 8-16,-6 0 15,-1 0 1,-8 0-16,1 0 16,0 0-16,7 0 15,8 0 1,0 0-16,-1 0 15,9 0-15,-8 8 16,-1-8-16,1 8 16,0-8-1,-8 0-15,8 0 16,7 0-16,-7 0 16,0 0-1,0 0-15,-8 0 16,0 7-16,-7-7 15,0 0-15,-1 0 16,1 0 0,0 0-16,-1 0 15,9-7-15,-1 7 16,0 0 0,0-8-16,1 8 15,-1 0-15,-8-8 16,9 1-16,-1 7 15,0-8 1,-7 8-16,7 0 16,0 0-16,1-7 15,6 7 1,-6 0-16,6-8 16,1 8-16,-8 0 15,1 0-15,-9 0 16,1 0-1,7-8-15,1 1 16,-1 7-16,8 0 16,7-8-1,0 8-15,-7 0 16,0 0-16,0-8 16,7 8-16,-7 0 15,7-7 1,1-1-16,6 8 15,1 0-15,-7 8 16,-16-16-16,0 8 16,8-8-1,7 1-15,8 7 16,0-8-16,0 8 16,0-7-1,0 7-15,0 0 16,0 0-16,0 0 15,7-8-15,-7 0 16,0 8 0,-8-7-16,1-1 15,7 8-15,15 0 16,-15 0 0,0 0-16,0-8 15,7 8-15,0-7 16,8-1-16,-7 0 15,-1 8 1,-14 0-16,-1-7 16,1 7-16,14 0 15,8 0 1,0 0-16,-15 0 16,0-8-16,0 8 15,15-7 1,0 7-16,0 0 15,-15 0-15,-23-8 16,8 0-16,7 8 16,8 0-1,0 0-15,0-7 16,0 7-16,-8 0 16,1 0-1,-1 7-15,8-7 16,0 8-16,0 7 15,-8-15-15,1 0 16,-9 8 0,-14-8-16,0 7 15,-1-7-15,9 8 16,-1 0-16,0-1 16,0 1-1,-7 0-15,0-1 16,-8 1-16,0 0 15,8-1 1,-8-7-16,0 8 16,0-8-16,-8 0 15,1 0-15,0 0 16,-1 0 0,1 7-16,-8-7 15,0 0-15,0 0 16,0 0-1,0 0-15,0 0 16,0 0-16,0 0 16,0 0-1,0 0-15,0 0 16,0 0-16,0 0 16,0 0-16,0 0 15,0 0 1,0 0-16,0 0 15,0 0-15,0 0 16,0 0 0,0 0-16,-8 0 15,1 0-15,-9 0 16,1 0-16,0 0 16,0 0-1,0 0-15,7 0 16,-7 0-16,8 0 15,-8 0-15,7 0 16,1 0 0,-1 0-16,0 0 15,1 0-15,-1 0 16,8 0 0,-7 0-16,7 0 15,0 0-15,-8-7 16,8 7-1,0 0-15,0 0 16,0 0-16,0 0 16,0 0-16,0 0 15,0 0 1,0 0-16,0 0 16,0 0-16,0 0 15,0 0-15,0-8 16,8 1-1,-1-1-15,8 0 16,8 1-16,-8-1 16,0 0-1,0 1-15,-7 7 16,0 0-16,-1 0 16,-7 0-16,0 0 15,0 0 1,0 0-16,-15 7 15,-8 9-15,-7 7 16,0-8 0,7 8-16,-7 0 15,0-8-15,-1 0 16,9 0-16,7-7 16,7 0-1,1-8-15,7 0 16,-8 7-16,8-7 15,0 0 1,0 0-16,0 0 16,0 0-16,0 0 15,0 0-15,0 0 16,8-7 0,-8 7-16,7-8 15,-7 8-15,0 0 16,0 0-1,8-8-15,-8 8 16,0 0-16,0-7 16,0 7-16,-8-8 15,1 1 1,-9-9-16,1 9 16,0-9-16,0 1 15,0 7 1,0-7-16,7 0 15,1 0-15,-1-1 16,8 9-16,0-1 16,0 0-1,0 1-15,0-1 16,0 8-16,0 0 16,0 0-1,0 0-15,0 0 16,0 0-16,0 0 15,0 0-15,-23 8 16,-52 15 0,75-23-16</inkml:trace>
  <inkml:trace contextRef="#ctx0" brushRef="#br1" timeOffset="29432.82">9745 5014 0,'0'0'0,"0"0"16,0 0-16,0 8 15,0 7-15,0 16 16,0-1 0,7 8-16,1 1 15,-8-1-15,7 0 16,-7 23-16,8 23 15,-1-8 1,1-7-16,0-16 16,-1 8-16,1 23 15,-8-38 1,0 8-16,7-9 16,-7-6-16,0-9 15,0 8-15,0 0 16,0 1-1,0 14-15,0-22 16,8 7-16,-1-15 16,1 7-1,-1-7-15,1 0 16,0 0-16,-1-8 16,1 0-16,-1-7 15,-7 0 1,0-1-16,0-7 15,0 0-15,0 0 16,0 0-16,0 0 16,0 0-1,0 0-15,0 0 16,0 0-16,0 0 16,-7-7-1,-1-1-15,1 0 16,-9-7-16,9 7 15,-1 1-15,1-1 16,7 8 0,0 0-16,0 0 15,0 0-15,0 0 16,7 8-16,1-8 16,7 7-1,-7-7-15,-1 0 16,1 0-16,-8 0 15,0 0 1,0 0-16,0 0 16,0 0-16,0 0 15,0 0-15,0 0 16,0 0 0</inkml:trace>
  <inkml:trace contextRef="#ctx0" brushRef="#br1" timeOffset="30709.85">9881 4396 0,'0'0'0,"0"0"16,0 0-16,0 0 16,0 0-1,0 0-15,0 0 16,0 0-16,0 0 16,0 0-16,0 8 15,-8 7 1,-7 8-16,-8 15 15,1 0-15,-1-7 16,0-1 0,8-7-16,0 0 15,0-8-15,7-7 16,1 0-16,-1-1 16,1-7-1,7 0-15</inkml:trace>
  <inkml:trace contextRef="#ctx0" brushRef="#br1" timeOffset="30943.84">9760 4442 0,'0'0'0,"0"0"16,0 0-16,15 8 15,8 7 1,7 8-16,-8 0 16,1 0-16,0-1 15,-8 1-15,8 0 16,7 8 0,-30-31-16</inkml:trace>
  <inkml:trace contextRef="#ctx0" brushRef="#br1" timeOffset="32623.87">11249 4396 0,'0'0'16,"0"0"-16,0 0 16,0 8-16,0-1 15,8 1 1,-1 15-16,1 0 16,-1 0-16,1 15 15,-8 0 1,7 8-16,1 38 15,-8-16-15,0 16 16,7-7-16,-7 30 16,8-23-1,-8-16-15,0-14 16,8 30-16,-8 0 16,0-8-16,0-7 15,0-1 1,0-7-16,0 8 15,-8 23-15,8-31 16,-8-8 0,8 8-16,0 0 15,0-7-15,0-9 16,0-6-16,0-16 16,0-1-1,0-6-15,0-1 16,0-7-16,0-1 15,0-7 1,0 0-16,0 0 16,0 0-16,0 0 15,0 0-15,-7-15 16,-1 0 0,-7-16-16,0 8 15,8 8-15,-1 7 16,0 1-16,8 7 15,0 0 1,0 0-16,0 0 16,0 0-16,0 0 15,0 0 1,8 7-16,7 1 16,0 0-16,0-8 15,0 0-15,1-8 16,-9 0-1,1-15-15,-8 23 16</inkml:trace>
  <inkml:trace contextRef="#ctx0" brushRef="#br1" timeOffset="33398.04">11378 3808 0,'0'0'0,"0"0"15,0 0-15,0 0 16,0 0 0,0 8-16,0 7 15,0 8-15,0 0 16,0 23 0,0-8-16,0-7 15,0 7-15,0-8 16,0-7-16,0-8 15,0 1 1,0-1-16,0-7 16,0-8-16</inkml:trace>
  <inkml:trace contextRef="#ctx0" brushRef="#br1" timeOffset="33679.05">11279 4007 0,'0'0'0,"0"0"15,0 0-15,15 0 16,8 0-16,0 8 16,7-1-16,0 1 15,8-8 1,-38 0-16</inkml:trace>
  <inkml:trace contextRef="#ctx0" brushRef="#br1" timeOffset="41520.87">20117 3747 0,'0'0'0,"0"0"15,0 0-15,0 8 16,0 7-16,0 8 16,7 15-1,1 16-15,-1 14 16,-7-6-16,8-9 16,-1-7-16,1 0 15,0 7 1,-1-7-16,-7-23 15,0 0-15,0-8 16,0-8 0,0-7-16</inkml:trace>
  <inkml:trace contextRef="#ctx0" brushRef="#br1" timeOffset="41935.94">20124 3648 0,'0'0'0,"0"0"15,0 0-15,0 0 16,0 0-16,0 0 15,8-7 1,7-1-16,0 0 16,0 1-16,8-1 15,0 8 1,-1 15-16,-7-15 16,8 31-16,-8-1 15,-7 1-15,-1-8 16,-7 0-16,0-8 15,-7 0 1,-1-7-16,-7 7 16,0 0-16,0-7 15,-8 0 1,8-1-16,15-7 16</inkml:trace>
  <inkml:trace contextRef="#ctx0" brushRef="#br1" timeOffset="42399.94">20593 3778 0,'0'0'0,"0"0"0,0 0 16,0 0-1,0 0-15,0 0 16,0 0-16,0 0 16,0 0-1,-8 0-15,-7 8 16,0-1-16,0 1 16,0-1-1,7 1-15,1 0 16,-1-1-16,8 1 15,0-8-15,0 0 16,8 8 0,-1-1-16,1-7 15,-1 0-15,9-7 16,-1-9 0,-8 1-16,1-15 15,-1-9-15,-7 17 16,0-1-16,0 15 15,-7 0 1,-1 1-16,8 7 16,0 0-16</inkml:trace>
  <inkml:trace contextRef="#ctx0" brushRef="#br1" timeOffset="42722.94">20835 3641 0,'0'0'15,"0"0"-15,0 0 16,0 0-16,0 0 15,0 0 1,0 15-16,0 0 16,7 0-16,1 8 15,-8 0 1,0-8-16,0 1 16,0-1-16,8 0 15,-8 0 1,0-15-16</inkml:trace>
  <inkml:trace contextRef="#ctx0" brushRef="#br1" timeOffset="43092.94">21077 3831 0,'0'0'0,"0"0"16,0 0-16,0 0 16,0 0-16,0 0 15,0-7 1,0-9-16,0 9 16,7-8-16,1 7 15,-1-7 1,1 7-16,0 0 15,-1 8-15,1 0 16,7 8 0,0 23-16,0 14 15,8 16-15,-8-7 16,-8-24 0,1-7-16,0-7 15,-1-9-15,-7-7 16</inkml:trace>
  <inkml:trace contextRef="#ctx0" brushRef="#br1" timeOffset="43406.94">21515 3351 0,'0'0'16,"0"0"-16,0 0 15,0 7-15,0 8 16,8 16-16,-8-1 16,7 9-1,1 14-15,-1 16 16,1-23-16,-8-16 15,0 1 1,8-8-16,-8-8 16,0-8-16,0-7 15</inkml:trace>
  <inkml:trace contextRef="#ctx0" brushRef="#br1" timeOffset="43615.99">21379 3686 0,'0'0'16,"0"0"-16,0 0 15,30 8 1,-7 0-16,15-1 16,22-7-16,8-15 15,-15 0-15,0-1 16,-15 9-1,-38 7-15</inkml:trace>
  <inkml:trace contextRef="#ctx0" brushRef="#br1" timeOffset="44503.89">22075 3618 0,'0'0'16,"-8"7"-16,-7 9 15,-8 6 1,-7 9-16,0 7 16,7-7-16,8-8 15,0-1 1,7 1-16,1 0 16,7 0-16,7-8 15,1-7-15,-1 0 16,9-1-1,6-7-15,1-7 16,-8 7-16,0-8 16,0 8-16,-7-8 15,-1 1 1,1 7-16,-8 0 16,8 0-16,-1 0 15,8 7 1,0 1-16,8 0 15,0 7-15,-8-15 16,8 8 0,-1-8-16,1 0 15,0-8-15,-1 0 16,-7 1-16,0-9 16,-7 1-1,0 0-15,-8-16 16,0 8-16,0 8 15,0-8 1,0 23-16</inkml:trace>
  <inkml:trace contextRef="#ctx0" brushRef="#br1" timeOffset="45049.88">22664 3602 0,'0'0'0,"0"0"16,0 0-16,0 16 16,8 29-1,-1 1-15,-7 0 16,0 0-16,0 7 15,0-15 1,0-7-16,8-8 16,0-8-16,-1-7 15,1-8-15,-8 0 16</inkml:trace>
  <inkml:trace contextRef="#ctx0" brushRef="#br1" timeOffset="45536.52">23194 3572 0,'0'0'16,"0"0"-16,0 0 16,-8 8-16,-15-1 15,1 8-15,-1 1 16,8-9 0,0 9-16,7-9 15,1 1-15,7-1 16,0 1-16,7 7 15,8 1 1,8 7-16,0-8 16,-8 0-16,-8-7 15,-7-1 1,0 1-16,-15 7 16,-15 0-16,-8 1 15,8-1-15,0 0 16,-1-7-1,9 0-15,7-8 16,-1 7-16,9 1 16,7-1-1,0-7-15</inkml:trace>
  <inkml:trace contextRef="#ctx0" brushRef="#br1" timeOffset="46077.6">23655 3747 0,'0'0'16,"0"0"-16,0 0 16,0 0-16,0 0 15,0 0 1,0 0-16,0 0 15,0 0-15,0 0 16,0 0 0,7-7-16,1-1 15,7-7-15,-8-8 16,1 8-16,-8-1 16,0 1-1,0 0-15,-8 7 16,-22 1-16,-15-1 15,-8 31-15,0 15 16,8 16 0,14 7-16,16 7 15,30 1-15,46 15 16,-1-38 0,-7-31-16,-53-15 15</inkml:trace>
  <inkml:trace contextRef="#ctx0" brushRef="#br1" timeOffset="49255.82">18083 9861 0,'0'0'0,"0"0"16,-7 0-16,-9 7 15,-6 9 1,-1-1-16,0 0 15,1 8-15,-9 15 16,9 0 0,7 31-16,7-23 15,8 7-15,8-14 16,-1-17-16,8 1 16,16 0-16,6-8 15,24 1 1,-8-9-16,7-7 15,-14-7-15,-1-16 16,-7-15 0,-8-8-16,-7 8 15,-16 7-15,-7 1 16,0 7 0,-7 0-16,-8 0 15,-16 0-15,1 8 16,-15 0-1,-1 7-15,-7 8 16,53 0-16</inkml:trace>
  <inkml:trace contextRef="#ctx0" brushRef="#br1" timeOffset="49651.82">18680 10357 0,'0'0'0,"0"0"16,0 0-16,0 15 15,-7 23-15,-1 31 16,1-8-16,-1-23 15,1 0 1,-1 1-16,0-9 16,8-30-16</inkml:trace>
  <inkml:trace contextRef="#ctx0" brushRef="#br1" timeOffset="49973.82">19172 10021 0,'0'0'0,"0"0"16,0 0-1,0 0-15,0 0 16,0 8-16,0 22 16,0 8-16,0 31 15,7-15 1,1-1-16,-1 0 16,-7-7-16,0-23 15,0 0 1,0-23-16</inkml:trace>
  <inkml:trace contextRef="#ctx0" brushRef="#br1" timeOffset="50414.83">17932 9571 0,'0'0'15,"0"0"-15,0 0 16,-23 23 0,-22 22-16,-31 47 15,16-16-15,14-7 16,9-8-16,6-15 16,9 0-16,-1 30 15,15-7 1,8-16-16,8 1 15,15 7-15,30 23 16,22-8 0,-14-23-16,-8-14 15,-53-39-15</inkml:trace>
  <inkml:trace contextRef="#ctx0" brushRef="#br1" timeOffset="50791.82">19361 9609 0,'0'0'0,"0"0"16,0 0-16,0 0 15,7 15-15,16 23 16,0 23 0,-1 16-16,-7-24 15,-7 8-15,0-7 16,-16-1-16,0 31 15,-7-15 1,0-23-16,0-1 16,-8-7-16,1 8 15,22-46 1</inkml:trace>
  <inkml:trace contextRef="#ctx0" brushRef="#br1" timeOffset="51728.87">20812 9578 0,'0'0'0,"0"0"0,0 0 16,0 0-1,0 0-15,0 0 16,-15 16-16,-15 14 15,-16 8 1,-6 16-16,-16 7 16,15 8-16,7-24 15,-7 1-15,0-8 16,16-7 0,-9-1-16,8-7 15,8-15-15,15-8 16,15 0-1</inkml:trace>
  <inkml:trace contextRef="#ctx0" brushRef="#br1" timeOffset="51962.94">20268 9670 0,'0'0'0,"0"0"15,7 0 1,16 8-16,22 15 16,8-1-16,23 32 15,-8-8 1,0-8-16,-15-8 16,-15-14-16,0-9 15,-38-7-15</inkml:trace>
  <inkml:trace contextRef="#ctx0" brushRef="#br1" timeOffset="52455.94">21402 9426 0,'0'0'0,"-8"7"15,-14 24-15,-1 15 16,8 7-1,-8 16-15,16 38 16,7-8-16,7-30 16,8 7-16,8-15 15,7-8 1,8 8-16,0-22 16,7-16-16,-45-23 15</inkml:trace>
  <inkml:trace contextRef="#ctx0" brushRef="#br1" timeOffset="53472.93">22044 9433 0,'0'0'0,"0"0"15,0 0-15,0 0 16,0 0-16,0 0 15,0 8 1,0 15-16,0 23 16,0 22-16,0 39 15,0 0 1,0-23-16,0-30 16,0-1-16,0-15 15,0-7 1,0-31-16</inkml:trace>
  <inkml:trace contextRef="#ctx0" brushRef="#br1" timeOffset="53744.06">22490 9991 0,'0'0'0,"0"0"0,0 0 16,-7 7-1,-1 8-15,1 8 16,-1 0-16,1-7 16,-1 6-1,1 1-15,7 0 16,0-23-16,0 0 15,0 0-15</inkml:trace>
  <inkml:trace contextRef="#ctx0" brushRef="#br1" timeOffset="54231.07">22974 9563 0,'0'0'16,"0"0"-16,0 0 16,0 0-1,0 0-15,0 0 16,15-7-16,8-9 15,7 9-15,-7-1 16,7 8 0,-7 8-16,-8-1 15,-7 9-15,-1 14 16,-14 16-16,-16 15 16,-15 0-1,8 8-15,7-24 16,8-14-16,0 0 15,7-9 1,1 1-16,7 0 16,15-8-16,30 16 15,38-16 1,-7 1-16,-8-16 16,0 0-16,-7-8 15,-8-7-15,-16-1 16,-37 16-1</inkml:trace>
  <inkml:trace contextRef="#ctx0" brushRef="#br1" timeOffset="54547.06">23360 9403 0,'0'0'0,"0"0"16,0 0-16,23 23 15,22 30 1,8 1-16,0-1 16,-15 8-1,-8 8-15,8 38 16,-31-31-16,1 16 15,-23 37-15,-16-22 16,-37-8 0,-22 23-16,-1-38 15,-45-15-15,-8 7 16</inkml:trace>
  <inkml:trace contextRef="#ctx0" brushRef="#br1" timeOffset="57204.3">19776 11250 0,'0'0'15,"0"0"-15,0 0 16,0 0-16,0 0 16,0 0-16,0 0 15,0 0 1,-7-8-16,-1 1 15,-7-1-15,0 0 16,-8 1-16,-7 7 16,-8 0-1,8 7-15,-8 16 16,8-7-16,0 22 16,7-15-1,8-1-15,8 1 16,7 0-16,7 0 15,8 0 1,8 0-16,15 7 16,7-7-16,0-7 15,16-1-15,22-15 16,-7-15 0,-16-16-16,-15 1 15,-7-16-15,-7-15 16,-9 15-1,-7 0-15,0 8 16,-7 15-16,-8 0 16,0 8-16,-8 0 15,-7 7 1,-30 0-16,-31 8 16,23 16-16,53-16 15</inkml:trace>
  <inkml:trace contextRef="#ctx0" brushRef="#br1" timeOffset="57642.3">20661 11525 0,'0'0'16,"0"0"-16,-8 7 15,1 1 1,-16 15-16,-15 15 16,8 0-16,0 0 15,-8 16 1,0-1-16,1-7 15,14-23-15,8 0 16,7-16-16,8-7 16</inkml:trace>
  <inkml:trace contextRef="#ctx0" brushRef="#br1" timeOffset="58157.3">20941 11143 0,'0'0'0,"0"0"16,0 0-1,0 0-15,7-8 16,8 1-16,23-9 16,0 1-1,-8 0-15,8 7 16,0 1-16,-8-1 16,-7 8-16,-8 8 15,-8-1 1,-7 16-16,-7 15 15,-16 23-15,-7-7 16,0-8 0,-1-8-16,16-15 15,0 0-15,8-8 16,7 0-16,7 0 16,8-7-1,16 7-15,29-7 16,23-8-16,-15-8 15,-22-15 1,-16 1-16,-15 6 16,-15 1-16,0 15 15</inkml:trace>
  <inkml:trace contextRef="#ctx0" brushRef="#br1" timeOffset="58605.3">19172 10769 0,'0'0'0,"0"0"16,-15 8-16,-16 7 15,-6 15 1,-9 32-16,1 6 16,-1 1-16,16 7 15,15 31-15,8-8 16,22-7 0,15-1-16,15-14 15,23-16-15,23-8 16,-91-53-1</inkml:trace>
  <inkml:trace contextRef="#ctx0" brushRef="#br1" timeOffset="58938.45">21598 10945 0,'0'0'0,"0"0"15,0 15-15,0 8 16,0 23-1,-7 22-15,-8 31 16,7-15-16,-7 0 16,-8-23-1,-7 0-15,0-22 16,-15-9-16,45-30 16</inkml:trace>
  <inkml:trace contextRef="#ctx0" brushRef="#br1" timeOffset="59668.45">18181 9670 0,'0'0'0,"0"0"16,0 0-16,0 0 16,0 0-16,0 0 15,8-8 1,7-15-16,8-22 15,-1-9-15,16-7 16,15 0 0,8-8-16,7 1 15,15-16-15,8 0 16,29 8-16,32 14 16,-1-6-1,-7 14-15,-16 9 16,46-1-16,-15-8 15,30 24 1,-53 22-16,60 23 16,-37 8-16,22 8 15,-52 22-15,-8 1 16,7 7 0,9 7-16,-24 9 15,0-9-15,-22-14 16,-38-16-1,-8-7-15,-7-1 16,0 8-16,-15-7 16,-16-8-16,-7-8 15,0-15 1</inkml:trace>
  <inkml:trace contextRef="#ctx0" brushRef="#br1" timeOffset="60440.45">19648 9388 0,'0'0'15,"0"0"-15,8-16 16,14-7-16,16-22 16,15-24-16,30-15 15,15-8 1,-37 24-16,45-16 16,22-15-16,8 7 15,8 16-15,-16 15 16,9 7-1,21 1-15,-14 22 16,30 1-16,-46 22 16,39 8-1,-16 0-15,-15 15 16,0 16-16,-23 15 16,-37-8-16,15 23 15,22 61 1,-45-38-16,8 15 15,-8 16-15,-15-9 16,-8-29 0,-7-24-16,-8 8 15,-7-23-15,-8 8 16,-15-8 0,0-38-16</inkml:trace>
  <inkml:trace contextRef="#ctx0" brushRef="#br1" timeOffset="79833.8">9646 8098 0,'0'0'15,"0"0"-15,0 0 16,-7 0-16,-8-8 16,-23-7-16,-45-16 15,7-7 1,8-8-16,-15-15 16,-46-23-16,31 16 15,15-1-15,-15-7 16,-1 7-1,9 16-15,29-1 16,-37-22-16,-23-1 16,15 9-1,-22-24-15,-31-22 16,68 15-16,-15-1 16,-30-14-16,30 7 15,8 0 1,-15 0-16,-16-22 15,38 14-15,-37 1 16,7 14 0,-8-22-16,9 31 15,-9-9-15,53 9 16,-22 15-16,-8-1 16,-7-7-16,7 8 15,-22-16 1,29 24-16,31 22 15,-15 0-15,-8-7 16,16 14 0,14-6-16,8 14 15,8 8-15,7 8 16,8 0-16,7 7 16,-7-7-1,30 15-15</inkml:trace>
  <inkml:trace contextRef="#ctx0" brushRef="#br1" timeOffset="81253.8">4528 4015 0,'0'0'0,"0"0"0,0 0 15,0 0 1,0 0-16,0 0 16,0 0-16,-15 7 15,-7 8 1,-16 8-16,0 8 15,8-1-15,-1-7 16,9 0 0,7-8-16,7 1 15,1-9-15,7 9 16,0-1-16,7 0 16,8 0-16,0 8 15,8-7 1,-8 6-16,0-6 15,0 7-15,-7 0 16,-1-8 0,-7 8-16,-7 0 15,-1 7-15,-7-7 16,0 0-16,0-8 16,0 0-1,7 1-15,1-9 16,7-7-16,0 0 15,7-7-15,-7 7 16</inkml:trace>
  <inkml:trace contextRef="#ctx0" brushRef="#br1" timeOffset="81487.46">4800 4129 0,'0'0'0,"0"0"0,0 0 15,0 0 1,0 0-16,0 0 16,8 8-16,0-1 15,-1 9-15,1 6 16,-1 9 0,1 15-16,-1 7 15,1 1-15,0-16 16,-1-8-16,-7-30 15</inkml:trace>
  <inkml:trace contextRef="#ctx0" brushRef="#br1" timeOffset="82001.75">5118 4160 0,'0'0'16,"0"0"-16,0 0 15,-8 0-15,-14 0 16,-8 0 0,7 7-16,0 1 15,8-1-15,0 9 16,0 7-1,7 7-15,1 24 16,14-1-16,8-15 16,16 8-16,-1-16 15,8-7 1,-1-7-16,1-9 16,-8 1-16,-7 0 15,-8-1-15,0 1 16,1-1-1,-9 1-15,1 0 16,-8-1-16,0 1 16,-8 7-1,1 0-15,-1 1 16,-7-1-16,-8-7 16,0-1-16,1-7 15,-1-7 1,0-9-16,8-7 15,0-7-15,15 30 16</inkml:trace>
  <inkml:trace contextRef="#ctx0" brushRef="#br1" timeOffset="82596.22">5587 4327 0,'0'0'0,"0"0"15,-8 0 1,1-7-16,-1-1 15,-7 1-15,7-1 16,1 0 0,-8-7-16,7 0 15,1-16-15,14-15 16,1-7-16,7 7 16,-8 23-1,1 8-15,-1 7 16,1 8-16,0 16 15,7 14 1,0-7-16,-8 0 16,1-8-16,0 1 15,-1-9-15,1 1 16,-8-8 0,0 0-16,7 0 15,8-8-15,8-7 16,-8 7-16,0 1 15,0 7 1,0 0-16,-7 7 16,0 9-16,-1-1 15,1 8 1,7 7-16,0-7 16,0-8-16,0 8 15,8 0-15,-23-23 16</inkml:trace>
  <inkml:trace contextRef="#ctx0" brushRef="#br1" timeOffset="82956.22">6350 3976 0,'0'0'16,"0"0"-16,0 0 16,-7 8-16,-16 15 15,-15 7 1,8 1-16,7-8 16,1 0-16,6 0 15,9-16 1,7 1-16,0 0 15,0-8-15,0 0 16,7 0-16,9-8 16,6-15-1,-7 0-15,-7 8 16,0 7-16,-8 8 16,0 0-16,0 0 15</inkml:trace>
  <inkml:trace contextRef="#ctx0" brushRef="#br1" timeOffset="83101.22">6706 4335 0,'0'0'0</inkml:trace>
  <inkml:trace contextRef="#ctx0" brushRef="#br1" timeOffset="85195.73">12156 8311 0,'0'0'15,"0"0"-15,0 0 16,0 0-16,0 0 16,0 0-1,0 0-15,8 16 16,7 7-16,0 7 15,8 8 1,-1 0-16,1 1 16,7 29-16,8 16 15,0 8-15,-8-16 16,0 23-16,8 31 16,-15-23-1,7 8-15,8 14 16,7-14-16,-7-24 15,7 31 1,1 1-16,-8-17 16,-8 9-16,-8-8 15,-6-31-15,-1-7 16,0-1 0,0 16-16,0-15 15,-7-38-15,-1-1 16,1-7-1,-1-8-15,-7-7 16,0 0-16,0-1 16,0-7-16,0 0 15,0 0 1,0 0-16,0 0 16,0 0-16</inkml:trace>
  <inkml:trace contextRef="#ctx0" brushRef="#br1" timeOffset="85815.56">12134 8495 0,'0'0'15,"0"0"-15,0 0 16,0 0-16,0 0 16,0 0-1,0 0-15,7 0 16,16-8-16,7-15 16,0-7-16,-7 7 15,-8 7 1,0 1-16,-7 8 15,-1-1-15,-7 8 16,0 0-16,0 0 16,0 0-1,0 0-15,0 0 16,0 0-16,0 0 16</inkml:trace>
  <inkml:trace contextRef="#ctx0" brushRef="#br1" timeOffset="87232.65">11393 8319 0,'0'0'15,"0"0"-15,0 0 16,0 8-16,0 15 16,0 15-16,0 0 15,0 0 1,-8 8-16,1 0 16,7 22-16,0 16 15,0-23-15,0 8 16,0 15-1,0 38-15,-8-30 16,0 7-16,1 8 16,-1-8-1,1-15-15,-1-15 16,1 15-16,-1-16 16,0 16-16,-7-15 15,0 0 1,0-1-16,8 16 15,-1-30-15,0 14 16,1-14-16,-1 7 16,1 8-1,-1-1-15,1-14 16,-1-8-16,8-16 16,0-7-1,0-8-15,0-7 16,0-8-16,0 0 15</inkml:trace>
  <inkml:trace contextRef="#ctx0" brushRef="#br1" timeOffset="87914.65">11415 8487 0,'0'0'0,"0"0"16,0 0-16,0 0 15,0 0 1,0 0-16,0 0 16,0 0-16,0 0 15,-7 8 1,-1-1-16,1 1 15,-8 0-15,-1-1 16,9 1-16,-1-1 16,1 1-1,7-8-15,0 0 16,0 0-16,0 0 16,0 0-16,0-8 15,7-7 1,8-8-16,-7-7 15,0 14-15,-1 9 16,-7 7 0,0 0-16,0 7 15,0-7-15</inkml:trace>
  <inkml:trace contextRef="#ctx0" brushRef="#br1" timeOffset="106609.57">9593 9464 0,'0'0'0,"0"0"15,0 0 1,0 0-16,0 0 15,0 0-15,-7 0 16,-1-8-16,-7 1 16,0 7-1,-8 0-15,-7-8 16,-8 0-16,1 16 16,6 0-16,1 7 15,7 0 1,-7 8-16,0 8 15,0-1-15,-8 1 16,0 7 0,0 8-16,0 7 15,1 0-15,14-14 16,0 14-16,8-7 16,-7 7-1,6 1-15,9 7 16,-1-8-16,8 1 15,8-1 1,-1-15-16,1-7 16,7-1-16,0 1 15,8 7-15,7 0 16,8 0 0,0-7-16,-1-1 15,-6-7-15,14 8 16,8-8-1,7-8-15,1-7 16,-1-16-16,-7-7 16,0-8-16,15-8 15,-15 8 1,0-7-16,-7 7 16,-1-8-16,-22 8 15,-1 1-15,1-1 16,0-15-1,-1-1-15,-7-6 16,1-1-16,-9 0 16,1 8-1,-8 0-15,0 7 16,0-7-16,0 15 16,0-7-16,0 14 15,-8-14 1,1-16-16,-9 0 15,1 16-15,-7-9 16,-1 1 0,-7 8-16,-8-8 15,0-1-15,0 17 16,8-9-16,-8-7 16,8 15-16,0 8 15,-23 7 1,-23 8-16,76 0 15</inkml:trace>
  <inkml:trace contextRef="#ctx0" brushRef="#br1" timeOffset="110402.78">13305 4366 0,'0'0'16,"0"0"-16,0 0 15,0 0-15,0 0 16,0 0 0,-7-8-16,-1 0 15,8 1-15,0-1 16,0 8-16,-7-8 15,-1 1 1,8 7-16,-8 0 16,1 0-16,-8 7 15,-8 24 1,0-8-16,-29 23 16,-1-1-16,7 1 15,8-8 1,1 16-16,6-1 15,9 1-15,7 7 16,-1-15-16,9-8 16,-1-8-1,1 24-15,7-9 16,0 9-16,0 7 16,7-23-16,1 0 15,-1 0 1,9 1-16,6-17 15,31 17-15,-7-1 16,-9-15 0,-6-8-16,6-7 15,9-8-15,7-8 16,53-7-16,-23-1 16,-23-6-1,8-9-15,0 0 16,8-14-16,-8-16 15,-15 0 1,-8 7-16,-15 16 16,1-15-16,-9-1 15,-7-7-15,-7-15 16,-16 38 0,-7-1-16,-15 1 15,-8 8-15,-30-8 16,-15 7-1,-8 23-15,-98 24 16,61 22-16,-129 53 16,121-37-16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2:00:25.2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6811 6709 0,'0'0'15,"16"0"-15,6 0 0,99-31 0,-91 24 16,-7 7-16,7-8 16,8 0-1,7 1-15,1-1 16,7 0-16,-15 1 15,-1-1-15,-6 0 16,6 8 0,1-7-16,8-1 15,-1 1-15,8-1 16,0 8 0,-8-8-16,-7 8 15,-8 0-15,0 0 16,16 0-1,7 8-15,7 0 16,-7-8-16,-8 0 16,1 0-16,-8-8 15,7 8 1,15 8-16,1-1 16,-8 1-16,-8-1 15,-7-7-15,-8 0 16,0 0-1,1 0-15,6 0 16,9 8-16,7 7 16,-8-22-16,0 7 15,-7 0 1,-7 0-16,-1 7 16,8-7-16,-1 8 15,9-8 1,-1 8-16,0-8 15,1 7-15,-8 1 16,-8-16-16,-8 8 16,1 0-1,7 0-15,16-7 16,7-1-16,0 0 16,0 1-1,-8-1-15,-7 0 16,-1-7-16,9 8 15,14-9-15,8 9 16,0-9 0,-22 9-16,-8-1 15,-1 1-15,9-1 16,14-7-16,1 7 16,-1 0-1,-7 1-15,0-1 16,0 8-16,0 0 15,7 0 1,-7 8-16,0-8 16,-7 0-16,-9 0 15,-6 0-15,14 7 16,8-7 0,0 0-16,0 0 15,0 0-15,-8 8 16,0 0-16,-7-8 15,7 0 1,1 7-16,7-7 16,0 8-16,-8-16 15,-7 8-15,-8 8 16,0-8 0,16 8-16,-1-1 15,8-7-15,7 0 16,-7 0-1,-7 0-15,-1 0 16,0 0-16,1-7 16,7 14-16,7-7 15,-7 0 1,0 0-16,-15 0 16,0 0-16,7 0 15,15-7-15,8-1 16,-7 8-1,-8-8-15,0 8 16,15 0-16,0 0 16,0 0-1,0 0-15,-23 8 16,8-16-16,8 1 16,37-1-16,-30 8 15,-15 8 1,-8-16-16,8 8 15,0 0-15,61 0 16,-39 8 0,-22-8-16,0 0 15,15 0-15,0 0 16,0 0-16,-7 7 16,-1-14-1,8 7-15,8 0 16,7 0-16,-15-8 15,-23 0 1,16 1-16,14 7 16,8-8-16,1 8 15,-16-8-15,15 8 16,0-7 0,0 7-16,-15-8 15,-30 8-15,7-7 16,8 7-1,8 0-15,-1 0 16,-7 0-16,0 0 16,0-8-1,0 8-15,0 0 16,0 0-16,0 8 16,-8-8-16,0 7 15,-14-7 1,-9 0-16,1 0 15,0 8-15,7-8 16,0 0-16,0 0 16,1 0-1,-1-8-15,0 8 16,0 0-16,-7 0 16,0 0-16,-1 0 15,-7 0 1,1 0-16,-1 0 15,-8 0-15,1 0 16,-8 0 0,0 0-16,0 0 15,0 0 1,0 0-16,0 0 16,0 0-16,0 0 15,0 0-15,0 0 16,0 0-16,0 0 15,0 0 1,0 0-16,0 0 16,-15 8-16,15-8 15</inkml:trace>
  <inkml:trace contextRef="#ctx0" brushRef="#br0" timeOffset="14070.82">14961 6098 0,'0'0'16,"0"0"-16,0 0 15,0 0-15,0 0 16,0 0-1,0 0-15,0 0 16,0 0-16,0 0 16,7 0-1,1 0-15,0 0 16,7 0-16,0 0 16,0 0-16,0-7 15,8-1 1,-1-7-16,1-1 15,0 1-15,-1 0 16,9-8 0,-9 8-16,9-24 15,-16 9-15,0-8 16,0 0-16,-7 7 16,-1 1-1,1 7-15,-8-15 16,0-1-16,0 1 15,-8-8 1,1 8-16,-1 0 16,-7 8-16,0-1 15,0 1-15,-1-1 16,-6 8 0,-1-7-16,0-1 15,-7 0-15,8 1 16,6-1-1,-6 9-15,-9-9 16,-6 0-16,-9 1 16,-7-1-1,-15 1-15,15 7 16,1 8-16,-17-8 16,1 8-16,-7-1 15,14 1 1,8 7-16,-15-7 15,-7 0-15,-8 0 16,-8-16-16,0 16 16,-22 0-1,7 7-15,30 0 16,-29-7-16,-47 0 16,69 22-1,8-7-15,-99 8 16,75 0-16,-14-8 15,-38 15-15,22-7 16,-7 7 0,-7 0-16,44 0 15,-44 1-15,-8-16 16,14 0-16,1 0 16,31 0-1,-24 0-15,-22-8 16,22 0-16,-7 1 15,15-9 1,31 9-16,-31 14 16,-8-7-16,8-7 15,-7 7-15,-1 0 16,38 0 0,-30-8-16,-22 8 15,37 8-15,-7 7 16,-24-7-1,62-1-15,-31 1 16,-15-8-16,8 15 16,14-15-16,-14 0 15,7 8 1,31-8-16,-1-8 16,-22 8-16,-1-7 15,9 7 1,7-8-16,-16 16 15,16-16-15,15 16 16,15-1-16,-22-7 16,-1 16-1,-7-9-15,7 1 16,8-1-16,0 9 16,8-9-16,7 9 15,7-1 1,1 15-16,7 1 15,8-8-15,0 7 16,7 8 0,8-15-16,0 8 15,7-8-15,1 0 16,-1 7-16,1-15 16,-1 39-1,8-24-15,0 1 16,0 15-16,0-8 15,0 0 1,0-7-16,8-1 16,-1 1-16,1-8 15,-1-1-15,1 9 16,7 15 0,0-8-16,0-8 15,0 1-15,8-16 16,0 8-16,-1 0 15,1-8 1,7 1-16,-7-9 16,0 1-16,-1-1 15,1 9-15,-8-9 16,-7 1 0,-1 0-16,1-1 15,-8 24-15,-8 22 16,8-53-16</inkml:trace>
  <inkml:trace contextRef="#ctx0" brushRef="#br0" timeOffset="14206.83">7439 6205 0,'0'0'0,"0"0"16,0 0-1,0 0-15</inkml:trace>
  <inkml:trace contextRef="#ctx0" brushRef="#br0" timeOffset="35145.36">6690 5198 0,'0'0'15,"-15"7"-15,-7 1 16,-16-1-16,0 1 16,0-8-1,8 8-15,7-1 16,1 1-16,-1 7 16,-7 0-1,-8 8-15,-15 16 16,0 6-16,8 16 15,7 8-15,0-15 16,8 7 0,0 7-16,7 24 15,8-31-15,7-15 16,8-1 0,8-6-16,7-1 15,8 23-15,7-15 16,23 7-16,7 1 15,-14-9 1,-9-14-16,31 7 16,16 0-16,6-15 15,-14-15-15,7-1 16,-7-7 0,-8-7-16,0-1 15,-23-7-15,8 0 16,8-16-1,22-22-15,-15-1 16,0-15-16,-15 16 16,-8 0-16,-7-8 15,-8-8 1,-7 8-16,-8 0 16,-8 7-16,-14-14 15,-16-32-15,-7 32 16,-15-16-1,-16 15-15,-14 0 16,-1-7-16,-15 15 16,-45 15-16,-15 46 15,-91 54 1,98-16-16</inkml:trace>
  <inkml:trace contextRef="#ctx0" brushRef="#br0" timeOffset="36650.91">15354 5381 0,'0'0'0,"-8"0"15,-14 7 1,-1 1-16,-7 0 16,0 7-16,-1 8 15,1 7-15,0 1 16,7-1 0,8 1-16,0-1 15,-8 16-15,8 0 16,0 23-1,7-1-15,8-14 16,0 7-16,0-15 16,8-1-16,15 9 15,15 7 1,7-8-16,8-7 16,0-8-16,7-7 15,8-8 1,8-8-16,15 0 15,-23-15-15,-8-7 16,23-16-16,15-15 16,-29-1-1,-9-6-15,-15-1 16,1-15-16,-24 15 16,-6 0-1,-1-30-15,-15 7 16,-8 16-16,-7-1 15,-15-30-15,-16 8 16,-22 7 0,-15 1-16,-23 22 15,-90 15-15,-39 24 16,84 7-16</inkml:trace>
  <inkml:trace contextRef="#ctx0" brushRef="#br0" timeOffset="46439.26">5761 4366 0,'0'0'0,"0"0"16,0 0-16,0 0 15,0 0 1,0 0-16,0 0 16,7 7-16,1 1 15,-1 0 1,8 7-16,8 8 15,7 7-15,1 8 16,6 8-16,1 0 16,0 7-1,7-7-15,1 0 16,-9-8-16,-6-7 16,-1-1-1,-7-7-15,-1 0 16,1-8-16,-8 1 15,0-1-15,0 8 16,-7-16 0,-1 1-16,9 0 15,-9-8-15,1 7 16,-1-7-16,1 0 16,-1 0-1,-7 0-15,0 0 16,0 0-16,8 0 15,-1-7 1,1-1-16,0 0 16,-1-7-16,-7 7 15,8 1-15,-8 7 16,0-8 0,0 8-16,0 0 15,0 0-15,0 0 16,0 0-1,0 0-15,0 0 16,0 0-16,7 8 16,1 7-16,-1-7 15,1 7 1,-8 0-16,0 0 16,0 1-16,0-9 15,0 1-15,0-8 16,0 0-1,0 0-15,0 0 16,0 0-16,-8 0 16,1 0-1,-1 0-15,-7 0 16,-8-8-16,-7 1 16,8-1-16,-1 0 15,-22 24 1,45-16-16</inkml:trace>
  <inkml:trace contextRef="#ctx0" brushRef="#br0" timeOffset="59391.07">7840 9586 0,'0'0'0,"0"0"16,0 0-1,0 0-15,0 0 16,0 0-16,7-15 16,16-8-1,30-15-15,0 0 16,0-1-16,-16 9 15,-6 7-15,-1 8 16,-8-1 0,1 9-16,-8-1 15,0 1-15,-7 7 16,0 0-16,-8 0 16,0 0-1,0 0-15,0 0 16,0 0-16,0 0 15,0 0 1,0 0-16,0 0 16,0 0-16,0 0 15,7-8-15,-7 8 16</inkml:trace>
  <inkml:trace contextRef="#ctx0" brushRef="#br0" timeOffset="146573.85">8142 5686 0,'0'0'0,"0"0"0,-8 0 0,-45 46 15,31-23-15,-1 0 16,0 15 0,8-8-16,8 16 15,7-8-15,0 0 16,7 1-16,8-1 16,8 15-1,-8-22-15,8 7 16,0 0-16,-1 0 15,1 0 1,7-7-16,0-1 16,8 1-16,8-8 15,-1 0 1,0-8-16,-7-7 16,-15-8-16,7 7 15,0-7-15,0 0 16,1-7-16,-9-1 15,9 0 1,-9-7-16,9 0 16,-1-16-16,0 8 15,0-7 1,-7-24-16,-15 24 16,-1-1-16,-7 1 15,0-1-15,-7 8 16,-9-15-1,-6 0-15,-16-15 16,0 7-16,0 8 16,1 0-1,-1 7-15,-8 8 16,-7 0-16,-7 8 16,7 7-16,0 1 15,0 14 1,-30 24-16,83-31 15</inkml:trace>
  <inkml:trace contextRef="#ctx0" brushRef="#br0" timeOffset="147676.1">10962 5732 0,'0'0'0,"-15"0"15,-8 0 1,-7 0-16,-8 0 16,8 7-16,-1 1 15,1 7-15,-8 8 16,-15 8-1,1 15-15,-1-8 16,7 7-16,16-6 16,0 6-16,7-6 15,0 29 1,16-30-16,-1 8 16,8 0-16,0 0 15,8 0 1,15 7-16,7-7 15,8 7-15,7-7 16,-7-15 0,0-9-16,-1 1 15,31-7-15,16-9 16,-1-7-16,-30 0 16,0-15-1,-1-8-15,16-15 16,-15 7-16,-7-7 15,-16 0-15,-7 0 16,-1-15 0,-7-9-16,-15-14 15,-15 15-15,-22-15 16,-16-8-16,-8 0 16,-22 30-1,83 54-15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2:03:41.4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14197 6877 0,'0'0'0,"0"0"0,-15-8 0,-75-23 16,59 31-16,9 0 15,-1 0 1,0 8-16,-15 0 15,1 7-15,-16 8 16,-8 7-16,8 1 16,16-1-1,6 1-15,1 0 16,7-1-16,-7 1 16,-8 22-1,-7-7-15,-8 7 16,8-7-16,14-15 15,9-9-15,-1 9 16,0 0 0,8-9-16,0 9 15,0-8-15,7 7 16,1 1 0,-1 7-16,1 0 15,7 0-15,0-7 16,0-1-16,0 1 15,0-8 1,0 0-16,0 0 16,0 0-16,0-1 15,0 1 1,0 0-16,0 0 16,0 8-16,7-1 15,1-7-15,-1 0 16,9 0-1,6 0-15,1 0 16,0 0-16,-1-1 16,1-6-1,0-1-15,-1 8 16,1-8-16,-8 0 16,8 1-16,-8-1 15,0 8 1,0-8-16,8 8 15,7 0-15,8 0 16,15 0-16,0-8 16,-8-7-1,-7-1-15,0-7 16,0 0-16,14 0 16,9-7-1,-1 7-15,-7-16 16,-15 9-16,0-9 15,0-6 1,-1-1-16,1-8 16,8 1-16,-9-1 15,9-7-15,-1-8 16,-7 0 0,-8 8-16,0 0 15,-7-8-15,0 0 16,-1 1-1,1 6-15,-8-6 16,0-1-16,-7 0 16,0 0-1,-1 0-15,-7 8 16,-7-15-16,-1 15 16,0-16-16,1 1 15,-8-8-15,0 15 16,-1 8-1,1 0-15,0 0 16,0-1-16,-15-22 16,0 23-1,-1 8-15,-22-9 16,8 1-16,15 8 16,0 15-1,-31-16-15,-14 8 16,-9 8-16,16 7 15,-7 8-15,-16 8 16,-22 38 0,30 15-16,-1 7 15,-6 1-15,-31 30 16,45 8 0,76-107-16</inkml:trace>
  <inkml:trace contextRef="#ctx0" brushRef="#br0" timeOffset="4903.77">4241 6961 0,'0'0'0,"0"0"15,0 0-15,0 0 16,-8 7-16,-7 1 16,0-1-16,-7 1 15,-1 0 1,-7-1-16,-8 1 16,8 7-16,-8 1 15,8 6 1,-1 1-16,9 0 15,-1 0-15,0 15 16,8-7 0,-7 7-16,6 0 15,9-7-15,-1-1 16,1 1-16,-1-1 16,8 8-1,0-7-15,0 7 16,8 0-16,-1-7 15,8-1 1,1 1-16,6-1 16,1-7-16,0-7 15,7-1-15,0 0 16,8-7-16,-8-1 16,0-7-1,-7 0-15,-8 0 16,0 0-16,0-7 15,0-1 1,8-7-16,-8 0 16,0-1-16,0 1 15,1-8-15,-1 8 16,0-8 0,0 8-16,0-8 15,-7 8-15,7-8 16,-8 7-16,8-7 15,-7 1 1,0-1-16,-8-8 16,0 8-16,0-7 15,-8-8 1,0 22-16,-7-7 16,0-7-16,-7 7 15,-1 0-15,23 23 16</inkml:trace>
  <inkml:trace contextRef="#ctx0" brushRef="#br0" timeOffset="13299.22">2056 6045 0,'0'0'0,"0"0"16,0 0 0,0 0-16,0 0 15,0 0-15,0 0 16,0 0-16,0 0 15,0 0 1,0 0-16,0 0 16,8 7-16,7-7 15,8 8 1,14 0-16,1-1 16,8-7-16,-1 0 15,-7 0 1,7-7-16,8 7 15,0 0-15,0 0 16,0 0-16,0 0 16,-23 0-1,15-8-15,8 0 16,0 8-16,0 0 16,0 0-16,0-7 15,-8-1 1,8 8-16,-7 0 15,6 8-15,1-8 16,0 7 0,-7 1-16,-9-8 15,-6 0-15,-1 0 16,0 8-16,16-1 16,-1 1-1,0 0-15,-7-1 16,0 1-16,-8-8 15,0 7-15,1-7 16,-9 0 0,1 0-16,0 0 15,-1 0-15,-7 0 16,1 0-16,-1 0 16,-8 0-1,1 0-15,-8 0 16,0 0-16,0 0 15,0 0-15,0 0 16,0 0 0,0 0-16,0 0 15,0 0-15,0 0 16,-8-7 0,-7-1-16,0 1 15,0-1-15,-8 0 16,-7-7-1,0 7-15,-1 1 16,1-1-16,8 0 16,-1 1-16,0-1 15,0 8 1,8 0-16,8 0 16,-1 0-16,1 0 15,7 0-15,0 0 16,0 0-1,0 0-15,0 0 16,0 0-16,15 0 16,7 0-1,9 8-15,-1-8 16,8 7-16,-8-7 16,8 0-16,-8 8 15,8 0 1,-8-8-16,0 15 15,1-7-15,-9-1 16,1 1-16,-8 0 16,0-1-1,-7-7-15,-1 8 16,-7-8-16,0 0 16,0 0-1,-7 15-15,-1-7 16,-15 7-16,1 0 15,-8-7-15,-8-1 16,0 1 0,0-8-16,0 0 15,8 8-15,0-16 16,7 8 0,1 8-16,6-8 15,9 0-15,-1 0 16,8 0-16,0 0 15,-7-8 1,7 0-16,0 1 16,0-8-16,7-8 15,1 0-15,7 0 16,0-15 0,0 7-16,-7 8 15,-1 8-15,1-8 16,-8 15-16,0-7 15,0 8 1,0-1-16,0 8 16,0 0-16,0 0 15,0 0 1,0 0-16,-8 15 16,-7 8-16,0 0 15,0 8 1,7-16-16,1 8 15,-1-8-15,1-7 16,7 7-16,0-7 16,0-1-16,0 1 15,0-8 1,0 0-16,0 0 16,0 0-16,0 0 15,0 0 1,-8-8-16,-7-7 15,15 15-15</inkml:trace>
  <inkml:trace contextRef="#ctx0" brushRef="#br0" timeOffset="20342.72">4823 5625 0,'0'0'16,"0"0"-16,0 0 16,0 0-1,-7 0-15,-16 0 16,-7-8-16,-16 8 15,1 0-15,0 8 16,-23 0 0,0 7-16,-8 8 15,8 7-15,23 1 16,-1 15 0,-7 7-16,0 8 15,0 0-15,8 8 16,0 0-16,14-1 15,9-14 1,7-1-16,7 0 16,1 9-16,14 6 15,16 9-15,7-9 16,8 1 0,7-23-16,-7-16 15,-8-7-15,16-8 16,22-7-16,7-16 15,-7-7 1,-7-8-16,7-23 16,0 1-16,7-32 15,-29 24 1,-1-1-16,-15-14 16,-7-9-16,-8-14 15,-15 22-15,-15-22 16,-23-24-1,-15 24-15,-15 22 16,-15 0-16,-23 23 16,0 31-16,106 15 15</inkml:trace>
  <inkml:trace contextRef="#ctx0" brushRef="#br0" timeOffset="24097.07">14182 4389 0,'0'0'0,"0"0"15,0 0 1,0 0-16,0 0 16,0 0-16,-7-8 15,-1 0 1,1 8-16,-1 0 15,-7 0-15,-8 23 16,-7 15-16,0 8 16,-1 23-1,9 22-15,7 1 16,15-23-16,0-31 16,7 8-1,1-16-15,7 1 16,0-8-16,8-1 15,7 9-15,-7-8 16,-1 0 0,1 15-16,0 0 15,-23-38-15</inkml:trace>
  <inkml:trace contextRef="#ctx0" brushRef="#br0" timeOffset="24875.61">16254 4289 0,'0'0'0,"0"0"16,0 0-16,0 0 15,0 0-15,-8-7 16,8 7 0,0 0-16,0 0 15,0 0-15,0 0 16,8 30-16,-1 24 16,8 22-1,-7-7-15,-1 22 16,-7-7-16,0-8 15,0-22 1,-7-8-16,-1-8 16,-14 15-16,-9-15 15,1 1 1,7-9-16,1-7 16,22-23-16</inkml:trace>
  <inkml:trace contextRef="#ctx0" brushRef="#br0" timeOffset="25299.61">17183 4511 0,'0'0'0,"0"0"16,0 0-16,0 0 15,0 0-15,0 0 16,-7 0-16,-8 7 15,-15 1 1,-1 15-16,-22 15 16,0 15-16,1 24 15,14-24 1,8-15-16,-1 0 16,9 1-16,-1-16 15,8-1 1,7-14-16,-7 0 15,15-8-15</inkml:trace>
  <inkml:trace contextRef="#ctx0" brushRef="#br0" timeOffset="25532.61">16813 4610 0,'0'0'0,"0"0"0,8 7 16,14 16-1,9 0-15,21 31 16,-14-24-16,0 1 16,0-8-16,0 0 15,-16-8 1,-22-15-16</inkml:trace>
  <inkml:trace contextRef="#ctx0" brushRef="#br0" timeOffset="25946.92">17939 4205 0,'0'0'15,"0"0"-15,0 0 16,-15 16-16,-15 14 15,-15 16-15,-1 15 16,16-15 0,0 7-16,7-7 15,8 0-15,8 7 16,14 24 0,8-16-16,15 0 15,8-8-15,-8-22 16,1-1-16,14 1 15,8-8 1,7-8-16,-60-15 16</inkml:trace>
  <inkml:trace contextRef="#ctx0" brushRef="#br0" timeOffset="26341.92">20026 4114 0,'0'0'0,"8"7"15,-1 9-15,16 52 16,-1 47-16,1 7 15,-15 31 1,-8-8-16,0-39 16,-31 24-16,-6 23 15</inkml:trace>
  <inkml:trace contextRef="#ctx0" brushRef="#br0" timeOffset="36114.56">15724 6999 0,'0'0'0,"0"0"15,0 0-15,0 0 16,0 0-16,-15-8 16,0 0-1,-7 1-15,-9 7 16,-7-8-16,1 8 16,-1 8-16,8 7 15,-1 0 1,-6 8-16,-9 0 15,8 0 1,1 0-16,6-8 16,-6 16-16,-1 7 15,0 8-15,8-1 16,7 1 0,8-15-16,7 7 15,1-7-15,7 7 16,7 0-16,9 8 15,6-1 1,16-6-16,15-1 16,-15-8-16,7 1 15,8-16 1,15 0-16,8-15 16,-8-7-16,-15-9 15,-16-14-15,1-8 16,-8 0-1,1-1-15,-9 1 16,1-30-16,-15-1 16,-16 8-1,0 15-15,-14 0 16,22 46-16</inkml:trace>
  <inkml:trace contextRef="#ctx0" brushRef="#br0" timeOffset="47197.38">17372 7266 0,'0'0'16,"0"0"-16,-7 15 15,-1 16-15,1 7 16,7 0 0,0 15-16,0 16 15,0 38-15,7-38 16,1-8-16,-1-8 16,-7 1-1,0-1-15,0 0 16,0-7-16,0-15 15,0-16 1,0-15-16,0 0 16</inkml:trace>
  <inkml:trace contextRef="#ctx0" brushRef="#br0" timeOffset="47910.04">17335 7098 0,'0'0'0,"0"0"16,15 0-16,23 0 16,22 0-16,46 0 15,22 0-15,-37 0 16,-8 0 0,53 0-16,-22-8 15,-16 8-15,0 0 16,8 8-1,-23-8-15,-30 0 16,15 0-16,8 0 16,7 8-16,-15-8 15,-23 0 1,-7 0-16,-8 7 16,-7 1-16,0-1 15,0 16-15,-1 0 16,1 23-1,0 7-15,7 16 16,-8-8 0,1 8-16,0 7 15,-8-22-15,0-9 16,-7-6-16,-8-16 16,0-1-1,0-6-15,-8-1 16,-7 0-16,-23 8 15,-7-8-15,-31 8 16,-30-15 0,-22 7-16,30-15 15,-54 0-15,1 8 16,-8 7-16,23-7 16,61-1-1,-1 9-15,-22-1 16,98-15-1</inkml:trace>
  <inkml:trace contextRef="#ctx0" brushRef="#br0" timeOffset="48618.13">19293 7052 0,'0'0'0,"0"0"15,0 0-15,0 0 16,0 8 0,0 15-16,0 22 15,0 39-15,0 0 16,-8-15 0,8 0-16,0 15 15,-7-16-15,7-14 16,-8-1-16,8-7 15,0-15 1,0-9-16,0-6 16,0-1-16,0-7 15,0-8-15,0 0 16,0 0 0</inkml:trace>
  <inkml:trace contextRef="#ctx0" brushRef="#br0" timeOffset="49316.13">19134 6976 0,'0'0'16,"0"0"-16,7 0 16,16 0-16,7 0 15,8 0 1,-8 7-16,8-7 16,15 8-16,15 7 15,0-15-15,-7 0 16,-8 0-1,-8 0-15,0-7 16,-7 7-16,0 0 16,-8 7-1,-7 1-15,-8-8 16,0 8-16,0-1 16,0 1-1,0 7-15,1 0 16,6 16-16,1 15 15,0 38-15,-8-23 16,-8-8 0,8 1-16,-7-16 15,0 0-15,-1 0 16,1-15 0,-1 8-16,1-9 15,-8 9-15,0-16 16,0-15-16,0 8 15,0-1 1,-8 1-16,-14 7 16,-24 1-16,-29-1 15,-1 0 1,-37 0-16,-16-7 16,53 0-16,16-1 15,-16 9-15,1-1 16,-1 0-1,16 0-15,14 1 16,46-16-16</inkml:trace>
  <inkml:trace contextRef="#ctx0" brushRef="#br0" timeOffset="55254.1">16110 6945 0,'0'0'0,"0"0"0,0 0 16,0 0 0,0 0-16,-8 16 15,1-1-15,-1 15 16,1 16 0,-1 61-16,1 7 15,7-7-15,0 0 16,0 8-1,0-39-15,0-7 16,-8-16-16,8 1 16,0-16-1,0 8-15,0-24 16,8-14-16,-8-8 16,0 0-16</inkml:trace>
  <inkml:trace contextRef="#ctx0" brushRef="#br0" timeOffset="55917.08">16125 6922 0,'0'0'0,"0"0"0,0 0 15,15-7 1,15-1-16,23 1 16,15-9-16,-7 9 15,7-9 1,23 1-16,-1 0 15,-6 0-15,-16 15 16,0 0-16,-8 0 16,1 7-1,-9-7-15,-6 8 16,-8-1-16,-8 9 16,-7-1-1,-1 8-15,-7 15 16,0 8-16,-7 0 15,0 53-15,-1 23 16,1-15 0,-1 0-16,1 22 15,7-22-15,8-30 16,-8-24 0,0 16-16,0-23 15,-7-16-15,-1-7 16,-7-8-16,0-7 15,0 7 1,-7-7-16,-9 7 16,-6-7-16,-24-8 15,-82-8 1,-16 0-16,-67-7 16,52 7-16,-106 8 15,76 8-15,-7 7 16,37-7-1</inkml:trace>
  <inkml:trace contextRef="#ctx0" brushRef="#br0" timeOffset="57443.41">21205 6793 0,'0'0'0,"0"0"16,0 0-1,0 0-15,-7 30 16,-1 47-16,-7 22 16,0 99-1,-8-15-15,8 31 16,-8-31-16,8-22 15,15-39-15,0-16 16,0-106 0</inkml:trace>
  <inkml:trace contextRef="#ctx0" brushRef="#br0" timeOffset="58130.42">21160 6816 0,'0'0'0,"0"0"16,15 0-16,30 0 16,39 0-1,-1 0-15,-8 7 16,16 8-16,-8-7 15,0 0-15,-22-8 16,-1 0 0,1 0-16,-8-8 15,-8 8-15,0 8 16,-14 7 0,-9 0-16,9 16 15,-9 7-15,-7 0 16,-7 16-16,0 45 15,-8 8 1,0-1-16,0 17 16,0 29-16,-8-53 15,8 8 1,-8-23-16,1 0 16,-1-38-16,1-8 15,-8-7-15,-8-8 16,-38 7-1,-44-7-15,-77-31 16,54-7-16,-137-15 16,106-1-1,-52-7-15,105 7 16,-53 1-16,53-1 16,106 31-16</inkml:trace>
  <inkml:trace contextRef="#ctx0" brushRef="#br0" timeOffset="85434.9">14840 5587 0,'0'0'0,"0"0"16,0 0-1,0 0-15,0 0 16,0 0-16,0 0 15,0 0-15,0 0 16,0 0 0,0 0-16,0 0 15,0 0-15,-15-8 16,0 1 0,0-1-16,-1 0 15,1 1-15,0-1 16,0 8-16,-8 0 15,1 0 1,-1 0-16,-7 0 16,7 8-16,-7 7 15,7-7 1,1 7-16,6-8 16,9 1-16,-1 0 15,1-1-15,7 1 16,0 0-1,0 7-15,7 0 16,1 0-16,7 8 16,8 8-1,-1-8-15,1 0 16,-8-8-16,0 0 16,0-7-16,0 15 15,1-16 1,-9 1-16,8 0 15,0-1-15,-15-7 16</inkml:trace>
  <inkml:trace contextRef="#ctx0" brushRef="#br0" timeOffset="86241.94">15059 5655 0,'0'0'15,"0"0"-15,0 0 16,0 0 0,-7 16-16,-1-1 15,0 16-15,8 7 16,0 0-16,0 8 16,0-8-1,0-23-15,0 0 16,0 1-16,0-1 15,0 0-15,8 0 16,0 1 0,-1-9-16,1 1 15,-8-8-15,0 0 16,0 0-16</inkml:trace>
  <inkml:trace contextRef="#ctx0" brushRef="#br0" timeOffset="86448.93">14938 5991 0,'0'0'0,"0"0"16,0 0-1,0 0-15,8 0 16,7 0-16,8 0 15,-1-7 1,1-1-16,-23 8 16</inkml:trace>
  <inkml:trace contextRef="#ctx0" brushRef="#br0" timeOffset="86726.52">15241 5900 0,'0'0'16,"0"0"-16,0 0 15,0 0-15,7 7 16,8 1-16,0-8 15,1 0 1,6 0-16,-7-8 16,8-7-16,0 0 15,-23 15 1</inkml:trace>
  <inkml:trace contextRef="#ctx0" brushRef="#br0" timeOffset="86933.04">15641 5747 0,'0'0'0,"0"0"16,0 0-16,8 23 15,-1 15-15,-7 8 16,-7 0-1,-8 7-15,15-53 16</inkml:trace>
  <inkml:trace contextRef="#ctx0" brushRef="#br0" timeOffset="89577.17">14401 4633 0,'0'0'15,"0"0"-15,0 0 16,0 0-16,0 0 16,0-8-16,0 0 15,0 1 1,0-1-16,-7 1 16,-1-1-16,1 0 15,7 1 1,0 7-16,0 0 15,0 0-15,0 0 16,-8 7-16,1 9 16,-1 6-1,1 17-15,-1 14 16,0-7-16,8-8 16,0-7-16,0-9 15,0 1 1,0-7-16,0-1 15,0 0-15,0-7 16,0-8 0,0 7-16,0-7 15,0 0-15,0 0 16,0 0 0,0 0-16,0 0 15,8 0-15,7-7 16,0-1-16,8-7 15,0 0 1,-1 7-16,-7 0 16,0 8-16,1 0 15,-9 0 1,1 8-16,-1 0 16,1-1-16,-1 1 15,1 7-15,0 0 16,-1 1-1,1-1-15,7-7 16,0-1-16,-15-7 16</inkml:trace>
  <inkml:trace contextRef="#ctx0" brushRef="#br0" timeOffset="89901.69">14885 4953 0,'0'0'0,"0"0"15,0 0 1,0 0-16,-7 0 16,-8 0-16,-1 0 15,-6 8 1,-1-8-16,8 8 15,0-1-15,0 1 16,7-1 0,8 1-16,0-8 15,0 0-15,8 8 16,14-8-16,9 0 16,-1 0-1,-7 0-15,-23 0 16</inkml:trace>
  <inkml:trace contextRef="#ctx0" brushRef="#br0" timeOffset="90499.69">14931 5136 0,'0'0'15,"0"0"-15,-8-15 16,8 0-16,0 0 15,0-8 1,8 0-16,-1 8 16,8-8-16,0 7 15,-7 9-15,7-8 16,-7 7 0,-1 8-16,1 0 15,-1 0-15,1 8 16,-1-1-16,1 1 15,-8 7 1,0 0-16,0 1 16,0-9-16,0-7 15,0 8 1,0-8-16,0 0 16,0 0-16,0 0 15,0 0-15,0 0 16,0 0-1,0 0-15,8 0 16,-1 0-16,1 0 16,-8 0-1,7 0-15,1 0 16,-1 0-16,9 8 16,-1 7-16,-8-8 15,1-7 1,7 8-16,-8 0 15,1-8-15,7 7 16,-7 1 0,-1 0-16,1-8 15,-1 7-15,1-7 16,-8 0-16,0 0 16</inkml:trace>
  <inkml:trace contextRef="#ctx0" brushRef="#br0" timeOffset="91113.73">15460 5091 0,'0'0'15,"0"7"-15,-8 24 16,1 7 0,-8 15-16,-1 1 15,-6 7-15,-1-23 16,23-38-16</inkml:trace>
  <inkml:trace contextRef="#ctx0" brushRef="#br0" timeOffset="96586.8">15573 4625 0,'0'0'16,"0"0"-16,0 0 16,0 8-1,-7 15-15,7 38 16,0 0-16,7-8 16,1 1-1,7 14-15,0-14 16,8-8-16,-8-8 15,0-15-15,-7-16 16,-1 1 0,1-1-16,-8-7 15</inkml:trace>
  <inkml:trace contextRef="#ctx0" brushRef="#br0" timeOffset="96983.8">15566 4679 0,'0'0'15,"0"0"-15,7-8 16,8 8 0,16-8-16,-9 1 15,1-1-15,0 8 16,-8 0-16,0 0 16,0 0-1,-7 0-15,7 8 16,-8-1-16,1 1 15,-1 7 1,1 8-16,-8-15 16,7-1-16,1 1 15,-8-8-15,0 0 16</inkml:trace>
  <inkml:trace contextRef="#ctx0" brushRef="#br0" timeOffset="97273.87">15974 4923 0,'0'0'16,"0"0"-16,0 0 15,0 0-15,0 0 16,-8 0-1,1-8-15,-1 1 16,1-1-16,-8-15 16,7 0-16,8 0 15,8-7 1,7-9-16,7 17 16,1 6-16,7 9 15,-30 7 1</inkml:trace>
  <inkml:trace contextRef="#ctx0" brushRef="#br0" timeOffset="103011.2">18673 4457 0,'0'0'0,"0"0"15,0 0 1,0 0-16,0 0 16,0 0-16,0 0 15,0-7-15,0-9 16,-8-7-1,1 8-15,-1-8 16,1 8-16,-1 0 16,0 7-1,1 0-15,-8-7 16,-8 8-16,-7-1 16,-16 8-16,-6 15 15,6 0 1,1 16-16,15 0 15,-1-1-15,1 8 16,15 0 0,0-7-16,7-1 15,8 1-15,8-8 16,7 7-16,8-7 16,14 8-1,31-8-15,1-23 16,-24-16-16,-7 1 15,-8-15 1,0-9-16,0-22 16,-7-15-16,-15 7 15,-8 24-15,0 14 16,-8 16 0,-15 0-16,23 15 15</inkml:trace>
  <inkml:trace contextRef="#ctx0" brushRef="#br0" timeOffset="104367.35">19111 4785 0,'0'0'0,"0"0"15,0 0-15,0 0 16,0 0-16,0 8 16,0-8-1,0 8-15,0-8 16,0 0-16,0 0 15,0 0-15,0 0 16,-7 7 0,-1 1-16,8-8 15,-7 8-15,7-8 16,-8 7 0,0 1-16,1-1 15,-1 1-15,1 7 16,-8 16-16,-23 22 15,-23 31 1,-22 15-16,15-37 16,23-9-16,-1-7 15,9 7-15,-9-22 16,46-31 0</inkml:trace>
  <inkml:trace contextRef="#ctx0" brushRef="#br0" timeOffset="105266.63">19580 4411 0,'0'0'0,"-8"16"15,1 45-15,-8 99 16,0-15-16,15 8 16,-8-16-1,0 23-15</inkml:trace>
  <inkml:trace contextRef="#ctx0" brushRef="#br0" timeOffset="107303.69">20873 4579 0,'0'0'0,"0"0"16,0 0 0,0 0-16,7 0 15,8 0-15,8 0 16,15 0-16,15 8 16,7-8-1,16 0-15,7-8 16,0 1-16,-38-1 15,-45 8 1</inkml:trace>
  <inkml:trace contextRef="#ctx0" brushRef="#br0" timeOffset="107599.69">20941 5068 0,'0'0'16,"7"0"-16,16 7 15,15 9 1,7-1-16,0 0 16,23 0-16,1-15 15,-69 0-15</inkml:trace>
  <inkml:trace contextRef="#ctx0" brushRef="#br0" timeOffset="123876.46">21833 4129 0,'0'0'0,"0"0"15,0 0-15,0 0 16,0 0-16,0 0 16,0 0-16,-8 8 15,-7-1 1,-8 9-16,-14 6 16,-1 1-16,-8 31 15,16-16 1,0 15-16,15-14 15,0-1-15,0-8 16,7-7 0,0-8-16,1 1 15,7 7-15,0-8 16,0 15-16,7 1 16,9-1-1,-1 9-15,7-1 16,1 0-16,0-15 15,-1 0-15,1 0 16,0-8 0,-8 0-16,0-7 15,0-1-15,0 1 16,8-8 0,-23 0-16</inkml:trace>
  <inkml:trace contextRef="#ctx0" brushRef="#br0" timeOffset="124390.45">22271 4289 0,'0'0'0,"0"0"0,0 0 16,0 0 0,0 0-16,-15 8 15,0 0-15,-15 14 16,-16 17-1,9-9-15,-9 16 16,16-8-16,7 0 16,8 8-16,8-15 15,7-1 1,7-7-16,1 0 16,14 7-16,9-14 15,-1-9 1,0 1-16,-7-16 15,-8 1-15,8-9 16,-8-14-16,0-1 16,0-7-1,-7 0-15,-8 0 16,0-8-16,0 31 16,0 0-1,0 15-15</inkml:trace>
  <inkml:trace contextRef="#ctx0" brushRef="#br0" timeOffset="124733.48">22589 4808 0,'0'0'15,"0"0"-15,0 0 16,0 0-16,0 0 16,-8 8-1,-15 15-15,1 0 16,-8 7-16,-1 1 15,1-1-15,0 8 16,7-22 0,1 7-16,6 0 15,9-16-15,7-7 16</inkml:trace>
  <inkml:trace contextRef="#ctx0" brushRef="#br0" timeOffset="125757.68">23012 4282 0,'0'0'0,"0"0"16,0 0-1,0 0-15,0 0 16,0 0-16,0 0 16,0 15-16,0 15 15,0 9 1,-7 6-16,7-6 15,0-1-15,0 0 16,0 0 0,0 8-16,0-8 15,0-7-15,0-9 16,0 9-16,0-8 16,0-23-1</inkml:trace>
  <inkml:trace contextRef="#ctx0" brushRef="#br0" timeOffset="126484.77">23042 4259 0,'0'0'15,"0"0"-15,0 0 16,0 0-16,0 0 16,0 0-1,0 0-15,8-8 16,-1 1-16,9-1 15,-1 0 1,15-7-16,8 7 16,0 1-16,-8-1 15,-8 8-15,1 0 16,-8 0 0,0 8-16,-7-1 15,-1 1-15,1 7 16,-8 1-16,0 6 15,0 1 1,-8 0-16,1 0 16,-1 0-16,8-8 15,-7-7 1,7-8-16</inkml:trace>
  <inkml:trace contextRef="#ctx0" brushRef="#br0" timeOffset="126882.64">23435 4953 0,'0'0'0,"0"0"16,0 0-16,0 0 16,0 0-16,-7-7 15,-1-1 1,1 0-16,-8-14 16,-8-24-16,15 15 15,1 1 1,-1 7-16,8 0 15,0 0-15,8-8 16,7 9 0,0 6-16,8 1 15,-8 7-15,8 1 16,-1-1-16,-7 8 16,-15 0-1</inkml:trace>
  <inkml:trace contextRef="#ctx0" brushRef="#br0" timeOffset="127358.98">23715 4640 0,'0'0'0,"0"0"16,0 0-1,0 0-15,-7 8 16,-1 15-16,0 15 15,1 8-15,7-8 16,0-7 0,0-9-16,0-6 15,7-1-15,1-7 16,0-1 0,14-7-16,1-7 15,15-16-15,-16 0 16,1-15-1,-8 7-15,-7-7 16,-1 7-16,-7 9 16,0-1-16,0 7 15,0 1 1,0 15-16</inkml:trace>
  <inkml:trace contextRef="#ctx0" brushRef="#br0" timeOffset="127739.55">24086 4908 0,'0'0'0,"0"0"16,0 0-1,0 0-15,-8-8 16,0-15-16,1-8 16,-1-14-16,1-1 15,-1-8 1,8 1-16,0-16 16,8 1-16,-1 14 15,1 8 1,-1 8-16,1 8 15,15-1-15,7 16 16,8 0-16,15 7 16,-8 0-1,-7 16-15,-16 0 16,-22-8-16</inkml:trace>
  <inkml:trace contextRef="#ctx0" brushRef="#br0" timeOffset="127944.55">24108 4534 0,'0'0'0,"0"0"16,15 0-16,23 7 15,23 8-15,-24-7 16,-37-8 0</inkml:trace>
  <inkml:trace contextRef="#ctx0" brushRef="#br0" timeOffset="128303.55">24501 4137 0,'0'0'0,"0"0"16,0 0-16,8 7 15,15 9-15,7 22 16,8 30-16,-16 24 16,-22-8-1,-7 0-15,-16 0 16,-7-15-16,-8-16 15,38-53-15</inkml:trace>
  <inkml:trace contextRef="#ctx0" brushRef="#br0" timeOffset="169835.15">19421 2900 0,'0'0'0,"0"0"0,0 0 15,8 46-15,-1-15 16,1 14-16,-1 9 16,9 14-16,-1 24 15,0-8-15,0-15 16,8 15-1,-8 0-15,0 0 16,0-16-16,-8 1 16,1-16-1,0-7-15,-1 0 16,-7-16-16,0-7 16,0 0-16,0-7 15,0-16 1,-7 7-16,-9-7 15,-6-15-15,-16-16 16,0-7 0,8 0-16,7-8 15,8 16-15,0-8 16,0 7-16,7 1 16,1 14-1,-1 9-15,8-1 16,0 8-16,0 0 15,0 8 1,0 15-16,8-1 16,7 1-16,8 8 15,7-1-15,8-7 16,-1 0 0,-6-15-16,6-8 15,1-8-15,-7 1 16,-9-1-1,-7 0-15,0 1 16,-15 7-16,-7 0 16,7 0-16</inkml:trace>
  <inkml:trace contextRef="#ctx0" brushRef="#br0" timeOffset="172359.72">16579 6381 0,'0'0'15,"0"0"1,0 0-16,0 0 15,0 0-15,0 0 16,0 0-16,0 0 16,7 0-1,8-8-15,8 0 16,7-7-16,8-8 16,-8 0-16,1-7 15,-1-1 1,0-7-16,8 7 15,15-7-15,7 0 16,1 0 0,-1-8-16,-14 8 15,22-23-15,0 8 16,-8-1-16,8 1 16,-7 22-1,-1-15-15,23-7 16,8-8-16,-15 0 15,-24 15 1,-14 16-16,15-9 16,0 9-16,-8 7 15,1-8 1,-1 1-16,-15 15 16,-7-8-16,0 0 15,-8 0-15,0 8 16,-7-1-1,-1 9-15,1-1 16,-8 0-16,0 8 16,0 0-1,0 0-15,-8 0 16,-7 0-16,-8 0 16,-7 8-16,0 0 15,7-1 1,1 1-16,6 0 15,9-8-15,-1 7 16,1 1-16,7-8 16,0 0-1,0 0-15,15-8 16,15 1-16,0-1 16,1 8-1,-9 0-15,1 0 16,-8 8-16,0 7 15,-7 0 1,-1 0-16,1 8 16,-8-7-16,0 6 15,-8-6-15,-7 7 16,0 7 0,0 1-16,0-16 15,0 0-15,0 1 16,-1-9-16,1-7 15,0 0 1,0 0-16,-8-15 16,8 0-16,0-8 15,0 0 1,15 23-16</inkml:trace>
  <inkml:trace contextRef="#ctx0" brushRef="#br0" timeOffset="196168.1">16034 7869 0,'0'0'16,"0"0"-16,0 0 15,0 0-15,0 0 16,0 0-1,0 0-15,0 0 16,0 0-16,0 0 16,0 7-1,0 9-15,0-1 16,8 8-16,-8-8 16,0 0-16,0 8 15,0 0 1,0-8-16,0 1 15,0-1-15,7-7 16,1 7-16,0 0 16,-1 0-1,16 1-15,15-1 16,22 0-16,16-7 16,-16-1-1,-14-7-15,6 0 16,17 0-16,-1 8 15,-8-8 1,-7 0-16,-8 0 16,1 0-16,-9 0 15,-6 0-15,-9 0 16,1-8 0,-8 8-16,0 0 15,-7 0-15,7 0 16,-7-7-16,7-1 15,-8 1 1,8-1-16,0 0 16,1-7-16,-1 0 15,7-8 1,-6 0-16,-1 0 16,0 0-16,-8 8 15,1 0-15,-8-1 16,0 1-1,0 0-15,0 0 16,7-39-16,1-7 16,0-8-1,-1 1-15,1 22 16,-1 0-16,1 8 16,-1-8-16,1 8 15,-8 0 1,0 7-16,0 8 15,0 1-15,0 6 16,0 9 0,0-9-16,0 1 15,0 0-15,0-8 16,0 8 0,0-1-16,0 1 15,0 0-15,0 0 16,0 7-16,0 0 15,-8 1 1,1-9-16,-1 9 16,-7-1-16,-8-7 15,-22-8-15,-8-7 16,-7 14 0,-23-22-16,7 23 15,-7 0-15,15-1 16,15 9-1,7-1-15,1-7 16,7 7-16,0 1 16,8-1-16,0 0 15,7 1 1,1 7-16,-1 0 16,0 0-16,1 0 15,6 7 1,1 9-16,-7 6 15,-1 24-15,0 0 16,8 15 0,0 76-16,8-22 15,7-8-15,0 38 16,0-38-16,0-1 16,0-6-1,0-9-15,0-45 16,7 0-16,-7-46 15</inkml:trace>
  <inkml:trace contextRef="#ctx0" brushRef="#br0" timeOffset="-214286.72">2049 2496 0,'0'0'16,"0"0"-16,0 0 15,0 0 1,0 0-16,0 0 16,0 0-16,0 0 15,0 0 1,0 0-16,22-8 16,46 0-16,46 1 15,45 14-15,7-14 16,15 14-1,46-7-15,7-7 16,-45-1-16,106 1 16,-7-1-16,-77 0 15,61 1 1,-22 14-16,-61-14 16,45-1-16,-7 0 15,-61 1-15,46 14 16,-38 1-1,-8-8-15,-60 8 16,-23-1-16,8 9 16,-91-16-1</inkml:trace>
  <inkml:trace contextRef="#ctx0" brushRef="#br0" timeOffset="-167416.5">21054 7174 0,'0'16'0,"0"29"0,-7 24 0,-54 259 16,53-244-16,1-15 16,-1-23-1,8-1-15,0 1 16,0 0-16,0-23 15,0-15-15,8-1 16,-1 1 0,-7-8-16</inkml:trace>
  <inkml:trace contextRef="#ctx0" brushRef="#br0" timeOffset="-166638.95">21288 6640 0,'0'0'16,"31"0"-16,22-8 15,-8-15-15,31 1 16,37-1-16,8 0 15,-8 8 1,46-1-16,-68 9 16,15-1-16,22 8 15,-37 8-15,-38-8 16,-23 7 0,0 1-16,-7 0 15,-8 7 1,0 0-16,0 16 15,0-1-15,-7-7 16,0 23-16,-8 15 16,-8 30-16,0-14 15,-7 7 1,8 0-16,-8 15 16,7-15-16,0-15 15,1-8 1,7-8-16,7-15 15,1 16-15,-8-9 16,0-6-16,0-1 16,-8 0-1,-7-8-15,-7 9 16,-9-1-16,-14 0 16,-8 8-1,0-16-15,-37 31 16,-77-7-16,-44-8 15,37-16-15,0 1 16,-8-9 0,16-14-16,22 0 15,61 7-15,83-15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2:09:40.28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 9204 0,'0'0'0,"0"0"0,-8 8 15,-60 38-15,46-31 0,-1 8 16,0 23 0,1 0-16,7 7 15,7 0-15,0-7 16,1 0 0,-1 7-16,1 9 15,7 21-15,0-14 16,7 0-16,1-8 15,-8 8 1,7 15-16,1-16 16,0-14-16,7-1 15,0 8-15,0 23 16,0-15 0,0 0-16,0-8 15,8-8-15,7 39 16,-7-24-1,0 9-15,7-16 16,-8-8-16,16 8 16,15 15-16,-7-7 15,-1-15 1,0-1-16,1-7 16,7 0-16,-1-8 15,9 8-15,7-8 16,-8 0-1,-22-8-15,8-7 16,22 8-16,0-16 16,0 8-1,0-8-15,-15 1 16,15-9-16,7 1 16,1-8-1,-8 7-15,-15-7 16,0-7-16,7-1 15,-7 1-15,0-9 16,-8 1 0,-7 7-16,0-15 15,0 1-15,-8 6 16,0-7-16,-7 0 16,7-15-1,0-7-15,-7-1 16,0-15-16,-8 7 15,-7 1 1,-8-1-16,0 16 16,-8-8-16,-7 1 15,-8-24-15,0-15 16,-14-8 0,6 24-16,1 7 15,-15-31-15,-1 8 16,1 23-16,0 8 15,7-8 1,0 7-16,0-7 16,1 0-16,-16-15 15,0 7 1,-8-15-16,1 8 16,-8-8-16,-8 7 15,1-6-15,7 29 16,-1 1-1,9-8-15,-8 0 16,-15 0-16,7 7 16,1 1-1,-1-1-15,-15-7 16,1 0-16,22 31 16,-8-16-16,0 31 15,-7 15 1,-38 38-16,121-38 15</inkml:trace>
  <inkml:trace contextRef="#ctx0" brushRef="#br0" timeOffset="31203.53">5700 10143 0,'0'0'16,"0"0"-16,0 0 15,-7 8 1,7-8-16,0 0 16,0 0-16,0 0 15,-8 7-15,8-7 16,0 0 0,0 0-16,-8 8 15,8-8-15,0 0 16,0 0-16,-7 8 15,7-8 1,0 0-16,0 0 16,0 0-16,0 0 15,-8 0 1,1-8-16,-1 0 16,1 1-16,-1-8 15,1 7-15,7-7 16,0-1-1,-8-6-15,8-1 16,0 7-16,0 1 16,0 0-1,-8-8-15,8 0 16,-7 0-16,7 0 16,0-7-16,0-1 15,-8 8 1,8 0-16,0 8 15,0 0-15,0 0 16,0-8-16,0 7 16,0 1-1,0-8-15,0 0 16,0 0-16,0 1 16,0-1-1,0 0-15,0 8 16,0-8-16,0 0 15,0 0-15,0 0 16,0 8 0,0-8-16,0 8 15,0-1-15,0 1 16,0 0-16,0-1 16,0 1-1,0-15-15,0 7 16,0 0-16,0 0 15,0 0 1,8 0-16,-8-7 16,7 7-16,-7 0 15,0 0-15,0 0 16,0 8 0,0 0-16,0-1 15,0 1-15,0 0 16,0-1-16,0 1 15,0 0 1,0 7-16,8-15 16,-8 8-16,0 0 15,0 0 1,0-8-16,8 0 16,-8 0-16,0 8 15,7-8 1,-7 0-16,0 8 15,0-1-15,0 1 16,0 0-16,0 0 16,0-1-1,0 1-15,0 0 16,8-8-16,-8 0 16,0 0-16,7 0 15,-7-7 1,0-1-16,0-7 15,0 23-15,0-1 16,0 1-16,0 0 16,0 0-1,0-1-15,0 1 16,0 0-16,0 0 16,8-1-1,-1 9-15,1-9 16,-1 1-16,1 0 15,0 0-15,-1 7 16,1-7 0,-1-1-16,1 9 15,7-16-15,0 8 16,-7-1-16,7 1 16,0 0-1,-8 0-15,9-1 16,-1 1-16,0 0 15,0 0 1,0-1-16,0 1 16,-7 7-16,7 1 15,0-8-15,-8 7 16,9-7 0,-1 7-16,0 0 15,-8 1-15,8-1 16,1 0-1,-1 1-15,0-1 16,0 1-16,0-1 16,0 0-16,-7 1 15,7-1 1,0 0-16,0 1 16,0 7-16,0-8 15,0 0-15,1 8 16,-1-7-1,-8 7-15,8-8 16,-7 8-16,0 0 16,-1 0-16,1 0 15,-1-7 1,1 7-16,-1-8 16,1 8-16,-1 0 15,1 0 1,7-8-16,-7 8 15,-1 0-15,1 0 16,7 0 0,-8 0-16,1-7 15,0 7-15,7-8 16,-8 8-16,1 0 16,-1 0-16,1 0 15,7 0 1,-7 0-16,-1 0 15,1 0-15,-1 0 16,8 0 0,-7 0-16,7 0 15,-7 0-15,7 0 16,0 0-16,-8 0 16,9 0-1,-1 0-15,0 0 16,0 0-16,-7 0 15,7 0 1,-8 0-16,8-8 16,-7 8-16,7 0 15,-7 0-15,7 0 16,-8 0 0,1 0-16,-1 0 15,1 0-15,-1 0 16,1 0-16,0 0 15,-1 0 1,1 0-16,7 0 16,-8 0-16,1 8 15,0-8 1,-1 8-16,1-8 16,-1 7-16,1-7 15,-1 0-15,1 0 16,-1 0-1,1 0-15,0 0 16,-1 0-16,1 0 16,-8 0-16,7 0 15,1 0 1,-1 0-16,-7 0 16,8 0-16,-8 0 15,7 0 1,1 8-16,-8-8 15,0 0-15,8 0 16,-1 0-16,1 0 16,-1 0-1,-7 0-15,8 0 16,-1 8-16,-7-8 16,0 0-16,8 7 15,-8-7 1,0 0-16,8 8 15,-1-1-15,-7-7 16,8 8 0,-1-8-16,-7 0 15,8 8-15,-1-1 16,-7-7-16,8 8 16,-1 0-1,-7-8-15,8 0 16,0 7-16,-1 1 15,1 0-15,-1-1 16,1 1 0,7-1-16,-8 1 15,9 0-15,-1-1 16,0 16 0,-8-15-16,1 0 15,7-1-15,-7 8 16,-1-7-16,1 7 15,-1 1 1,8-1-16,-7 0 16,0 0-16,-1 1 15,1-1-15,-1 0 16,1 0 0,-1 1-16,1 7 15,-8-8-15,0 0 16,0 8-1,0 0-15,0 0 16,0-8-16,0 8 16,0-8-16,-8 8 15,1 0 1,-1 0-16,1-8 16,-1 0-16,1 1 15,-1-1 1,0 0-16,1 0 15,-1-7-15,1 0 16,-8 7-16,0 0 16,7-7-1,0 0-15,-7-1 16,0 1-16,8-1 16,-1 1-16,0 0 15,-7-1 1,0 1-16,0 0 15,0-1-15,0 1 16,0-8-16,0 8 16,-8-1-1,0 1-15,8-8 16,0 0-16,0 0 16,0 7-1,0-7-15,0 0 16,-1 0-16,1 0 15,0 0 1,8 0-16,-8 0 16,-1 0-16,1 0 15,8 0-15,-8 0 16,-1 0 0,1 0-16,0 0 15,0 0-15,0 0 16,0 0-16,0 0 15,0 0 1,0 0-16,-1 8 16,1-8-16,0 8 15,0-8-15,0 7 16,0 1 0,0 0-16,0-1 15,7 1-15,0-1 16,1 9-1,-1-9-15,1 1 16,-8 7-16,7 1 16,1-1-16,-1 0 15,0 0 1,1 1-16,-1-1 16,8-8-16,0 1 15,0 0-15,0-1 16,0 1-1,0 0-15,0-1 16,0 1-16,0 0 16,8 7-1,-1 0-15,1 0 16,0 1-16,-1-1 16,8 0-16,-7 0 15,7 8 1,0 0-16,0 0 15,0 0-15,0 0 16,-7-8 0,-1 8-16,9 0 15,-9-8-15,1 0 16,-1 1-16,8 7 16,-7-8-1,0 8-15,-1-8 16,1 0-16,-1 8 15,1 8-15,-1-8 16,-7 0 0,0 7-16,0 8 15,-7-15-15,-1 0 16,1 8 0,-1-1-16,-7 1 15,0-1-15,0 1 16,0-1-16,-1 1 15,1-1 1,0-7-16,0 0 16,-8 8-16,8-9 15,0 1-15,0-7 16,0-1 0,7-7-16,1-1 15,-1 1-15,1-1 16,-8 1-1,-1 0-15,-6-1 16,-1 1-16,0 0 16,-7-8-16,0 0 15,0 0 1,-1 0-16,1 0 16,0 0-16,0 0 15,0 0-15,7 0 16,0 0-1,-7 0-15,7-8 16,1 8-16,6 0 16,1 0-1,0-8-15,0 1 16,8-1-16,7 8 16</inkml:trace>
  <inkml:trace contextRef="#ctx0" brushRef="#br1" timeOffset="37280.26">5020 7182 0,'0'0'0,"0"0"15,0 0-15,0 0 16,0 0-16,0 0 16,0 0-16,0 0 15,0 0 1,0 0-16,-8 0 16,1 0-16,-1 0 15,-7 0 1,0 0-16,0 0 15,0 8-15,-1-1 16,-6 8-16,-1 1 16,-7 7-1,7-8-15,-7 8 16,0 0-16,7-8 16,-7 8-16,0 7 15,7-14 1,8-1-16,-8 0 15,0 8-15,1 0 16,-1 15 0,0-7-16,1 7 15,-1 8-15,0-1 16,-7-6-16,7-9 16,1 1-1,-1-1-15,8 1 16,0-1-16,-8 16 15,8-15 1,0 7-16,0 7 16,0-6-16,7-9 15,0-7-15,1 0 16,-1 0 0,1 0-16,-1 7 15,1 1-15,-1 15 16,1-1-16,-1 1 15,0-8 1,8-7-16,-7-1 16,-1 1-16,8-1 15,-7 1-15,-1 0 16,8 7 0,-7-8-16,7 8 15,-8-7-15,1 15 16,7-23-1,0-1-15,0 9 16,-8 0-16,8-1 16,0 1-16,-8 14 15,8-6 1,0 6-16,0-14 16,0-1-16,0 1 15,0-8-15,0 0 16,0 0-1,0 0-15,0-1 16,0 1-16,8 8 16,0-1-16,-8-7 15,7 8 1,1-1-16,-1-7 16,-7-15-16,8 15 15,-1-8 1,1 8-16,-1-8 15,1 0-15,0 1 16,-1 7 0,1-8-16,-1 0 15,8 23-15,-7-15 16,7 0-16,0 0 16,0 0-1,0 7-15,1 1 16,-1-8-16,7 0 15,-7 0-15,1-8 16,-1 0 0,7 0-16,-7 1 15,1-9-15,-1 9 16,7-1-16,-6 0 16,-1-7-1,7-1-15,1 9 16,-8-9-16,8 1 15,-1 0 1,-6-8-16,6 0 16,1 0-16,0 0 15,7-8-15,0 0 16,0 1 0,-7-1-16,0 0 15,-1-7-15,1 0 16,0-8-16,-1 0 15,1 0 1,7-15-16,1 0 16,-1 0-16,8-8 15,-1 0 1,1-7-16,8-8 16,-1-8-16,-7 0 15,-8 8-15,-7 15 16,-1 1-1,9-24-15,-9 8 16,-7 0-16,1 7 16,-1 9-1,0-1-15,-8-8 16,1-30-16,-8 23 16,0 8-16,0-1 15,0 9 1,0-9-16,-8-14 15,1-1-15,-1 8 16,1 7-16,-1 1 16,1 0-1,-9-9-15,9 17 16,-8-24-16,7 31 16,-7-16-1,0 1-15,7 0 16,1-16-16,-1 23 15,1 0-15,-1 8 16,1 8 0,-9-1-16,1 8 15,0 0-15,0-7 16,0 14-16,0 1 16,-15-8-1,-8 8-15,-15 0 16,0 0-16,8 7 15,-23 8 1,-31 8-16,99-8 16</inkml:trace>
  <inkml:trace contextRef="#ctx0" brushRef="#br1" timeOffset="47821.51">7749 8685 0,'0'0'0,"0"0"16,0 0-16,0 0 15,0 16-15,0-9 16,0 24 0,-8-8-16,1 0 15,7-8-15,-8 0 16,1 0-1,-1 1-15,8-1 16,0 0-16,0-7 16,0 0-16,0-8 15,0 0 1,0 0-16,0 0 16,0 0-16,0 0 15,0 0-15,0 0 16,0 0-1,0 0-15,0 0 16,8-8-16,-1-30 16,1 7-16,-1 1 15,1 7 1,-8 8-16,0 7 16,0 8-16,0 0 15,0 0 1,0 0-16,0 0 15,0 0-15,0 8 16,0-8-16,0 0 16,0 0-1,0 0-15,0 0 16,0 0-16</inkml:trace>
  <inkml:trace contextRef="#ctx0" brushRef="#br1" timeOffset="66474.53">17629 7335 0,'0'0'16,"0"7"-16,0 8 16,0 1-1,0 7-15,0 7 16,8-7-16,0 0 16,-1 15-1,1 31-15,7-8 16,0 0-16,8 0 15,-1-8-15,1 1 16,0-16 0,-1 0-16,-7-7 15,1-8-15,-9-8 16,8 0 0,-7 0-16,7 1 15,8-1-15,22 0 16,23 0-16,8 1 15,-16-9 1,8 1-16,23 7 16,7 0-16,-30-15 15,-7 8 1,7 0-16,15-1 16,0 1-16,-15-8 15,-15-8-15,-8 1 16,1-1-1,-8 0-15,-8-7 16,8-15-16,-8-1 16,-8-15-1,-14-7-15,-16-8 16,-22-23-16,-15-8 16,0 8-16,-16 16 15,-15 7 1,-7 15-16,38 23 15,-38-8-15,-38 16 16,0 15 0,-53 23-16,15 8 15,68-9-15,-37 24 16,7 0-16,53-15 16,7 7-1,61-38-15</inkml:trace>
  <inkml:trace contextRef="#ctx0" brushRef="#br1" timeOffset="69665.17">21734 7335 0,'0'0'0,"0"0"16,0 0-16,0 0 16,0 0-16,0 0 15,0 0 1,0 0-16,-7-8 16,-1 0-16,1 1 15,-16 7 1,-7 0-16,7 7 15,-7 16-15,-15 8 16,-1 15 0,1 7-16,-8 39 15,23-24-15,7 16 16,8-8-16,15-7 16,23 8-1,7-16-15,8-8 16,-1-15-16,16 0 15,31 0-15,14-7 16,-15-23 0,23-8-16,-15-16 15,-16-7-15,-14-30 16,-24 0 0,-6-16-16,-9-15 15,-14-23-15,-23 8 16,-23 7-16,-45 8 15,-31 0 1,-90 8-16,15 46 16,31 7-16</inkml:trace>
  <inkml:trace contextRef="#ctx0" brushRef="#br1" timeOffset="75840.61">14462 8479 0,'0'0'0,"0"0"16,0 0-1,0 0-15,0 0 16,0 0-16,0 0 16,0 0-16,-8 0 15,1 0 1,-8 0-16,0 0 16,7 0-16,-7 0 15,7 0 1,-7-7-16,8-1 15,-8 8-15,-1 0 16,-6 0 0,-1 0-16,-7 0 15,0 8-15,-1-1 16,1 1-16,0-8 16,7 8-1,1-1-15,-1 1 16,8 0-16,0-1 15,-1 1-15,1-1 16,-7 9 0,-1-1-16,8 0 15,0 1-15,-8-1 16,8 0 0,0 0-16,0 1 15,0-1-15,-1 8 16,1 0-16,0 7 15,0 1 1,8-8-16,-1-1 16,0 1-16,1 0 15,-1 0 1,8-8-16,0 8 16,0-7-16,0-1 15,0 8-15,8 0 16,-1 7-1,1 1-15,0-8 16,-1 7-16,1-7 16,7 0-1,0 0-15,0 0 16,0-8-16,0 8 16,0 0-16,1 0 15,-1 0 1,0-8-16,0 8 15,0-8-15,15 16 16,-7-9 0,7 9-16,0-8 15,1-8-15,-1 0 16,0 1 0,0-9-16,-7 1 15,0 7-15,-8-15 16,15 0-16,8 0 15,0 0 1,-1 0-16,1-7 16,0-1-16,-8 0 15,1 1-15,-9-1 16,1 0 0,7-22-16,-7 7 15,-1 0-15,1 0 16,0 0-1,0 0-15,-1 0 16,1 1-16,0-1 16,-8 0-16,0 8 15,0-8 1,0-16-16,-7 9 16,-1-1-16,1 8 15,-1-7 1,-7 7-16,0 0 15,0 0-15,-7 0 16,-1 0-16,1 8 16,-9-15-1,1-1-15,-7 1 16,7 7-16,-1 0 16,16 23-1</inkml:trace>
  <inkml:trace contextRef="#ctx0" brushRef="#br1" timeOffset="77137.36">15724 10128 0,'0'0'0,"0"0"16,0 0-16,0 0 16,0 0-16,0 0 15,0 0 1,0 0-16,8 0 15,0 0-15,7 0 16,7 0 0,16 0-16,7-8 15,1 1-15,7-1 16,-8 0-16,8 1 16,8-1-1,7 1-15,0 7 16,0 0-16,-23-8 15,23 0 1,15 1-16,0 7 16,-7 0-16,-8 0 15,15-8-15,0 0 16,0 8 0,-30-7-16,-7-1 15,7 0-15,22 8 16,-7-7-16,15 7 15,-7-8 1,7 8-16,0-7 16,16 7-1,-31-8-15,-8 0 16,23 1-16,23-1 16,-23 0-16,0 8 15,8 0 1,15 0-16,-23 8 15,-30-8-15,30 8 16,16 7-16,-1 0 16,-23-7-1,16-8-15,-8 7 16,0 1-16,-14 0 16,-24-8-1,8 0-15,0 7 16,0 1-16,7 0 15,-15-1-15,1-7 16,-8 0 0,-8 0-16,-7 0 15,-1 0-15,-7 0 16,0 0 0,1 0-16,-9 0 15,1 0-15,-8 0 16,0 0-16,0 0 15,0 0 1</inkml:trace>
  <inkml:trace contextRef="#ctx0" brushRef="#br1" timeOffset="117823.87">11657 9952 0,'0'0'16,"0"0"-16</inkml:trace>
  <inkml:trace contextRef="#ctx0" brushRef="#br1" timeOffset="119004.87">12149 10029 0,'0'0'0,"0"0"16,0 0-16,7 0 15,16-8-15,15 8 16,22-8-16,8 1 15,-15-1 1,15 8-16,15 8 16,0-1-16,-15 1 15,-15 0 1,23 7-16,45 8 16,-45 0-16,-24-8 15,1 16-15,-7 14 16,-1 1-1,-7 8-15,-8 22 16,-15 69-16,-15-38 16,-15 53-16,-15 0 15,-15 31 1,-8-61-16,-31-23 16,1-16-16,23-14 15,-31-1 1,-22 8-16,14-38 15,-37 0-15,-22-1 16,52-22-16,-83 8 16,30-1-1,-75 1-15,98-8 16,-137 15-16,62-23 16,14 8-1,-45-8-15,-22 8 16,60 0-16,-84 8 15,69-16-15,0-15 16,-53 23 0,52-31-16,-29-15 15,-61-7-15,45-16 16,61-8 0,-83 1-16,15 7 15,75 0-15,-67-15 16,-1 16-16,91 6 15,-90 1 1,-24 8-16,122 14 16,-106-6-16,53-9 15,45 31-15,-68-8 16,38 1 0,-8-8-16,8-1 15,-45-7-15,-16-15 16,0-23-1,122 23-15</inkml:trace>
  <inkml:trace contextRef="#ctx0" brushRef="#br1" timeOffset="119211.41">1429 10174 0,'22'-16'0,"24"-29"16,37-24-16,61-23 15,-1 8-15,39 0 16,67 8 0,-105 38-16</inkml:trace>
  <inkml:trace contextRef="#ctx0" brushRef="#br1" timeOffset="121574.97">3553 12593 0,'0'0'0,"0"0"16,0 0 0,0 0-16,0 0 15,0 0-15,0 0 16,0 0-16</inkml:trace>
  <inkml:trace contextRef="#ctx0" brushRef="#br1" timeOffset="138382.41">5625 10059 0,'0'0'0,"0"0"16,0 0-16,7 0 16,8 8-1,0 0-15,16-1 16,6 1-16,1-1 16,8 1-16,-9 0 15,1-8 1,0-8-16,7-15 15,-45 23-15</inkml:trace>
  <inkml:trace contextRef="#ctx0" brushRef="#br1" timeOffset="145262.01">5904 10075 0,'0'0'15,"0"0"-15,0 0 16,8 7 0,-1 1-16,1-1 15,-1 1-15,1 0 16,7-1-16,0 1 15,15 0 1,8-8-16,8-8 16,-1 0-16,-7-7 15,0 0-15,-8-8 16,-7 0 0,-1 0-16,1 0 15,-8-7-15,0-1 16,0-7-1,0 0-15,0 0 16,1-8-16,-1 8 16,-8 7-16,8-7 15,-7-8 1,0-7-16,-1 7 16,-7 0-16,0 8 15,0 0-15,0 0 16,0-8-1,0 8-15,0-31 16,0 16-16,0-1 16,8 8-16,-8 8 15,0 8 1,0-16-16,0 8 16,0-8-16,0 0 15,0 8 1,0 8-16,0-1 15,0 8-15,7 0 16,1 0-16,-1 8 16,1 0-1,7 0-15,0 7 16,8 0-16,-1 1 16,9 7-1,7 7-15,-1 1 16,9 0-16,-9-8 15,9 0-15,-8 0 16,7-8 0,-7 0-16,0 1 15,-8-9-15,8-14 16,7-16-16,8-23 16,-8 16-1,1 7-15,-1 0 16,-15 1-16,0-1 15,-14 8 1,-1-8-16,-15 8 16,-8-1-16,-7 1 15,-8 0-15,-7 0 16,-15 0 0,7 7-16,-15 8 15,-7 0-15,-24 16 16,-14 14-16,-38 39 15,-15 8 1</inkml:trace>
  <inkml:trace contextRef="#ctx0" brushRef="#br1" timeOffset="147423.53">6690 10143 0,'0'0'0,"0"0"16,8 0-16,7 0 15,8 0 1,7 8-16,8-1 15,7 1-15,1 0 16,-9-1-16,-14 1 16,0 0-1,-1-1-15,-6 1 16,-1 0-16,0-1 16,0-7-16,8 0 15,-1 0 1,1 0-16,7 0 15,0-7-15,1-1 16,-9 0 0,1-7-16,0 0 15,-1-1-15,1 1 16,-8 0 0,0 0-16,0-8 15,1 8-15,-9-1 16,1 1-16,-1 0 15,1-1 1,-1 1-16,-7 0 16,0 0-16,0-1 15,8-6-15,-8-1 16,0 7 0,0 1-16,0 7 15,0-7-15,0 8 16,0-1-16,0 0 15,0 1 1,0-1-16,0 0 16,0 1-16,0-1 15,0 0 1,0 8-16,0 0 16,0 0-16,0-7 15,0 7-15,0 0 16,0 0-1,0 0-15,0 0 16,0 0-16,0 0 16,0 0-16,0 0 15,0 0 1,0 0-16,0 0 16,0 0-16,0 0 15,0 0 1,0 0-16,0 0 15,0 0-15,0 0 16,0 0-16,0 0 16,0 0-1,0 0-15,0 0 16,0 7-16,0 1 16,-8 7-1,1 1-15,-8 7 16,7-8-16,-7 8 15,-8-8-15,-7 0 16,7 1 0,1-1-16,-1 0 15,0-7-15,1-1 16,-1 1-16,8 0 16,0-1-1,0-7-15,-1 0 16,1 0-16,0 0 15,8 0-15,-8 0 16,-1 0 0,9 0-16,-1 0 15,1 0-15,-1 0 16,1 0 0,-1 8-16,8-8 15,0 0-15,0 0 16,0 0-16,0 0 15,8 7 1,-1 9-16,8 7 16,23 7-16,-38-30 15</inkml:trace>
  <inkml:trace contextRef="#ctx0" brushRef="#br1" timeOffset="149863.96">20918 8563 0,'0'0'0,"-8"-7"16,-14-9-16,-1 1 16,-15-8-16,-30-7 15,-22-24 1,22 24-16,-8 7 16,-22-8-16,-16 16 15,31 7-15,0 8 16,-53 0-1,22 8-15,1 7 16,-23 1-16,30 7 16,38-8-16,-15 15 15,-23 1 1,15-1-16,23 1 16,0-1-16,0 1 15,-15 15 1,15 0-16,8 7 15,22 16-15,8-16 16,7 1 0,0 14-16,16 16 15,-1-15-15,8-16 16,0 8-16,8-7 16,22 7-1,8 8-15,7-16 16,23 16-16,-7-31 15,-1-8 1,16 1-16,7-1 16,0 1-16,-30-23 15,30-1-15,23 1 16,0-8 0,0-8-16,14 1 15,9-9-15,-38-7 16,30-15-16,7-15 15,-45 7 1,8-15-16,-15 8 16,-23 14-16,-8 1 15,-15 15 1,0-7-16,-14 7 16,-9-23-16,-14-7 15,-46-31 1,53 84-16</inkml:trace>
  <inkml:trace contextRef="#ctx0" brushRef="#br1" timeOffset="150999.96">17977 8472 0,'0'0'0,"0"0"16,0-8-16,-7 0 15,-1-7-15,1 0 16,-1 0-1,-7-1-15,-15-14 16,-8 7-16,-8 8 16,-14-1-1,7 9-15,0 7 16,8 0-16,-1 7 16,1 16-16,-15 16 15,-1 6 1,8 1-16,15 0 15,8-8-15,0 0 16,0 23-16,15-7 16,-1 7-1,1-15-15,0 7 16,8 16-16,7 15 16,0-16-1,7-14-15,1-8 16,7-1-16,0-14 15,8 15 1,7-8-16,15 8 16,8-8-16,0-8 15,-7-14-15,-1 6 16,15-14 0,16 7-16,0-15 15,-8 0-15,-31 0 16,16-23-16,15-7 15,0-1 1,0 1-16,-7-1 16,-8 1-16,0-8 15,0-8 1,-8 0-16,8-23 16,-15 24-16,-8 6 15,-7 1-15,-8 15 16,0-7-1,-8-16-15,-14 0 16,-8-7-16,-15-1 16,-8 1-1,0 7-15,-7 0 16,-16 1-16,-7 6 16,-15 1-16,22 23 15,1 15 1,-53 8-16,113-8 15</inkml:trace>
  <inkml:trace contextRef="#ctx0" brushRef="#br1" timeOffset="153670.87">7159 8449 0,'0'0'0,"0"0"16,0 0-16,-7 0 16,-1 7-1,-7 1-15,7 0 16,-7-8-16,0 0 16,0 7-1,0-7-15,0 8 16,0 0-16,0-1 15,-1 1-15,1 0 16,0-1 0,0 1-16,0-1 15,0 1-15,0 7 16,-8 8 0,8 0-16,0 8 15,0-1-15,0-7 16,7 8-16,0 7 15,1-15 1,7 0-16,0-8 16,0 0-16,7 0 15,1 1-15,0-1 16,7 0 0,7 8-16,1 0 15,7 7-15,8-7 16,-8 0-1,-7 0-15,0 0 16,-1-8-16,16 8 16,0 8-16,0-8 15,0-8 1,-1-7-16,-6 7 16,-1-8-16,-8 1 15,1 0-15,0-8 16,0 0-1,-1-8-15,1 8 16,-8-8-16,8-7 16,-8 0-1,7-8-15,1 0 16,-8 0-16,0-7 16,-7 14-16,-1 1 15,-7-8 1,0 8-16,-7-8 15,-1 8-15,-7-8 16,-7-8 0,-1-14-16,8 14 15,-8 1-15,0 7 16,1-8-16,-8 1 16,-1 7-1,1 0-15,-8 8 16,0-1-16,8 1 15,0 7-15,7 1 16,1 7 0,-1 7-16,23-7 15</inkml:trace>
  <inkml:trace contextRef="#ctx0" brushRef="#br1" timeOffset="160366.68">6373 9037 0,'0'0'0,"0"0"16,0 0-1,-8-8-15,1 0 16,-8 1-16,-8-9 16,0 9-16,1-1 15,-9 0 1,9 1-16,-9-1 16,1 1-16,8-1 15,-1 0-15,0 1 16,1 7-1,-9 0-15,1 7 16,-8 1-16,8 0 16,0 7-1,-8 8-15,8-8 16,0 16-16,-1-9 16,9 1-16,-1 15 15,8-15 1,0 0-16,0 0 15,-1 8-15,9-1 16,-1 1 0,1 7-16,-1-8 15,8 1-15,0 0 16,0 14-16,0-14 16,0-16-1,0 8-15,0 0 16,8 0-16,-1 0 15,1 0-15,7-1 16,0 1 0,15 8-16,-7-8 15,7 0-15,8 15 16,-8-8 0,1-14-16,-1 7 15,0-8-15,8 0 16,0-7-16,7 7 15,8-7 1,-8-8-16,1 0 16,-9-8-16,-14 0 15,0-7-15,15-8 16,-1-7 0,1-1-16,0 1 15,0-9-15,-8 9 16,0-1-1,0-7-15,-7 0 16,0 0-16,-8-8 16,-7 0-16,-8 16 15,-8-8 1,0-1-16,-7 1 16,-7-23-16,-1 15 15,0 1 1,-7 6-16,7 1 15,1 8-15,-1 7 16,8 0-16,0 0 16,-8 8-1,0 0-15,-7-8 16,0 7-16,-15 1 16,-1 8-16,1-1 15,-1 8 1,46 0-16</inkml:trace>
  <inkml:trace contextRef="#ctx0" brushRef="#br1" timeOffset="182173.7">6834 7869 0,'0'0'0,"0"0"16,-7-8-16,-9 1 16,1-1-16,-15-15 15,-8 15 1,-15-7-16,-15 7 15,0 1-15,23 7 16,7 0-16,-7 7 16,-23 9-1,7 7-15,-14 7 16,7 8-16,7 8 16,1 8-1,-16 14-15,8-7 16,8 8-16,-9 30 15,24 0-15,15-7 16,0 38 0,-8-8-16,8-31 15,-1 39-15,1-8 16,7-22 0,-7 6-16,8 17 15,6-32-15,1-22 16,8 15-16,-1 7 15,8-7 1,8-30-16,7-1 16,8-7-16,7 7 15,8 1-15,-8-24 16,0 1 0,0-8-16,16 0 15,22 0-15,7-16 16,1-14-16,7-16 15,15-16 1,16-14-16,-31 0 16,-15-31-16,23-23 15,-8 8 1,-15-1-16,-8 1 16,-14 0-16,-24 30 15,1-7-15,-8 0 16,-15-1-1,-7 16-15,-9 15 16,1 8-16,-7 0 16,-24-8-1,8 16-15,1-8 16,-1-1-16,15 9 16,1-1-16,6 1 15,1 7 1,8 0-16,-1 0 15,8 0-15,15-7 16,8-8-16,15-8 16,15-8-1,0 16-15,-8 0 16,0 8-16,1 7 16,-1 7-1,8-7-15,7 8 16,-7 0-16,-15 0 15,0-1-15,7 1 16,8-8 0,-7 0-16,-1-7 15,0-16-15,-22 8 16,0 0-16,-16 7 16,1-15-1,-16 1-15,-14-1 16,-16-23-16,0 16 15,0 7 1,-22 8-16,-61 30 16,-30 69-16,-1-7 15</inkml:trace>
  <inkml:trace contextRef="#ctx0" brushRef="#br1" timeOffset="190050.02">14447 8357 0,'0'0'0,"0"0"16,0 0-16,-15-7 16,7-1-16,-7 0 15,7 8-15,1-7 16,-1 7-1,-7-8-15,8 8 16,-1 0-16,-7 0 16,-8 8-1,-7-1-15,-23 16 16,8-7-16,-1 6 16,9 1-16,6 0 15,1 0 1,7 0-16,-7 8 15,8-9-15,-9 9 16,9 0 0,-1-9-16,-7 24 15,-1 0-15,1 0 16,8-8 0,-1 0-16,0 0 15,1 8-15,-1 7 16,8 1-16,0-8 15,7-1 1,8-6-16,0-9 16,0 1-16,0 7 15,8-8 1,-1-7-16,8 23 16,8-8-16,7 8 15,0-8-15,1-7 16,-1-1-1,0-7-15,0 8 16,8-1-16,8-7 16,-1 0-16,8 0 15,0 0 1,-8 0-16,-15-8 16,1-7-16,-1-1 15,8 1 1,15-1-16,-1-22 15,1 8-15,8-9 16,-8-7 0,0 1-16,7-24 15,-14 15-15,-1-15 16,0 1-16,-15 6 16,1-6-1,-9 7-15,1-8 16,-8 8-16,-7-1 15,-1-6 1,1-9-16,-1 1 16,-7-1-16,0 9 15,-7-9 1,7 16-16,-8-38 16,1 37-16,-8-14 15,0 7-15,-1 16 16,1-8-1,-7-1-15,-1 1 16,0-15-16,1-8 16,6 23-16,1 7 15,-7-7 1,7 7-16,-1 8 16,-6 1-16,-1-1 15,-7 0 1,-8 0-16,0 8 15,0 7-15,-7-7 16,7 7-16,8 8 16,7 0-1,1 0-15,-9 0 16,-6 8-16,-1-1 16,0 1-1,0 7-15,8-7 16,-8 15-16,8 0 15,7-8-15,1 8 16,-1 0 0,0 0-16,1 7 15,-1-7-15,0 0 16,8 7 0,0 1-16,-8-8 15,1 7-15,-1 9 16,0 6-16,1 9 15,-9 7 1,1-15-16,7 7 16,8-15-16,-7 16 15,6-1 1,1 16-16,8-16 16,7-15-16,0 8 15,0-15-15,0 7 16,7 0-1,8 8-15,16 0 16,-1-8-16,15 15 16,1-15-16,-9-7 15,1-1 1,8 9-16,7-1 16,7-8-16,8 1 15,-15-8 1,-15 0-16,0 7 15,7-7-15,8-8 16,30-7 0,-15 0-16,-7-16 15,-9 0-15,9-7 16,15-8-16,-1-7 16,-14-1-1,-8-22-15,-16 14 16,1-22-16,0 0 15,0 0 1,0 0-16,7-15 16,-7 15-16,-8-15 15,-15 7-15,-7 15 16,-8 1 0,-8 0-16,-7 7 15,-8-8-15,-15 1 16,8 15-16,0 0 15,0 7 1,-8 1-16,-15-9 16,-23 1-16,76 38 15</inkml:trace>
  <inkml:trace contextRef="#ctx0" brushRef="#br1" timeOffset="192349.49">14371 10235 0,'0'0'0,"0"0"15,0 0-15,0 0 16,0 0-1,0 0-15,0 0 16,-7 15-16,-1 0 16,1 8-1,7 15-15,-8 8 16,0 38-16,8-15 16,-7-8-16,7 8 15,-8-24 1,8 24-16,0 15 15,-7-15-15,-1-16 16,1 1 0,-1-1-16,0 8 15,1 0-15,7 8 16,-8-23 0,1-1-16,-1 1 15,8-8-15,0 0 16,0-22-16,0 7 15,0 0 1,0-8-16,0-8 16,0 1-16,0-8 15,0 8 1,0-1-16,0-7 16,0 0-16,0 0 15,0 0-15,0 0 16,0 0-1,8 8-15,-1 0 16,8-8-16,8 7 16,23-7-1,6-7-15,16-1 16,1 0-16,-9 1 16,8-1-16,15 0 15,0 1 1,-30-1-16,0 1 15,15-1-15,0 0 16,-15 1-16,0-1 16,-15 0-1,0 8-15,-16-7 16,1-1-16,-8-7 16,0-8-1,-15 23-15</inkml:trace>
  <inkml:trace contextRef="#ctx0" brushRef="#br1" timeOffset="193054.61">14530 10036 0,'0'0'0,"0"0"16,0 0-16,0 0 15,0 0 1,-8 0-16,1 0 16,-16 8-16,-7 0 15,0 7-15,-1 15 16,9 1 0,-8 7-16,7 0 15,8 0-15,-8-7 16,8-8-16,0 0 15,7-8 1,1-7-16,-1-1 16,1 1-16,7-8 15,0 0-15,0 0 16,0 0 0,7-15-16,1-8 15,7-15-15,0-1 16,-8 1-1,1 23-15,0 0 16,-1-1-16,-7 9 16,0 7-1,0 0-15,0 0 16,8 0-16,-1 7 16,1 1-16,-1 0 15,1-1 1,0 9-16,-8-16 15,0 7-15,0 9 16,-8-1 0,0 0-16,1 8 15,7-23-15</inkml:trace>
  <inkml:trace contextRef="#ctx0" brushRef="#br1" timeOffset="193896.99">15785 11196 0,'0'0'0,"0"0"15,0 0-15,0 0 16,0 0-16,-8 0 16,-7 0-1,-15 0-15,-8 8 16,-7 7-16,-8 16 16,15-1-1,8 9-15,7-1 16,8-8-16,0 1 15,7 7 1,8 8-16,8-23 16,0 15-16,7-15 15,7 15-15,1-15 16,0-8 0,-1 0-16,1-7 15,0 0-15,-1-8 16,-6 0-16,-1 0 15,0-8 1,-15 8-16</inkml:trace>
  <inkml:trace contextRef="#ctx0" brushRef="#br1" timeOffset="194412.24">15951 11448 0,'0'0'0,"0"0"16,0 0 0,8 0-16,14 0 15,1 8-15,0 0 16,-1-8-1,9 0-15,-9 0 16,1-8-16,-8 0 16,0 1-1,-7-1-15,-1 0 16,-7-7-16,0 8 16,-7-1-16,-1 0 15,-7 8 1,-15 8-16,-15 7 15,-1 0-15,1 8 16,15 0 0,7 0-16,0-8 15,8 8-15,8 8 16,7-8-16,7 7 16,1-15-1,14 8-15,1 0 16,7-7-16,-7-9 15,0-7 1,-8 0-16,0 0 16,-15 0-16</inkml:trace>
  <inkml:trace contextRef="#ctx0" brushRef="#br1" timeOffset="194835.24">16458 11059 0,'0'0'16,"0"0"-16,0 0 15,0 0 1,0 0-16,0 0 16,0 0-16,0 0 15,0 0-15,0 8 16,0 7 0,-8 23-16,1 16 15,7 14-15,0-14 16,0-1-16,0-15 15,0 0 1,0-7-16,0 7 16,0 0-16,7 8 15,-7-23 1,0-8-16,0-15 16,0 0-16</inkml:trace>
  <inkml:trace contextRef="#ctx0" brushRef="#br1" timeOffset="195125.24">16677 11097 0,'0'0'0,"0"0"15,0 0-15,0 0 16,0 8-16,0 15 16,8 15-1,-8 23-15,0-8 16,0-7-16,0-8 16,0-7-16,7-1 15,1 1 1,-1 15-16,-7-46 15</inkml:trace>
  <inkml:trace contextRef="#ctx0" brushRef="#br1" timeOffset="195702.7">17690 11135 0,'0'0'0,"0"0"16,0 0-16,0 0 15,-8 0-15,-7 0 16,-7 8 0,-16 7-16,0 1 15,0-1-15,8 8 16,7 0-16,8 0 16,0-1-1,8 1-15,7-7 16,7 6-16,8-6 15,8 7 1,0 0-16,-1-8 16,-7 0-16,0 0 15,-7-7-15,-8 7 16,0 16 0,-15 7-16,-8 15 15,-15 1-15,1-16 16,-1-8-1,0-7-15,15-7 16,1-1-16,14-7 16,1-1-16,7-7 15,0 0 1,22-7-16,-22 7 16</inkml:trace>
  <inkml:trace contextRef="#ctx0" brushRef="#br1" timeOffset="196134.7">18144 10922 0,'0'0'0,"0"0"16,0 0-16,0 0 15,0 7-15,-16 24 16,1 30-1,-7 46-15,-9 38 16,9-61-16,-1 7 16,0 1-1,8-23-15,8-31 16,-1-8-16,8-14 16,0-9-16,0-7 15,0 0 1,0-7-16,0-16 15,0 23-15</inkml:trace>
  <inkml:trace contextRef="#ctx0" brushRef="#br1" timeOffset="196317.7">17917 11425 0,'0'0'0,"0"0"15,0 0-15,0 0 16,0 0-16,0 0 15,0 0-15,7 0 16,16-7 0,15-8-16,0-16 15,7 0-15,-45 31 16</inkml:trace>
  <inkml:trace contextRef="#ctx0" brushRef="#br1" timeOffset="196824.81">18658 11303 0,'0'0'0,"0"0"0,0 0 16,0 0 0,0 0-16,0 0 15,0 0-15,-8 0 16,-15 8-1,-22 7-15,-15 8 16,14-8-16,16 1 16,0-1-1,7 0-15,8-7 16,0 15-16,7-8 16,8 0-16,8 0 15,-1 1 1,16-1-16,7 0 15,1-15-15,-9 0 16,1 0 0,-8 0-16,-7 0 15,-1 0-15,1 0 16,-1 16-16,8 14 16,-7 23-1,-1 1-15,1-1 16,0-7-16,-1-15 15,1-16-15,-1-7 16,-7-8 0,15-8-16,8-15 15,0-7-15,-1-24 16,-22 54 0</inkml:trace>
  <inkml:trace contextRef="#ctx0" brushRef="#br1" timeOffset="197069.81">18968 11006 0,'0'0'0,"0"0"16,0 0-16,0 0 15,0 0 1,0 0-16,0 15 16,-8 31-16,0 38 15,-7 30-15,0-7 16,8-8-1,-1-30-15,8-31 16,0-23-16,0 1 16,0-16-1,0 0-15,0 0 16,0 0-16</inkml:trace>
  <inkml:trace contextRef="#ctx0" brushRef="#br1" timeOffset="197294.81">18816 11441 0,'0'0'16,"0"0"-16,0 0 16,8 0-16,15 0 15,14-8 1,-6 0-16,6 1 15,16-8-15,23-8 16,-16 0 0,-22 15-16,-38 8 15</inkml:trace>
  <inkml:trace contextRef="#ctx0" brushRef="#br1" timeOffset="197632.81">19436 11433 0,'0'0'0,"0"0"16,0 0-16,0 0 15,8 0-15,7-8 16,8 1-16,7-16 16,-7-8-1,-8 1-15,-8-8 16,-14 0-16,-16 7 15,0 8 1,-7 8-16,0 15 16,-8 7-16,-7 32 15,-1 6-15,9 24 16,14 15 0,15-15-16,16-8 15,-1-31-15,1-7 16,7-8-1,-15-15-15</inkml:trace>
  <inkml:trace contextRef="#ctx0" brushRef="#br1" timeOffset="202362.21">7469 6732 0,'0'0'0,"0"0"16,0 0 0,0 0-16,0-8 15,0-7-15,-7-1 16,-1-6-16,0 6 16,1 1-1,-1 0-15,1-1 16,-8 1-16,-8 0 15,0 7 1,-7 1-16,0-1 16,0 0-16,-1 16 15,1-8-15,7 8 16,8-1 0,-7 1-16,-1 15 15,0 0-15,1-8 16,-1 8-16,-7 7 15,7-7 1,-7 16-16,-1-9 16,1 8-16,8 0 15,6 1 1,9-17-16,-1 17 16,1-9-16,-1-7 15,8 0-15,0 0 16,0 0-1,0 7-15,8 1 16,-1 7-16,1 0 16,7-7-1,0 7-15,8 0 16,-8-15-16,8 0 16,-1 0-16,1-8 15,-8 0 1,8 0-16,7-7 15,8 0-15,7-1 16,8-7-16,-8 0 16,1-7-1,-1 7-15,-7-8 16,7 0-16,1-7 16,-1 0-1,-7 0-15,7-8 16,-7-8-16,0 1 15,-8-1-15,-7 1 16,-8 7 0,0 0-16,-8 0 15,1 0-15,0-8 16,-1-7-16,1-7 16,-8-1-1,0 8-15,0-1 16,0 1-16,-8 15 15,1-7 1,-9-1-16,-6 8 16,-8 1-16,-8-9 15,-8 8-15,-7 0 16,-7 8 0,-8 7-16,-15 8 15,0 8-15,83-8 16</inkml:trace>
  <inkml:trace contextRef="#ctx0" brushRef="#br1" timeOffset="-200394.82">2510 7212 0,'0'0'15,"0"0"-15,0 0 16,0 0 0,0 0-16,0 0 15,0 0-15,0 0 16,0 0-1,7-7-15,9-1 16,-1 1-16,7-1 16,9 8-16,-1 0 15,0 0 1,8 0-16,7 0 16,16-8-16,14 8 15,-7-7-15,-7 7 16,7-8-1,0 0-15,15 1 16,-15-1-16,-15 0 16,-8 1-1,16-1-15,7 1 16,0-9-16,-8 9 16,-7-1-16,-7 0 15,-9 8 1,1-7-16,-7-1 15,-9 8-15,1-7 16,-8 7-16,-7-8 16,-8 8-1,0 0-15,0 0 16,0 0-16,-8-8 16,0 8-16,-14-15 15,-1 7 1,-7-7-16,-8 0 15,0 7-15,0 1 16,8-1 0,8 0-16,-1 1 15,8 7-15,7 0 16,1 7-16,-1 1 16,8 15-1,8 0-15,-1 7 16,8-7-16,8 0 15,0 0 1,-1-8-16,-7-7 16,-7-1-16,0 1 15,-8-8-15,0 0 16,0 0 0,-16 8-16,-21-1 15,37-7-15</inkml:trace>
  <inkml:trace contextRef="#ctx0" brushRef="#br1" timeOffset="-195500.48">4816 6426 0,'0'0'0</inkml:trace>
  <inkml:trace contextRef="#ctx0" brushRef="#br1" timeOffset="-132354.37">10652 4350 0,'0'0'0,"-23"0"0,-30 0 0,-242 69 15,174-16-15,61-7 16,-1 23-1,1 38-15,7-8 16,15-30-16,8 38 16,15 7-1,22-30-15,9-8 16,21 39-16,-6-39 16,6-7-16,39 0 15,22-16-15,8-15 16,30-7-1,8-16-15,-31-15 16,38-31-16,-15-14 16,-7-39-1,-8-8-15,-45 23 16,-31 1-16,-22-24 16,-31 0-16,-30 9 15,-37-17 1,-31-29-16,-68 6 15,23 39-15,7 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2:14:5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9964 4541 0,'0'0'0,"-8"0"16,-14 0-16,-9 0 15,-14-7-15,-8-1 16,0-7 0,0 7-16,0-7 15,-22 7-15,-1 8 16,8 0-16,23 15 15,7 1 1,-23 7-16,9-1 16,-9 24-16,1 23 15,14 7 1,16-22-16,15 14 16,7 9-16,23 22 15,8-23-15,15-7 16,7 0-16,-7-16 15,15 31 1,15-8-16,8-15 16,7-15-16,-15-23 15,30 0 1,8-8-16,-15-22 16,-23-16-16,38-15 15,-1-31 1,-37 23-16,0-15 15,-22 0-15,-8-8 16,-16-7-16,-14 7 16,-8 8-16,-15-8 15,-8-7 1,-22-15-16,-16 7 16,-22 0-16,15 15 15,-106-46 1,46 24-16</inkml:trace>
  <inkml:trace contextRef="#ctx0" brushRef="#br0" timeOffset="9372.51">2510 10158 0,'0'0'0,"0"0"16,7 0-16,16 0 16,7 0-16,1-7 15,-1-1-15,0 1 16,0-1 0,8 0-16,15-7 15,15 7-15,-7 8 16,-1 0-1,-7 0-15,0 0 16,15 0-16,0-7 16,-8-1-16,-7 1 15,-15 7 1,-8 0-16,8-8 16,0 0-16,7 1 15,-7 7-15,-38 0 16</inkml:trace>
  <inkml:trace contextRef="#ctx0" brushRef="#br0" timeOffset="10113.14">3508 10853 0,'0'0'16,"0"0"-16,0 0 15,0 0-15,0-8 16,-8-7 0,1-15-16,-1-9 15,1-6-15,-1-32 16,0 1-1,1 0-15,7-8 16,0 23-16,7-8 16,1 23-16,0 8 15,-1 7 1,1 9-16,-1-1 16,8 0-16,-7 8 15,-8 15-15</inkml:trace>
  <inkml:trace contextRef="#ctx0" brushRef="#br0" timeOffset="11161.02">3530 10013 0,'0'0'16,"0"0"-16,0 0 15,0 0-15,0 0 16,0 0-1,0 0-15,8 0 16,7 0-16,8 0 16,7 8-16,8-8 15,0 0 1,-1 0-16,-6 0 16,6 0-16,9 0 15,-1 0 1,1 0-16,-1 0 15,8 0-15,-15 0 16,-8-8-16,8 8 16,7-7-1,0 7-15,1 0 16,-1 0-16,0 0 16,1 0-1,-8 0-15,-1 0 16,9 0-16,-1 7 15,0-7-15,1 0 16,-8 8 0,7-8-16,-7 8 15,-8-8-15,0 0 16,8 7-16,7 1 16,1 0-1,-1-8-15,8 0 16,-8 0-16,1 7 15,7-7 1,0 8-16,0-8 16,-1 0-16,17 0 15,-17 0-15,-6 0 16,7 0 0,15 0-16,0 0 15,7 8-15,-7-8 16,8 0-1,7 7-15,0-7 16,0 0-16,-30 0 16,-7 8-16,22-8 15,15 0 1,0 0-16,0 0 16,0 7-16,16 1 15,-9-8-15,-22-8 16,8 1-1,15 7-15,0 0 16,-8 0-16,0 0 16,8 0-16,-8 0 15,0-8 1,-30 8-16,-8 8 16,8-16-16,0 1 15,0 7 1,7 0-16,-7 0 15,8 0-15,7 0 16,-68 0-16</inkml:trace>
  <inkml:trace contextRef="#ctx0" brushRef="#br0" timeOffset="14627.31">7061 10151 0,'0'0'0,"0"0"15,0 0-15,0 0 16,0 0-16,0 0 15,0 0 1,0 0-16,0 0 16,0 0-16,7 0 15,1 7-15,15-7 16,7 0 0,8 0-16,0-7 15,7-1-15,-7-7 16,-1 7-1,1-7-15,-7 0 16,6 0-16,1-1 16,0 1-16,0-8 15,-1 8 1,1-16-16,0 8 16,0-15-16,-8 0 15,-7 8-15,-1 7 16,-6 7-1,6-7-15,1 1 16,-8-1-16,0 7 16,0 1-16,-7 0 15,-1 0 1,1-1-16,0 9 16,-1-1-16,1 0 15,-1 1 1,-7-1-16,0 1 15,0-1-15,8 0 16,-1 1-16,1-1 16,7 0-1,8 1-15,15 7 16,7 7-16,0 1 16,1 0-16,-1 7 15,0-7 1,-45-8-16</inkml:trace>
  <inkml:trace contextRef="#ctx0" brushRef="#br0" timeOffset="17550.68">7530 10265 0,'0'0'0,"0"0"15,0 0 1,0 0-16,0 0 16,0 0-16,0 0 15,7-23-15,1-7 16,-1-8 0,1-8-16,-8 0 15,0-7-15,-8-8 16,1 7-16,-1 16 15,1-8 1,-9-7-16,1-1 16,0-7-16,-7-15 15,-1 7-15,0-7 16,-7-8 0,0-15-16,-1-8 15,9 15-15,7 24 16,7-31-1,8 22-15,0 24 16,8 15-16,-1-1 16,8 1-1,8-7-15,0-17 16,-1 9-16,16-8 16,8 8-16,6-1 15,9 8-15,-1 1 16,-7 14-1,-7-7-15,7 7 16,0 8-16,15-7 16,7 7-1,1 0-15,-1 0 16,9-7-16,-1 14 16,-8-6-1,-22 14-15,23-7 16,7-1-16,0 9 15,-7-1-15,-1 0 16,16 8 0,-8-7-16,0 7 15,-30-8-15,8 1 16,7 7-16,15 0 16,-15 0-1,0 0-15,-15 0 16,15 7-16,0 1 15,-15 7-15,-8 0 16,-7 1 0,-8-1-16,-7 0 15,0 16-15,-8-1 16,0-7-16,-8 8 16,-7-1-1,0-7-15,-7 8 16,-16 7-16,-15 15 15,-7-7 1,-15 23-16,7-16 16,-15-7-16,-8-8 15,-7 0-15,15-7 16,7-1 0,-22 8-16,-8-15 15,16 0-15,7-8 16,7 1-16,-7-9 15,0-7 1,8 8-16,7-8 16,8 0-16,14-8 15,1 1 1,-8-1-16,0 0 16,1 1-16,-1-8 15,8 7 1,-8 0-16,8 1 15,-1-1-15,1 0 16,0 8 0,0 0-16,-1 0 15,1 0-15,7 8 16,1 0-16,-1-1 16,8 1-16,0 0 15,0-1 1,7 1-16,1 7 15,-1-7-15,1 7 16,-1 0 0,8 1-16,0-1 15,0 0-15,0 0 16,8 1-16,-1-1 16,1 0-1,-1 0-15,8 1 16,8-1-16,0 0 15,-1 8 1,9 0-16,6 0 16,1 7-16,8 1 15,-1 15-15,-7-8 16,-8-8 0,0 1-16,-7-8 15,-8 0-15,0 7 16,0 1-16,-7 15 15,-1 7 1,1 0-16,-8 1 16,0-1-16,-8 1 15,-14-1 1,-24 8-16,-22 15 16,0-14-16,15-17 15,-22 1-15,-16 0 16,0 0-1,23-23-15,-22 0 16,-39 7-16,23-22 16,106-8-16</inkml:trace>
  <inkml:trace contextRef="#ctx0" brushRef="#br0" timeOffset="19621.5">5594 10090 0,'0'0'15,"0"0"-15,8-8 16,-1 1 0,9-16-16,14-8 15,0-22-15,0-16 16,0 0-16,-14 23 16,-1-15-1,-8-15-15,-7-8 16,-7 8-16,-1 15 15,-7-8-15,-8-15 16,1-15 0,7 23-16,-1 7 15,9 23-15,-1 8 16,8 7 0,0-14-16,8 6 15,7 9-15,15-8 16,16-8-16,7 15 15,7 1 1,8 7-16,15 0 16,0 0-16,0 8 15,-30 15-15,15 0 16,8 0 0,7 0-16,-7-8 15,-8-7-15,0 7 16,0-14-1,0-9-15,0-15 16,-15 0-16,-15-7 16,-8 0-16,-7-24 15,-8 1 1,-8-8-16,-7 15 16,-7 1-16,-8-9 15,-16 9-15,-14-1 16,0 23-1,-8 0-15,-23 1 16,-7 6-16,-15 9 16,15 15-1,-8 7-15,-38 8 16,8 15-16,8 0 16,-8 8-16,0 8 15,45 7 1,-14 8-16,-1 0 15,0-1-15,31-14 16,-1-1 0,16 1-16,0 15 15,-1 0-15,8 7 16,8 8-16,0 8 16,0 15-1,7 15-15,8 0 16,0-15-16,0 23 15,0 15-15,-1-30 16,1-16 0,0 31-16,0 7 15,8-30-15,-1-7 16,-7 91 0,15-92-16,0-7 15,0 14-15,7 24 16,1-23-1,15-7-15,7-16 16,15 0-16,16-8 16,7-7-16,15 23 15,8-39-15,7-22 16,-30-16 0,-23 1-16,-14-9 15,-1-7-15,-30 23 16</inkml:trace>
  <inkml:trace contextRef="#ctx0" brushRef="#br0" timeOffset="20565.06">4453 10036 0,'0'0'16,"0"-7"-1,0-24-15,0-53 16,0-23-16,7-30 16,-7 0-16,8-16 15,-1-15-15,1 0 16,0-23 0,-1 8-16,1-8 15,-1-15-15,1 31 16,-8 15-1,7-24-15,-7 32 16,-7-24-16,-1 46 16,-7 1-16,-8 14 15,-7-7 1,0 23-16,-15-31 16,-1 16-16,8 14 15,8 24 1,0 15-16,-8 0 15,-7 23-15,-8 15 16,0 8-16,-8 38 16,-7 15-1,-22 38-15,7 31 16,-1 30-16,24-15 16,-1 62-16,31-62 15,-8 84 1,23-99-16,-15 68 15,7-15-15,1 8 16,7 23 0,15-31-16,0 39 15,0-54-15,15 38 16,0-46-16,7 77 16,1-107-1,0 30-15,0 16 16,7-23-16,15 38 15,-7-54 1,15 8-16,7-7 16,1-1-16,14 24 15,9-1-15</inkml:trace>
  <inkml:trace contextRef="#ctx0" brushRef="#br0" timeOffset="24084.79">9283 8624 0,'0'0'0,"0"0"16,0 0-16,0 0 15,0 0 1,0 0-16,0 0 16,0 0-16,0 0 15,0 0-15,0 0 16,0 0 0</inkml:trace>
  <inkml:trace contextRef="#ctx0" brushRef="#br0" timeOffset="27856.79">8520 7022 0,'0'0'0,"0"0"16,0 0-16,0 0 15,0 0-15,0 0 16,0 0 0,0 0-16,0 0 15,0 0-15,0 0 16,0 0-16,0 0 15,0 0 1,0 0-16,0 0 16,0 0-16,0 0 15,0 0 1,0 0-16,7 0 16,-7 0-16,0 0 15,8 0-15,-8 0 16,8 0-1,-1 0-15,1 0 16,-1 0-16,1 7 16,-8-7-16,0 0 15,0 0 1,0 0-16,0 0 16,0 0-16,0 0 15</inkml:trace>
  <inkml:trace contextRef="#ctx0" brushRef="#br0" timeOffset="28534.34">7091 7098 0,'0'0'0,"0"0"15,0 0 1,0 0-16,0 0 16,0 0-16,0 0 15,0 0-15,0 0 16,0 0 0,0 0-16,0 0 15,0 0-15,0 0 16,0 0-1,0 0-15,0 0 16,0 0-16</inkml:trace>
  <inkml:trace contextRef="#ctx0" brushRef="#br0" timeOffset="32151.92">7159 7045 0,'0'0'0,"0"0"15,0 0-15,0 0 16,0 0-16,0 0 16,0 0-16,0 0 15,0 0 1,0 0-16,0 0 16,-7 7-16,7-7 15,0 0 1,0 0-16,0 0 15,0 0-15,0 0 16,0 0-16,0 0 16,0 0-1,0 0-15,0 0 16,0 8-16,7-1 16,1 1-16,-1 0 15,8-1 1,1 1-16,-1 0 15,7-1-15,1-7 16,0 8 0,-1-8-16,-7 0 15,8 0-15,-8 0 16,0 0-16,1 0 16,-1 0-1,0 0-15,0 0 16,0 0-16,8 0 15,-8 0 1,0 0-16,0 0 16,0 0-16,0 7 15,8-7-15,-8 0 16,0 0 0,0 8-16,8-8 15,-8 0-15,0 0 16,0 0-16,0 0 15,1 0 1,-9 0-16,1 0 16,-1 0-16,1 0 15,-1 0 1,8 0-16,1 0 16,-1 0-16,0 0 15,8 0-15,-1 0 16,-7 0-1,0 0-15,8 0 16,-8 0-16,8 0 16,-8 0-16,8 0 15,-8 0 1,8 0-16,-8 0 16,0 0-16,0 0 15,0 0 1,0 0-16,0 0 15,0 0-15,0 0 16,1 0-16,-1 0 16,0 0-1,0 0-15,0 0 16,0 0-16,0 0 16,-7 0-1,7 0-15,-7 0 16,7 0-16,-8 0 15,8 0-15,-7-8 16,7 8 0,-7 0-16,-1-7 15,1 7-15,7 0 16,-8 0 0,9 0-16,-9 0 15,1 0-15,-1 0 16,1 0-16,-1 0 15,1 0 1,-1 0-16,1 0 16,0 0-16,-8 0 15,7 0-15,-7 0 16,8 0 0,-1 0-16,1-8 15,-8 8-15,7 0 16,1 0-16,-1 0 15,1 0 1,-8 0-16,8 0 16,-8 0-16,7-7 15,-7 7 1,8 0-16,-1-8 16,-7 8-16,0 0 15,8 0-15,-1-8 16,-7 8-1,0 0-15,0 0 16,0 0-16,0 0 16,8 0-16,-8 0 15,8 0 1,-8 0-16,0 0 16,7 0-16,1-7 15,-8 7 1,0 0-16,0 0 15,0 0-15,0 0 16,7 0-16,-7 0 16,8-8-1,-8 8-15,7 0 16,1 0-16,-8 0 16,7 0-16,1 0 15,-8 0 1,8 0-16,-1 0 15,-7 0-15,8 0 16,-8 0 0,7 0-16,1 0 15,-8 0-15,7 0 16,1 0-16,-8 0 16,7 0-1,-7 0-15,8 0 16,-8 0-16,8 0 15,-8 0 1,0 0-16,7 0 16,-7 0-16,8 0 15,-8 0-15,0 0 16,7 0 0,1 0-16,-1 0 15,-7 0-15,8 0 16,-8 0-16,8 0 15,-1 0 1,-7 0-16,8 0 16,-8 0-16,0 0 15,7 0 1,-7 0-16,8 0 16,-8 0-16,7 0 15,-7 0-15,8 0 16,-8 0-1,0 0-15,7 0 16,-7 0-16,0 0 16,0 0-16,8 0 15,-8 0 1,0 0-16,0 0 16,8 0-16,-8 0 15,0 0-15,7 8 16,-7-8-1,0 0-15,0 0 16,0 0-16,0 0 16,0 0-1,0 0-15,0 0 16,0 0-16,0 0 16,0 0-16,0 0 15,0 0 1,0 0-16,0 0 15,8 7-15,-8-7 16</inkml:trace>
  <inkml:trace contextRef="#ctx0" brushRef="#br0" timeOffset="59827.72">8913 8296 0,'0'0'0,"0"0"16,0 0 0,0 0-16,0 0 15,0 0-15,0 0 16,0 0-16,0 0 16,0 0-1,0 0-15,0 0 16,0 0-16,0 0 15,0 0-15,0 0 16,0 0 0,0 0-16,0 0 15,0 0-15,0 0 16,0 0 0,0 0-16,0 0 15,0 0-15,0 0 16,0 0-16,0 0 15,0 0 1,0 0-16,0 0 16,0 0-16,0 0 15,0 0 1,0 0-16</inkml:trace>
  <inkml:trace contextRef="#ctx0" brushRef="#br0" timeOffset="63420.29">9329 7151 0,'0'0'0,"0"0"15,0 8-15,0 0 16,0-1-16,-8 9 15,1 6 1,-1 17-16,1-17 16,-1 9-16,0 0 15,1 7-15,-1 8 16,1-1 0,7-14-16,-8 30 15,8-8-15,-7-7 16,7 8-16,0-1 15,0 0 1,0 1-16,0-1 16,0 1-16,-8-9 15,8 1 1,0 0-16,0 7 16,0-7-16,0 8 15,0 14-15,0-14 16,-7 14-1,7-14-15,0-1 16,0-7-16,0 0 16,0 0-1,0-16-15,0 1 16,0-1-16,0 8 16,0-7-16,0 7 15,0 8 1,0 7-16,0 1 15,0-16-15,-8 23 16,8 8-16,0-1 16,0 1-1,0 0-15,0-16 16,0 8-16,0-7 16,0-9-1,8 9-15,-8-16 16,0-7-16,7-1 15,1-7-15,-1 0 16,1 7 0,-1 1-16,8 0 15,8-1-15,7 1 16,8-1-16,15 1 16,0-8-1,-8-8-15,1-8 16,14 1-16,16 0 15,-16-8 1,-14-8-16,-16 0 16,0 1-16,0-8 15,1-8-15,-1-8 16,8-7 0,7-8-16,-15 8 15,0-8-15,-7-7 16,-8 7-1,0-7-15,1-1 16,-9 16-16,1 0 16,-1-31-16,-7 0 15,0-7 1,0 7-16,-7 16 16,-1-16-16,1-15 15,7 16-15,0-1 16,0 16-1,0-9-15,0 9 16,0-16-16,-8-7 16,8 7-16,-8 16 15,1-8 1,-1-8-16,1 16 16,-8-16-16,7 16 15,0-1 1,1 16-16,-1-8 15,1-7-15,-1 15 16,1-8-16,-1 0 16,1 8-1,-1-8-15,0-7 16,1 15-16,-1-1 16,1-14-16,-1 0 15,1 7 1,-1-23-16,1 16 15,-1-1-15,-7-7 16,7 0 0,1-8-16,7 1 15,-8-16-15,8 7 16,0-14-16,8-8 16,-8 15-1,0 7-15,0 1 16,7-16-16,-7 16 15,0 7 1,0-22-16,8 15 16,-1-31-16,1 0 15,0 8-15,-1-1 16,1 1 0,-1 23-16,1 0 15,7 7-15,-8 15 16,9-22-16,-1 15 15,0 15 1,-8 16-16,1-1 16,-1 8-16,-7 8 15,0 7 1,-15 1-16,-7-1 16,-1 8-16,-7 0 15,-16 8-15,1-1 16,0 9-1,7-16-15,15 7 16,8-7-16,15 0 16,0 0-1,8-7-15,14-9 16,9-7-16,-1 1 16,-15 6-16,-8 9 15,-7 7-15,0 0 16,-7 7-1,-16 16-15,1 0 16,14-8-16,8-15 16</inkml:trace>
  <inkml:trace contextRef="#ctx0" brushRef="#br0" timeOffset="64764.39">10244 9846 0,'0'0'0,"0"0"15,0 0 1,7 7-16,8-7 16,8 8-16,0-1 15,14 1-15,9 0 16,-1 7-1,8-7-15,-8 7 16,-7-7-16,0-1 16,15 1-16,23 7 15,7-7 1,-8-8-16,-7-8 16,0-7-16,15 0 15,1-1 1,-24 1-16,-15-8 15,-7 8-15,15 0 16,8-1-16,-1 1 16,-7 0-1,-8-1-15,-7 1 16,-8 0-16,-7 7 16,-8 1-16,0-1 15,-7 0 1,0 8-16,-8 0 15,0 0-15,0 0 16,0 0-16,-8 0 16,-15-7-1,-22 7-15,-16 0 16,9 7-16,6 1 16,8 0-1,1-1-15,-9 1 16,-7 0-16,15-1 15,8 1-15,8-1 16,6 1 0,9-8-16,7 0 15,0 0-15,7 8 16,16-1 0,7 9-16,1-9 15,-1 1-15,15 0 16,1-1-16,-1-14 15,-7 7 1,-8 0-16,-7 0 16,-8 0-16,-8 0 15,1 0-15,-8 0 16,0 0 0,-8 7-16,-14 8 15,-9 1-15,1-1 16,0 0-1,30-15-15</inkml:trace>
  <inkml:trace contextRef="#ctx0" brushRef="#br0" timeOffset="74634.7">18824 8449 0,'0'0'16,"0"0"-16,0 0 16,-8-8-16,1 1 15,-8-1 1,0 0-16,-1 1 16,1-1-16,0 0 15,8 1 1,-1 7-16,1-8 15,-1 1-15,0-1 16,8 8 0,0 0-16,-7 0 15,-1-8-15,-7 8 16,-7 0-16,-9 0 16,-7 8-1,-7 7-15,7 0 16,-7 16-16,7-1 15,-7 16 1,15-8-16,-8 24 16,8 6-16,-8 16 15,7-15-15,9-16 16,-1 8 0,8 8-16,7 0 15,8-16-15,0 8 16,8-7-16,15 22 15,7-7 1,0-16-16,8 0 16,15 1-16,15-16 15,8-15 1,-24-15-16,-6-8 16,14-16-16,23-14 15,-7-16 1,-23 8-16,0-16 15,-8-7-15,-7-7 16,0-16-16,7-8 16,-22 16-1,-23 7-15,-8-7 16,-7-1-16,-23 1 16,-30 7-16,-45 1 15,30 37 1,-129 16-16,53 0 15</inkml:trace>
  <inkml:trace contextRef="#ctx0" brushRef="#br0" timeOffset="77257">15294 8456 0,'0'0'0,"-23"8"15,-23 7 1,9 1-16,6-1 16,-6 8-16,-9 7 15,-14 24 1,-1-1-16,-7 24 15,23-16-15,0 0 16,-1 23-16,24-8 16,6-7-1,9-1-15,7-14 16,7-1-16,9 1 16,21 14-1,16-14-15,8-9 16,-8-14-16,-8-16 15,31-7 1,22 0-16,-23-16 16,-14-15-16,-8 0 15,0-15-15,-8-8 16,-15 8 0,-7-8-16,-8-22 15,-7-9-15,-8 8 16,-8 1-16,-14-16 15,-9-15 1,1 7-16,0 16 16,-8 7-16,-22 0 15,-16 1 1,15 29-16,16 9 16,-46 30-16,-30 15 15,23 16-15,-30 30 16,-24 0-1</inkml:trace>
  <inkml:trace contextRef="#ctx0" brushRef="#br0" timeOffset="79022.46">13525 8403 0,'0'0'0,"-16"8"16,-37 15-16,8-1 16,0 17-1,-1 14-15,16-7 16,-8 30-16,16 1 16,-1-1-1,15 8-15,8 0 16,8 7-16,7-22 15,8-16-15,37 9 16,23-9 0,-22-23-16,-1-7 15,46-15-15,0-16 16,-23-15 0,-7-15-16,-1-23 15,1-30-15,-31 7 16,-14-23-1,-31-38-15,0-15 16</inkml:trace>
  <inkml:trace contextRef="#ctx0" brushRef="#br0" timeOffset="83408.35">3001 10510 0,'-7'0'0,"-31"0"16,-15 0-1,15 0-15,-15 0 16,0 7 0,-7 1-16,-1 15 15,8 7-15,-7 16 16,7 7-16,0 39 15,-7 38-15,14-31 16,16 8 0,7 7-16,8-30 15,8-30-15,-1-1 16,16-7 0,14 7-16,9 1 15,14 14-15,31-6 16,29-17-16,-14-14 15,38-23 1,14-16-16,-37-38 16,-15-7-16,-8-8 15,-15-8-15,-15-23 16,-15-7 0,-16 8-16,-14-9 15,-16-7-15,-22 1 16,0 14-1,-23-15-15,-15 0 16,68 107-16</inkml:trace>
  <inkml:trace contextRef="#ctx0" brushRef="#br0" timeOffset="90070.59">2578 10586 0,'0'0'0,"-15"15"15,-8 0-15,0 1 16,1-1 0,-1-7-16,-7-1 15,-8 8-15,-7 1 16,-8-9-1,0 1-15,-8 0 16,16-16-16,7 0 16,-15-7-16,-22-8 15,-8-15 1,7-15-16,15-1 16,-7-7-16,8-8 15,-31 1 1,16-24-16,29 16 15,-7 0-15,23-16 16,-8-7-16,8-1 16,-15-14-1,-1 0-15,16 14 16,0-7-16,0 16 16,-1-16-16,1 15 15,15 16 1,0-46-16,15 15 15,-15 8-15,15 0 16,0-39 0,0 24-16,15-24 15,-8 1-15,1 0 16,7-46-16,15 38 16,-15 15-1,16 0-15,-1 38 16,15-30-16,-7 8 15,-8 22 1,8-15-16,15-22 16,8 22-16,22-8 15,-8 8-15,1 1 16,15-1 0,-1-8-16,1 8 15,-38 31-15,38-8 16,22-7-16,1-1 15,-1 8 1,8 15-16,-8 1 16,16-16-16,45-23 15,-53 38 1,30 8-16,-30 15 16,7-7-16,54-8 15,-61 23-15,53-1 16,-53 9-1,22 15-15,31-1 16,-30 9-16,22 7 16,-60 0-16,22 23 15,31-8 1,-38 0-16,53 16 16,-53-1-16,15-7 15,30 15 1,-15 1-16,8 6 15,-38-7-15,-15 24 16,38 21-16,-23-14 16,0 0-1,7-8-15,-22 8 16,-23 22-16,8-14 16,0-9-16,-1 31 15,-14 1 1,-23-47-16,0 8 15,0-7-15,-1 7 16,-14 0 0,-7-16-16,-1 1 15,-8-8-15,-6 1 16,-9-9-16,1 1 16,-1-8-1,1-1-15,-8 1 16,0 0-16,0 0 15,0-8-15,0 1 16,0-1 0,0-7-16,0-1 15,0-7-15,0 0 16,0 0 0,0 0-16,0 0 15,0 0-15,0 0 16,0 8-16,0-8 15,0 0 1,0 0-16,0 0 16,0 0-16,-8 7 15,1 9-15,-1-9 16,1 9 0,-1-9-16,8 1 15,0-8-15,0 0 16,0 7-1,0-7-15,0 0 16,0 0-16,0 0 16,8 0-1,-1 8-15,1 0 16,-8-8-16,0 7 16,0 1-16,-8 7 15,1 1 1,-9 6-16,9-6 15,-1-9-15,8-7 16,0 0-16,0 0 16,15 0-1,8-15-15,-23 15 16</inkml:trace>
  <inkml:trace contextRef="#ctx0" brushRef="#br0" timeOffset="90957.34">8081 5167 0,'0'0'16,"0"0"-16,-7 0 15,-8 0 1,-8 8-16,-7-1 16,0 1-16,-1 7 15,1 0-15,0 16 16,0-1-1,-1 16-15,1 23 16,7 7-16,8-15 16,8-7-1,7-1-15,7-22 16,1-1-16,-1-14 16,1-1-16,0-8 15,7 1 1,7-8-16,16 0 15,8-8-15,-1 1 16,8-8-16,-15 7 16,-1-7-1,-6 7-15,-9 0 16,-22 8-16</inkml:trace>
  <inkml:trace contextRef="#ctx0" brushRef="#br0" timeOffset="91405.35">8346 5411 0,'0'0'16,"0"0"-16,0 0 16,0 0-1,0 0-15,0 0 16,0 0-16,-8 8 16,8 0-1,-7 14-15,-1 24 16,8-15-16,0-1 15,8-7-15,-1 0 16,9-8 0,-1 8-16,7-8 15,1-7-15,-8 0 16,0-8 0,0 0-16,1 0 15,-9 0-15,1 0 16,-8 0-16,0 0 15,0 0 1,0 0-16</inkml:trace>
  <inkml:trace contextRef="#ctx0" brushRef="#br0" timeOffset="91595.35">8346 5709 0,'0'0'0,"0"0"15,23 0-15,15-8 16,7 1 0,-45 7-16</inkml:trace>
  <inkml:trace contextRef="#ctx0" brushRef="#br0" timeOffset="113307.95">2661 6297 0,'0'0'0,"0"0"16,8 15-16,-1 15 15,8 24 1,0-1-16,-7 24 15,-8-9-15,0 1 16,-8 0 0,-14 7-16,-31 8 15,-15-23-15,0-15 16,-15-8-16,-16-8 16,9-14-1,22-1-15,15-23 16,-23 8-16,-15-15 15,1-8-15,22-7 16,22 7 0,-7-15-16,15-1 15,8 1-15,8-8 16,6-7-16,16-39 16,0-7-1,0 23-15,16 0 16,6-1-16,8 9 15,8-1 1,23 15-16,37 24 16,23 30-16,-121 0 15</inkml:trace>
  <inkml:trace contextRef="#ctx0" brushRef="#br0" timeOffset="120900.62">2865 7067 0,'0'0'0,"0"0"15,0 0-15,0 0 16</inkml:trace>
  <inkml:trace contextRef="#ctx0" brushRef="#br0" timeOffset="177095">14613 5045 0,'0'0'0,"0"0"16,-15 15-16,-8 23 16,1 16-1,7-8-15,-1-1 16,1 1-16,0 8 16,0 14-1,0 1-15,0-16 16,7 1-16,1-8 15,-1-1-15,8-14 16,0-1 0,0-7-16,0 0 15,8 0-15,-1-15 16,1-1-16,14 1 16,9-8-1,7 8-15,7-8 16,0-8-16,1 8 15,-1-8 1,0 1-16,1-1 16,-1 0-16,-7 8 15,-8-7 1,8-16-16,15-15 16,-53 38-16</inkml:trace>
  <inkml:trace contextRef="#ctx0" brushRef="#br0" timeOffset="177599.65">15808 4824 0,'0'0'0,"0"0"16,0 0-16,-23 7 15,-30 8-15,-30 16 16,7-8-1,16 0-15,-1 15 16,8 8-16,16 0 16,6-1-16,16-7 15,15-7 1,15 7-16,16 8 16,6-16-16,24 9 15,-8-9 1,-8-7-16,-7 0 15,-15-8-15,-8 8 16,-8 8 0,-14-1-16,-16 8 15,-15 1-15,0-17 16,8-6-16,8-9 16,22-7-1</inkml:trace>
  <inkml:trace contextRef="#ctx0" brushRef="#br0" timeOffset="177888.65">16246 4717 0,'0'0'16,"0"0"-16,0 0 15,0 0-15,0 0 16,0 0 0,0 0-16,0 0 15,8 0-15,22-8 16,23-15 0,-15 8-16,37-16 15,16 8-15,0-7 16,-23 7-16,-68 23 15</inkml:trace>
  <inkml:trace contextRef="#ctx0" brushRef="#br0" timeOffset="178150.65">16571 4778 0,'0'0'0,"0"15"15,0 16-15,8 37 16,-1 39 0,1 30-16,-1-30 15,8 46-15,-7-46 16,0-23-1,-1-31-15,-7-53 16</inkml:trace>
  <inkml:trace contextRef="#ctx0" brushRef="#br0" timeOffset="179015.17">17161 4534 0,'0'0'16,"0"7"-16,0 8 15,7 31-15,1 23 16,-1 15-16,1-23 15,-8 0 1,0-8-16,0 39 16,0-16-16,0-30 15,0 0 1,0-16-16,0-7 16,0-7-16,0-9 15,0 1-15,0-8 16,0 0-1,0 0-15,0-23 16,0-23-16,0-45 16,0 14-1,8-14-15,-1-9 16,1 32-16,-1 14 16,1 16-16,7 8 15,0 14 1,0 9-16,0-1 15,8 8-15,7 8 16,0 7-16,1 8 16,-1-8-1,-7 0-15,-8-7 16,7 0-16,1-1 16,0-7-1,7-15-15,8 0 16,0-16-16,7-15 15,-15 8 1,0 8-16,1-31 16,-16 45-16,-8 9 15,1 7-15,7 15 16,8 31 0,7 61-16,-7 22 15,-8-22-15,7 31 16,-6-39-16,-16-99 15</inkml:trace>
  <inkml:trace contextRef="#ctx0" brushRef="#br0" timeOffset="203886.83">10931 4305 0,'0'0'15,"0"7"-15,0 8 16,0 31-16,0 8 15,0 14-15,8 32 16,0-24 0,-1-7-16,-7-8 15,8-8-15,-1-7 16,1 0-16,-1 7 16,1-22-1,-8-8-15,0-16 16,0-7-16,0 0 15</inkml:trace>
  <inkml:trace contextRef="#ctx0" brushRef="#br0" timeOffset="204255.84">10894 4411 0,'0'0'16,"0"0"-16,0 0 15,0 0 1,0 0-16,0 0 16,0 0-16,0 0 15,15-15-15,7 0 16,9 7 0,14 1-16,8 7 15,23 7-15,-16 9 16,-7 14-16,-23 1 15,-7-1 1,-8 16-16,-15 7 16,-23 31-16,-22-7 15,7-32 1,8-14-16,0-1 16,7-14-16,8-1 15,7-7-15,1-1 16,7-7-1</inkml:trace>
  <inkml:trace contextRef="#ctx0" brushRef="#br0" timeOffset="204623.98">11604 4755 0,'0'0'16,"0"0"-16,0 0 16,8 0-16,7 0 15,0 0-15,0 0 16,8-8 0,-8 1-16,0-9 15,-7 9-15,-1-9 16,-7 9-1,0 7-15,0 0 16,-15 0-16,-15 15 16,-15 31-16,7 7 15,8 8 1,14-15-16,9 0 16,14 0-16,24-8 15,6-15 1,-37-23-16</inkml:trace>
  <inkml:trace contextRef="#ctx0" brushRef="#br0" timeOffset="204957.98">12141 5114 0,'0'0'15,"0"0"-15,0 0 16,0-8-16,0-15 16,0 0-1,0-15-15,0 7 16,8 9-16,-1-1 16,1 0-16,7 8 15,-8 7 1,9 8-16,-1 8 15,-8-1-15,8 8 16,-7 1 0,-1-1-16,1-7 15,0-1-15,7-7 16,-15 0-16</inkml:trace>
  <inkml:trace contextRef="#ctx0" brushRef="#br0" timeOffset="205236.98">12678 4648 0,'-8'8'16,"-14"22"-16,-9 1 16,1 14-1,7-6-15,8-9 16,8-7-16,-1-8 15,8 1 1,0-9-16,8 9 16,7-1-16,0 0 15,8 0-15,-1 8 16,-7 0 0,-7-8-16,0 1 15,-8-16-15</inkml:trace>
  <inkml:trace contextRef="#ctx0" brushRef="#br0" timeOffset="205541.98">13177 4740 0,'0'0'0,"-15"0"16,-31 15-16,-22 23 16,0 38-16,15 8 15,15 8-15,16-16 16,7-15 0,15-15-16,7-15 15,8-9-15,0-6 16,23-16-1,8-8-15,-1-7 16,-22 7-16,-23 8 16</inkml:trace>
  <inkml:trace contextRef="#ctx0" brushRef="#br0" timeOffset="-125259.79">5247 5480 0,'7'-8'15,"23"-15"-15,16-15 0,90-61 16,-114 84-16,-6 7 16,6-7-16,-7 0 15,-15 15-15</inkml:trace>
  <inkml:trace contextRef="#ctx0" brushRef="#br0" timeOffset="-124325.68">4339 6266 0,'0'0'0,"0"0"16,8-8-16,7-7 15,15-8-15,23-15 16,15-15 0,38-16-16,7-23 15,-22-7-15,7 15 16,16 8-16,-1-16 15,-22 8 1,-15 23-16,-24 16 16,-6 14-16,-8 0 15,-8 9 1,-15 6-16,-7 9 16,-1-1-16,-7 8 15,0 0-15,-23 8 16,-37 22-1,-38 62-15,-8-1 16,8-14-16,14 14 16,9 16-16,14-38 15,-7-8 1,8-8-16,7 1 16,8-16-16,14-15 15,9-8 1,6-7-16,9-1 15,-1 1-15,8-8 16,0 0-16,0-8 16,15-15-1,8-7-15,-8 7 16,-7 8-16,-1 7 16,-7 8-1,0 0-15,-7 15 16,-8 39-16,0 22 15,7-15-15,8 23 16,15 8 0,-15-92-16</inkml:trace>
  <inkml:trace contextRef="#ctx0" brushRef="#br0" timeOffset="-123536.35">6101 5610 0,'0'0'16,"0"0"-1,0 0-15,0 0 16,0 0-16,7 15 15,8 38-15,16 47 16,14 6 0,0-6-16,1 14 15,-16-38-15,-15-14 16,0-17-16,-7-7 16,-1-7-1,-7-8-15,0 7 16,0-7-16,0 0 15,0 0-15,0-8 16,0-7 0,0-8-16,0 0 15,0 0-15,-7-8 16,-8-7 0,0 0-16,7 7 15,8 8-15,0 0 16,0 0-16,0 0 15,0 0 1,0 0-16,0 0 16,0 0-16,8 8 15,-8-8 1,7 0-16,-7 0 16</inkml:trace>
  <inkml:trace contextRef="#ctx0" brushRef="#br0" timeOffset="-93687.32">14250 6602 0,'0'0'0,"0"0"15,0 0-15,0 0 16,0 0 0,8-8-16,14-7 15,16-8-15,8 0 16,14-7-1,8-1-15,8 1 16,14-1-16,39 1 16,-23-24-1,22-7-15,39 0 16,-16 8-16,23-1 16,-38 8-16,38-7 15,15-8 1,0-8-16,-38 8 15,30-8-15,-7 16 16,-7-8-16,-1-8 16,-15 1-1,-15 14-15,-7 8 16,-1 16-16,-14-1 16,-39 16-1,-30 0-15,1-1 16,-8 9-16,-8-1 15,-7 1-15,-16 7 16,-7 0 0,0 0-16,0 0 15</inkml:trace>
  <inkml:trace contextRef="#ctx0" brushRef="#br0" timeOffset="-48249.07">13872 10662 0,'0'0'0,"-7"0"15,-8 0-15,-144 15 0,68 16 16,-30 7-16,38 8 16,15 15-1,15 23-15,8-8 16,14 8-16,16 0 15,8-7-15,14-9 16,1-14 0,7-16-16,0-8 15,8-7-15,37 0 16,1-8 0,-8-22-16,-16-1 15,-6-7-15,-1 0 16,-7-16-16,-8 8 15,0-7 1,-8-1-16,-7 16 16,-7-8-16,-1 8 15,-14-1-15,-31 9 16,15 14 0,15 1-16,16 0 15,7-8-15,0 0 16</inkml:trace>
  <inkml:trace contextRef="#ctx0" brushRef="#br0" timeOffset="-47687.99">14288 10884 0,'0'0'16,"-8"15"-16,-14 31 16,-8 15-16,-1 7 15,-14 9 1,15-9-16,7-22 15,0-15-15,8-8 16,8-16-16,-1 8 16,8-15-1,0 0-15,0 0 16,23-30-16,15-23 16,-1-9-1,1 1-15,0-15 16,-15 7-16,-8 24 15,0 6-15,-8 17 16,1 6 0,-8 9-16,0-1 15,0 8-15,8 8 16,7 15 0,0 22-16,0 1 15,0 0-15,0-8 16,-7-7-16,-1-9 15,1-14 1,-8 0-16,0-1 16,0-7-16,0 0 15</inkml:trace>
  <inkml:trace contextRef="#ctx0" brushRef="#br0" timeOffset="-47516.99">14296 11112 0,'0'0'0,"0"0"16,0 0-16,15 0 15,30 8 1,31 0-16,-1-8 16,-22-8-16,-53 8 15</inkml:trace>
  <inkml:trace contextRef="#ctx0" brushRef="#br0" timeOffset="-47069.99">15165 10700 0,'0'0'15,"0"0"-15,0 0 16,0 23-1,8 107-15,7 53 16,-8 8-16,-22-38 16,0 7-16</inkml:trace>
  <inkml:trace contextRef="#ctx0" brushRef="#br0" timeOffset="-42334.68">12950 12234 0,'0'0'15,"15"-7"-15,38-8 16,15-1-16,15 1 15,76 0 1,-53-1-16,22-6 16,69-1-16,-53 7 15,67-6-15,-105 6 16,106 9 0,-69-9-16,69 16 15,-106 0-15,60 8 16,-22-8-1,-31-8-15,46 1 16,-53-9-16,-38 9 16,23-1-16,14-15 15,-21 8 1,-32 0-16,-6-8 16,-1 8-16,-15-1 15,-7 1 1,-8 0-16,0 0 15,-7-16-15,-1 1 16,-7-24-16,-7 1 16,-8-24-1,-8-14-15,-15-31 16,8 38-16,0-8 16,7 16-1,0-1-15,1 1 16,7 23-16,0 22 15,-1 1-15,9-1 16,-1 8 0,-7 0-16,0 0 15,0 8-15,-8-15 16,1-1 0,-1 8-16,-38-15 15,-29 0-15,7 15 16,-23 0-16,-38-7 15,31 7 1,-16-8-16,-45 8 16,23 0-16,-30 0 15,75 1 1,-23-17-16,-37 16 16,22 16-16,-37-1 15,75 8-15,-53 8 16,1 7-1,52 0-15,-53 16 16,61-1-16,22 16 16,23-15-16,-7 37 15,14-14 1,9-1-16,6 1 16,9-1-16,-1 39 15,8-1 1,15-7-16,7 38 15,16 31-15,15 23 16,-8-16 0</inkml:trace>
  <inkml:trace contextRef="#ctx0" brushRef="#br0" timeOffset="-17176.99">21069 7518 0,'0'0'16,"0"0"-16,-15-8 16,-15-7-1,-8 0-15,-7-8 16,-8 15-16,0 0 16,-30-14-1,-23-1-15,30 7 16,-52-14-16,-1-1 15,39 8-15,-16 8 16,-68-15 0,53 14-16,-68-7 15,68 16-15,-15-1 16,-53-7-16,38 7 16,-31-7-1,76 15-15,-68-15 16,8 7-16,-15 8 15,37 0-15,0 8 16,-60 7 0,53-7-16,-30 7 15,67 8-15,-90 7 16,76 1 0,-31-1-16,23 1 15,68-1-15,-8 1 16,-7 0-16,15-1 15,0 8 1,15 0-16,8 8 16,14-8-16,9 8 15,7-15 1,7-8-16,8 7 16,0 1-16,8 7 15,14 8 1,24 7-16,22 8 15,7-8-15,-14-14 16,52 6-16,23-6 16,8-17-1,30 9-15,-31-16 16,84 8-16,15 0 16,-60-15-1,90 15-15,-38-16 16,0 1-16,54-1 15,-24 16-15,-52-7 16,90 29 0,-67-45-16,-61 8 15,98-16-15,-83-7 16,7 8-16,-29-9 16,6-7-1,-36-7-15,21 15 16,-59-8-16,-24 0 15,8-8 1,1-15-16,-16 8 16,-23-7-16,-15 6 15,-7 9 1,-16-16-16,-22 0 16,-45-61-16,-23 8 15,-38-15-15,-53 14 16,-68 1-1,23 8-15,-152-24 16,31 69-16,-257-15 16,105 31-16,-173 53 15,665-23 1</inkml:trace>
  <inkml:trace contextRef="#ctx0" brushRef="#br0" timeOffset="-15779.49">22181 7327 0,'0'0'0,"-53"-38"15,-38-8-15,-60-7 16,-16-1-16,9 1 15,-92-47 1,8 17-16,38 14 16,-113 0-16,-16 0 15,-30 1 1,-7 14-16,-39 9 16,54 29-16,-114 24 15,159 68-15,-120-7 16,120-16-1,-152 47-15,236-32 16,-190 54-16,174-38 16,-106 23-1,53 23-15,167-61 16,-76 22-16,75-7 16,1 15-1,45-45-15,30-16 16,30-8-16,8-7 15,15 0-15,22 0 16,47 23 0,74 7-16,46-7 15,8-8-15,45 1 16,60-1-16,-30-15 16,68 7-1,-67-15-15,135 8 16,-113-23-16,158 23 15,-105-30 1,204-1-16,-242 8 16,128-15-16,16 15 15,-61-8 1,45 0-16,-97 8 16,89-15-16,-195 7 15,90 16-15,-136-31 16,7-23-1,-37 1-15,-45-1 16,-9 0-16,-44 16 16,-38 7-16,-16-8 15,-30-45 1,-52-31-16,-84-15 16,16 38-16,-130-69 15,1 46 1,-8 31-16,-143 0 15,68 22-15,-205-22 16,145 30 0,-251-38-16,46 69 15,-120 45-15,-92 70 16,-60 83-16,892-183 16</inkml:trace>
  <inkml:trace contextRef="#ctx0" brushRef="#br0" timeOffset="-11928.32">3750 7999 0,'0'7'16,"-15"31"-16,-16 8 15,1 0-15,-8 30 16,8 16 0,7-1-16,8-22 15,0 15-15,0 23 16,15 0-16,0-8 16,0 38-1,15-15-15,-7-38 16,14 23-16,1 0 15,0-46-15,-8-15 16,8-8 0,-1-15-16,1-8 15,0-7-15,7-8 16,15-15 0,23-39-16,8-37 15,-1-9-15,1-45 16,-31 8-16,16-92 15,-8 38 1,0-61-16,-8 39 16,-15-1-16,-7-61 15,-8 107 1,-15-68-16,8 91 16,-16-46-16,8 69 15,-8 7-15,-7 16 16,0 46-1,0 7-15,-8 23 16,-7 15-16,-30 39 16,-76 83-16,7 47 15,31-39 1</inkml:trace>
  <inkml:trace contextRef="#ctx0" brushRef="#br0" timeOffset="-11085.63">6297 7434 0,'-30'0'0,"-76"7"15,-7 16 1,-38 8-16,30 7 16,-46 61-16,-6 8 15,29-15 1,-45 60-16,83-30 16,-68 84-16,23-15 15,30 15-15,23-38 16,-8 69-1,53-62-15,8 16 16,29-76-16,9 22 16,14-22-1,16-54-15,23 0 16,29-16-16,23-22 16,61-15-16,-23-39 15,91-60-15,7-39 16,1 0-1,-39-45-15,24 7 16,-9-69-16,-60 54 16,-52-8-1,-1-7-15,-22 22 16,-8-22-16,-38 76 16,-15-61-16,-23 38 15,-14 68 1,-39-7-16,-7 31 15,-83 45-15,-106 77 16,113-31-16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30:50.06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20737 5251 0,'0'0'0,"0"0"16,0 0-16,0 0 15,0 0 1,0 15-16,0 8 15,0 23-15,0 38 16,0 7-16,-8 16 16,8 61-1,0-46-15,0 46 16,0-23-16,0-7 16,0 30-16,0-54 15,0 39 1,8-31-16,-8-31 15,0-14-15,0-32 16,0-45 0</inkml:trace>
  <inkml:trace contextRef="#ctx0" brushRef="#br0" timeOffset="814.01">20532 5083 0,'0'0'0,"0"0"16,16 0-16,37-8 15,15 16-15,15-8 16,53 8-16,0 7 16,30-7-1,0 7-15,-45-8 16,38 9-16,-23-1 15,0-7 1,-7 15-16,-46-16 16,15 8-16,1 1 15,-16-9-15,-15 9 16,-15-1 0,0 0-16,-16 8 15,-6-8-15,6 39 16,1 7-1,-8 7-15,-7 16 16,0 54-16,-8-8 16,-7 7-16,-1 8 15,8 0 1,8 0-16,7 0 16,-7-53-16,-1 30 15,-6-23 1,-9-46-16,1-7 15,-1-15-15,-7-1 16,0-15-16,0 1 16,0-1-1,0 0-15,0 0 16,-15 1-16,-45 7 16,-46 0-1,-23-16-15,-45 1 16,54-8-16,-54-8 15,-8 8 1,16-7-16,15 7 16,45 0-16,-38 0 15,31 0-15,22-8 16,-7 0 0,7 1-16,91 7 15</inkml:trace>
  <inkml:trace contextRef="#ctx0" brushRef="#br0" timeOffset="1615.41">21145 5205 0,'0'0'15,"0"0"-15,0 0 16,0 8-16,-8 7 15,1 16 1,-1-9-16,1 17 16,-9 22-16,9-8 15,-1 8-15,1-7 16,-8 30 0,7 7-16,1 16 15,7-8-15,0 23 16,0-7-1,7-16-15,1 8 16,7-23-16,0 7 16,-8-30-16,1-7 15,0-8 1,-1 22-16,1-22 16,7 23-16,-8-23 15,1-1 1,-1-14-16,1-8 15,-8-8-15,0-15 16</inkml:trace>
  <inkml:trace contextRef="#ctx0" brushRef="#br0" timeOffset="2162.41">21568 5335 0,'0'0'0,"0"0"16,0 0-16,0 0 16,0 0-16,-7 15 15,-1 16 1,0 15-16,1-1 15,-1 9-15,1-1 16,7 31-16,0 0 16,0 8-1,7-16-15,1 8 16,-1 23-16,1-8 16,7-7-1,8-1-15,0 16 16,-1-15-16,-7-24 15,0-7-15,1 23 16,-9-15 0,-7-8-16,0-23 15,0-7-15,0-31 16</inkml:trace>
  <inkml:trace contextRef="#ctx0" brushRef="#br0" timeOffset="2568.48">22158 5518 0,'0'0'16,"0"0"-16,0 0 15,0 8-15,0 15 16,0 22 0,0 62-16,0 31 15,-8-16-15,8 38 16,0-38-1,8 0-15,7 46 16,-7-69-16,7 31 16,0-23-16,-8-23 15,1 0 1,-1-15-16,1-16 16,-8-7-16,0-46 15</inkml:trace>
  <inkml:trace contextRef="#ctx0" brushRef="#br0" timeOffset="2862.48">21190 5572 0,'0'0'0,"0"0"15,0 0-15,0 0 16</inkml:trace>
  <inkml:trace contextRef="#ctx0" brushRef="#br0" timeOffset="3659.46">21115 7502 0,'0'0'0,"0"0"15,0 0-15,15-7 16,0-1-1,15-7-15,0 7 16,-7 1-16,-8 7 16,0 0-16,0 0 15,0 7 1,-7 1-16,0 15 16,-1 15-16,1 23 15,-8-23 1,0 8-16,0-8 15,0 0-15,0 0 16,0-15-16,0 8 16,0-1-1,7 1-15,-7-31 16</inkml:trace>
  <inkml:trace contextRef="#ctx0" brushRef="#br0" timeOffset="4252.62">21719 7426 0,'0'0'0,"0"0"16,0 0-1,0 0-15,0 0 16,15 0-16,8-7 16,0 7-16,0 0 15,-8 0 1,0 7-16,-8 1 15,1-1-15,-8 16 16,0 8 0,-8 22-16,1-7 15,-1-8-15,1-7 16,7-8 0,0 0-16,7-8 15,1 0-15,7 0 16,8 8-16,14-8 15,-6-7 1,6-8-16,-37 0 16</inkml:trace>
  <inkml:trace contextRef="#ctx0" brushRef="#br0" timeOffset="4703.62">22218 7487 0,'0'0'15,"0"0"-15,0 0 16,0 0-1,0 0-15,23 0 16,7-7-16,0 7 16,-7 0-16,0 0 15,-8 0 1,-15 0-16,0 0 16,0 0-16,0 0 15,8 7 1,-1 1-16,1 7 15,-1 0-15,8 1 16,0-1-16,1 15 16,-9 1-1,-7-8-15,-7 7 16,-24 9-16,-14-1 16,0-8-16,-31 8 15,76-38 1</inkml:trace>
  <inkml:trace contextRef="#ctx0" brushRef="#br0" timeOffset="6462.48">19414 6136 0,'0'0'0,"7"0"16,23 0 0,23 0-16,15 0 15,0 0-15,38 0 16,23 8 0,-54-23-16,31 7 15,15 0-15,-15 1 16,-38-1-1,0-7-15,-15 7 16,-15 1-16,-16 7 16,-6 0-16,-1 0 15,-8 0 1,-7 0-16,0 0 16,0 0-16,-15 0 15,0 0-15,0 0 16,7 0-1,1 0-15,7 0 16,0 0-16,0 0 16,0 0-1,0 0-15,0 0 16,0 7-16,-8 1 16,-14 15-1,-54 7-15,-30-7 16,106-23-16</inkml:trace>
  <inkml:trace contextRef="#ctx0" brushRef="#br0" timeOffset="6901.47">19368 5633 0,'0'0'0,"-7"7"16,-16 31-16,-15 8 15,-22 30 1,7-22-16,15-16 15,0-7-15,16-9 16,-1-6 0,8-9-16,7 1 15,8-8-15</inkml:trace>
  <inkml:trace contextRef="#ctx0" brushRef="#br0" timeOffset="7099.47">19134 5625 0,'0'0'16,"0"0"-16,15 23 16,30 61-1,23 15-15,-15 0 16,0 16-16,-53-115 15</inkml:trace>
  <inkml:trace contextRef="#ctx0" brushRef="#br0" timeOffset="8423.56">23118 6060 0,'0'0'0,"7"0"0,24 0 16,14 0-1,31 0-15,30 0 16,14 8-16,-51-16 16,14 0-1,15 1-15,-15-1 16,-15 8-16,-30-8 16,-8 8-16,-15 0 15,0 0 1,-7 0-16,-8 0 15,0 0-15,0 0 16,-23-7 0,-14-1-16,-9 1 15,8-1-15,8 0 16,7 8-16,8 0 16,8 0-1,7 0-15,0 0 16,0 0-16,7 8 15,1 7 1,-1-7-16,1 7 16,-8-7-16,0-8 15,-8 7 1,8-7-16,0 0 16</inkml:trace>
  <inkml:trace contextRef="#ctx0" brushRef="#br0" timeOffset="8972.6">24048 5625 0,'0'0'0,"0"0"16,0 8-16,0-1 15,7 8-15,1 1 16,15-1-1,14-7-15,1-1 16,-8-7-16,1-7 16,-9-1-16,-7 0 15,1-7 1,-9 7-16,1-7 16,-8 15-16,0 0 15,0 0-15,0 0 16,-8 23-1,8 31-15,15 29 16,8 1-16,0-15 16,-8-15-1,-8-16-15,-7-15 16,0 0-16,-22-1 16,-39 1-1,-45-15-15,-30 7 16,-15-7-16,-8-1 15</inkml:trace>
  <inkml:trace contextRef="#ctx0" brushRef="#br0" timeOffset="13427.45">19429 7594 0,'0'0'16,"0"0"-16,0 0 15,0 0 1,-8 8-16,1 7 16,-1 0-16,-7 8 15,0 0-15,0 8 16,0-1-1,-8-7-15,8-8 16,0 8 0,0-8-16,7 1 15,0-1-15,1-7 16,7-8-16,0 0 16</inkml:trace>
  <inkml:trace contextRef="#ctx0" brushRef="#br0" timeOffset="13724.45">19210 7556 0,'0'0'0,"0"0"16,0 0-16,0 0 15,0 0-15,15 15 16,0 0 0,0 16-16,0-1 15,8 9-15,-8-9 16,0-7-16,0 8 16,-7-9-1,7 17-15,7-1 16,1-8-16,-23-30 15</inkml:trace>
  <inkml:trace contextRef="#ctx0" brushRef="#br0" timeOffset="14142.57">19905 7915 0,'0'0'15,"0"0"-15,0 0 16,0 0 0,0 0-16,0 0 15,0 0-15,-8 7 16,1 9-1,-1-1-15,1 0 16,-1-7-16,1 7 16,7 0-16,0 0 15,7 1 1,8-9-16,0 1 16,1 0-16,-9-8 15,8 7-15,-7-7 16,-1 0-1,-7 0-15,8-7 16,-1-1-16,-7 8 16,0 0-1</inkml:trace>
  <inkml:trace contextRef="#ctx0" brushRef="#br0" timeOffset="14301.65">19845 7953 0,'0'0'0,"0"0"15,22 7-15,24 1 16,-9 0-16,-37-8 16</inkml:trace>
  <inkml:trace contextRef="#ctx0" brushRef="#br0" timeOffset="15416.59">19519 8273 0,'0'0'0,"0"0"16,0 0-16,0 0 15,0 0 1,0 0-16,0 0 16,-7 16-16,-8 6 15,-8 17-15,0-1 16,8-8-1,0-7-15,8-8 16,-1 1-16,0-1 16,1-7-16,-1-8 15,1-8 1,7 8-16</inkml:trace>
  <inkml:trace contextRef="#ctx0" brushRef="#br0" timeOffset="15633.59">19361 8273 0,'0'0'0,"0"0"16,0 0-16,7 8 16,1 15-16,7 7 15,8 9 1,-1-1-16,1-15 15,0 7-15,-8-15 16,0 8 0,-15-23-16</inkml:trace>
  <inkml:trace contextRef="#ctx0" brushRef="#br0" timeOffset="16102.59">20071 8518 0,'0'0'0,"0"0"16,0 0-1,0 0-15,-7 0 16,-8 7-16,0 1 16,-1 7-1,1 0-15,8 1 16,-1-1-16,8-7 15,0-1-15,0-7 16,8 8 0,-1-8-16,1 0 15,-1 0-15,1-8 16,0 1 0,-1-1-16,1 0 15,-8 1-15,-8-1 16,-7 0-16,15 8 15</inkml:trace>
  <inkml:trace contextRef="#ctx0" brushRef="#br0" timeOffset="16576.95">19822 8869 0,'0'0'0,"0"0"16,0 0-16,-8 7 15,-7 1-15,-8 22 16,-7 1-1,0 15-15,-8 0 16,0-1-16,8-14 16,0-1-16,15-14 15,0-9 1,7-7-16,8 0 16,-7 0-16,-1-15 15,8 15 1</inkml:trace>
  <inkml:trace contextRef="#ctx0" brushRef="#br0" timeOffset="16812.47">19489 8876 0,'0'0'0,"0"0"16,0 0-16,8 8 16,-1 7-16,8 8 15,16 8 1,6-1-16,1 1 15,-7-16-15,6 8 16,-6-8-16,-1 0 16,8-7-1,-8 7-15,-7-7 16,-8-1-16,0 1 16,-15-8-1</inkml:trace>
  <inkml:trace contextRef="#ctx0" brushRef="#br0" timeOffset="17294.99">20154 9174 0,'0'0'16,"0"0"-16,0 0 16,0 0-16,0 8 15,0 7 1,8 8-16,-8 15 15,0 0-15,8 8 16,-1-16 0,1-7-16,-8-15 15,7 0-15,-7-8 16,0 0 0</inkml:trace>
  <inkml:trace contextRef="#ctx0" brushRef="#br0" timeOffset="18117.75">20041 9746 0,'0'0'16,"0"0"-16,0 0 16,-7 8-16,-16 7 15,-7 23 1,-16 8-16,16-8 15,-8 1-15,0 6 16,8-7 0,7 1-16,1-1 15,7-8-15,7-14 16,1-1-16,-1-8 16,0-7-1,1 0-15,-1-7 16,1-8-16,-1-16 15,1 1 1,7 30-16</inkml:trace>
  <inkml:trace contextRef="#ctx0" brushRef="#br0" timeOffset="18361.09">19852 9922 0,'0'0'0,"0"0"15,8 8 1,-1-1-16,16 8 16,0 8-16,7 8 15,-8-8-15,-6 0 16,-1 0 0,0-1-16,-8-6 15,1-1-15,0-7 16,-1-1-1,1 1-15,-8-8 16</inkml:trace>
  <inkml:trace contextRef="#ctx0" brushRef="#br0" timeOffset="18778.09">20245 10059 0,'0'0'0,"0"0"16,0 0-16,0 0 15,15-7 1,8-1-16,0 0 16,7 1-16,0-1 15,-7 0 1,0 8-16,-1 0 15,-7 8-15,-7 0 16,-1-1-16,-7 16 16,-7 8-1,-1 7-15,-7-8 16,0 1-16,8 0 16,-1-9-1,0 1-15,16 0 16,0-8-16,7 1 15,15-1-15,8-7 16,-1-8 0,-6 0-16,-9 0 15,-22 0-15</inkml:trace>
  <inkml:trace contextRef="#ctx0" brushRef="#br0" timeOffset="20169.55">21213 8495 0,'0'0'0,"0"0"16,0 0-1,0 7-15,0 16 16,0 23-16,0 38 16,0 0-16,0-8 15,0 8 1,7 23-16,1-8 16,0-38-16,-1 0 15,1 8 1,-1-8-16,1-23 15,-1-15-15,1 0 16,-1-8-16,-7-15 16,0 0-1,16-15-15,-1-46 16,-15 61-16</inkml:trace>
  <inkml:trace contextRef="#ctx0" brushRef="#br0" timeOffset="20804.21">21198 8327 0,'0'0'0,"0"0"15,0 0-15,15 0 16,45 15-16,39-7 15,6-8-15,69-8 16,-30 8 0,68-15-16,-99-8 15,61 0-15,-15 15 16,-1 1 0,-22 7-16,-67 15 15,-24 0-15,8 8 16,-8 0-16,8 15 15,-15 8 1,-15 0-16,-1 0 16,-14 22-16,-8 31 15,-8-15 1,-7 0-16,-8 38 16,8-7-16,8-8 15,-1-8 1,1-7-16,7-24 15,-8-22-15,8-8 16,0-15-16,-7 0 16,-1 0-1,-7 0-15,-8 0 16,-30 0-16,-45 7 16,0 1-16,-38-8 15,-8-1 1,61-14-16,-23 15 15,-23-15-15,31-8 16,0 7 0,-8-7-16,30 0 15,24-7-15,21-1 16,16 0-16,15 8 16</inkml:trace>
  <inkml:trace contextRef="#ctx0" brushRef="#br0" timeOffset="21900.9">23624 8159 0,'0'0'0,"0"0"15,0 0-15,8 7 16,0 1-16,-1 0 16,1-8-1,7 0-15,0-8 16,0-15-16,0 0 16,0-7-1,0 7-15,-7-8 16,0 16-16,-8 0 15,7 7-15,-7 1 16,0 7 0,0 0-16,0 0 15,0 0-15,0 7 16,8 16 0,-8 15-16,0 0 15,7 8-15,-7-15 16,0-1-16,0 8 15,0-7 1,0-8-16,0 0 16,0 7-16,-7-7 15,-1 0 1,1-8-16,-1 1 16,0-1-16,-7 0 15,0-7 1,-8-1-16,8-7 15,0 0-15,0-7 16,15 7-16,0 0 16,0 0-1,0 0-15</inkml:trace>
  <inkml:trace contextRef="#ctx0" brushRef="#br0" timeOffset="22934.88">24297 8304 0,'0'0'15,"0"0"-15,0 0 16,0 0-16,-7 0 15,-8 7 1,-1 9-16,1 7 16,-7 15-16,7-8 15,7 8 1,8-15-16,0-7 16,8-1-16,-1-7 15,8-1 1,0-7-16,8-15 15,0-8-15,-1-23 16,-7 16-16,-7 14 16,-8-14-1,-15-1-15,-15 8 16,-16 16-16,1 14 16,45-7-16</inkml:trace>
  <inkml:trace contextRef="#ctx0" brushRef="#br0" timeOffset="23885.59">23761 9204 0,'0'0'0,"0"0"16,0 0-16,15 8 15,7 0-15,9-8 16,-1-8-1,0-7-15,-7-8 16,-1-8-16,1-7 16,-8 15-1,0 0-15,-7 8 16,-1 8-16,-7 7 16,0 0-16,0 0 15,16 30 1,-1 8-16,0 8 15,0 0-15,0 7 16,-7-15 0,-1-7-16,-7-8 15,0 0-15,-7 0 16,-1-8-16,-15 8 16,-7 0-1,-15 0-15,7-16 16,0-7-16,15 8 15,8-8-15,8-8 16,7 8 0,0 0-16</inkml:trace>
  <inkml:trace contextRef="#ctx0" brushRef="#br0" timeOffset="24084.59">24373 9349 0,'0'0'15,"0"0"-15,0 16 16,7 52 0,-7-7-16,0-7 15,-7-1-15,7-53 16</inkml:trace>
  <inkml:trace contextRef="#ctx0" brushRef="#br0" timeOffset="24858.33">23881 9930 0,'0'0'16,"0"0"-16,0 0 15,0 0-15,0 0 16,0 7-16,-7 16 15,7 8 1,0 14-16,7 9 16,1-1-16,7-7 15,0-15 1,-7-16-16,-1 0 16,9-7-16,-9-1 15,8-7 1,0-7-16,0-9 15,1-6-15,6-1 16,1 7-16,0 1 16,-1 0-1,1 7-15,7 1 16,0 14-16,-7 8 16,7 16-16,1 7 15,-16 0 1,0 0-16,-8 8 15,-7 8-15,-7-9 16,-16 1 0,-7 8-16,0-16 15,-8 0-15,0-7 16,15-9-16,1-6 16,-9-9-1,9 1-15,-1-16 16,8-7-16,7 0 15,8 15 1</inkml:trace>
  <inkml:trace contextRef="#ctx0" brushRef="#br0" timeOffset="25220.33">24426 10571 0,'0'0'15,"0"0"-15,0 0 16,0 0 0,22 7-16,9-7 15,-1 8-15,-7 0 16,-8-8-16,-8 7 15,-7 8 1,0 1-16,-7 7 16,-1-1-16,1 1 15,-1-7 1,0-1-16,8-15 16,0 8-16,0-8 15,0 0-15,0 0 16,0 0-1</inkml:trace>
  <inkml:trace contextRef="#ctx0" brushRef="#br0" timeOffset="101639.56">18922 10067 0,'0'0'0,"0"0"15,0 0-15,0 0 0,0 0 16,0 0-16,8 0 16,-1 0-16,1 0 15,-1 0 1,9 0-16,6 8 16,16-1-16,15 1 15,0-1 1,-8 1-16,-7-8 15,-15 8-15,-1-1 16,1 1-16,-8 0 16,0-8-1,-7 0-15,-1 0 16,1 0-16,0 0 16,-8 0-1,7 7-15,-7-7 16,0 0-16,0 0 15,0 0-15,0 0 16,0 0 0,-7-7-16,-1-9 15,-7-7-15,0 1 16,-15-9 0,-1 0-16,-6 1 15,6 7-15,1 0 16,7 8-1,1 0-15,7 7 16,7 0-16,8 8 16,0 0-16,0 0 15,0 0-15,0 0 16,30 16 0,16-1-16,-1 15 15,8 24-15,-8-1 16,16 39-1,7-1-15,-23-30 16,-7 16-16,-15-1 16,-23-76-16</inkml:trace>
  <inkml:trace contextRef="#ctx0" brushRef="#br0" timeOffset="105722.98">18491 7991 0,'0'0'0,"8"0"16,15 15-16,-1-7 15,1 7-15,7-7 16,0 7 0,16 8-16,-1 0 15,16-8-15,-16 0 16,-7-7-1,-8 7-15,0 0 16,-7-7-16,0 0 16,-1 7-16,-7-7 15,1-1 1,-1 1-16,-8 0 16,1-1-16,-8-7 15,0 8 1,0-8-16,0 7 15,-8 1-15,-7 0 16,0-8-16,-8 7 16,1-7-1,-1 0-15,0 0 16,-7 0-16,7 0 16,-7 0-1,7-7-15,1-1 16,7 0-16,15 8 15</inkml:trace>
  <inkml:trace contextRef="#ctx0" brushRef="#br0" timeOffset="111044.87">20238 9823 0,'0'0'15,"0"0"-15,22 15 16,16 31-16,0 30 16,-23 8-1,0 15-15,-15 16 16,-23-1-16,8-30 15,8-46-15,-1 0 16,1-22 0,-1-9-16,1 1 15,-1-8-15,-15 0 16,23 0-16</inkml:trace>
  <inkml:trace contextRef="#ctx0" brushRef="#br0" timeOffset="111127.88">19935 10189 0,'-7'-23'15,"-1"-53"-15,-7-16 16,15 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33:44.76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6116 8571 0,'0'0'0,"0"0"0,0 0 16,0 8-16,0 15 16,0 7-16,0 23 15,0 16-15,0-15 16,-8 30-16,1 38 16,7-8-1,-8 8-15,-7 23 16,8-7-16,-1-1 15,0 16-15,1-1 16,-8 16 0,15-53-16,-8 53 15,8-31-15,0 8 16,8 8 0,-1-16-16,1 31 15,-1-54-15,-7 9 16,0 37-16,0-69 15,-7 16 1,-1 0-16,1-15 16,-1-24-16,-7 1 15,0 0-15,7-23 16,1-16 0,-1-7-16,8-15 15,0-8-15</inkml:trace>
  <inkml:trace contextRef="#ctx0" brushRef="#br0" timeOffset="1116.6">6101 8434 0,'0'0'0,"0"0"15,7 0-15,16-16 16,22-7-16,8 8 15,8-15 1,29 7-16,24-8 16,7 1-16,15 7 15,8 0-15,-61 8 16,45-8 0,8 7-16,-22-6 15,14 6-15,1-14 16,-46 15-1,-8 7-15,1 8 16,0 0-16,-8 0 16,-23 8-16,0-1 15,-7 16 1,-8 0-16,1 7 16,-1 16-16,8 69 15,-8-1 1,-15 16-16,8 30 15,-8-45-15,0 68 16,0-38-16,0 38 16,0-30-1,8 30-15,-8 0 16,8 8-16,0-8 16,-1 31-16,-7-39 15,0 31 1,-7 31-16,0-23 15,-8-16-15,7-7 16,-7-31 0,0 0-16,0-68 15,-7 15-15,7-16 16,0-22-16,-8 0 16,0-16-1,1 16-15,-1-8 16,1-23-16,-8-15 15,-8 0 1,-7-8-16,-8-15 16,-15-7-16,0-9 15,-15-14-15,-30-8 16,7-8 0,8 8-16,-15 0 15,-31 7-15,-7 16 16,-8 15-16,8 15 15,61 0 1,-8 1-16,-69-1 16,1 0-16,-15 8 15,22-8-15,38 1 16,-60 14 0,15-7-16,-8 0 15</inkml:trace>
  <inkml:trace contextRef="#ctx0" brushRef="#br0" timeOffset="3669.72">15059 8960 0,'0'0'0,"0"0"16,0 0-16,0 0 16,0 0-16,0 0 15,0 0 1,0 0-16,0 0 16,0 0-16,0 8 15,-7 15 1,-1 23-16,0 7 15,1 16-15,-1-1 16,8 39 0,0 15-16,0-7 15,8 68-15,-8-61 16,0 46-16,0-15 16,0 7-1,0 0-15,0-22 16,0 68-16,0-69 15,7 77-15,-7-107 16,0 22 0,0-7-16,0-38 15,0-30-15,0-16 16,0-7 0,0-16-16,0-8 15,0 1-15,0 0 16,0-1-16,0-7 15,0 0 1,0 0-16,0 0 16,8 0-16,15 8 15,15 0 1,14-8-16,16 0 16,-15 0-16,15 0 15,16 0-15,-1 7 16,-8 1-1,-7-1-15,-7 1 16,14 0-16,9-8 16,-16-8-1,-15 8-15,-8-8 16,-7 1-16,0-1 16,-1 1-1,1-9-15,0-7 16,7 1-16,1-24 15,-1-8-15,0-30 16,1-23 0,7-15-16,0-7 15,-8-16-15,-7-8 16,-8 46-16,0-46 16,-15 47-1,8-1-15,0-15 16,-16 45-16,-7 9 15,-7 22 1,-1 0-16,1 0 16,-9 16-16,-6-8 15,-24-23-15,-7 22 16,1 1 0,-47-8-16,-37 1 15,-15 14-15,-23 8 16,46 16-1,-76 22-15,15 15 16,30 1-16</inkml:trace>
  <inkml:trace contextRef="#ctx0" brushRef="#br0" timeOffset="13468.88">15490 9784 0,'0'0'16,"0"0"-16,0 0 15,0 0-15,0 0 16,0-7 0,0-1-16,0-7 15,0-8-15,8-23 16,-1 0-1,1 8-15,-1 15 16,-7-15-16,0-8 16,0 8-1,0 0-15,8 0 16,-1 0-16,1-8 16,0 8-16,-1 0 15,1-16 1,-1 1-16,-7-8 15,0 7-15,0 1 16,0 7 0,-7-7-16,7-1 15,0 1-15,0 7 16,0 0-16,-8-7 16,8-1-1,-7 1-15,-1-8 16,8 15-16,-8 0 15,8 16 1,-7-1-16,7 8 16,-8 1-16,8 14 15,0-7-15,0 7 16,0 0 0,0 1-16,0 7 15,0-8-15,0 8 16,0 0-1,0 0-15,0 0 16,0-8-16,0 1 16,0 7-16,0 0 15,0 0 1,0 0-16,0-8 16,0 1-16,0-1 15,0 0-15,0 1 16,0-9-1,0 9-15,0-8 16,0-8-16,0 0 16,0 0-1,0 0-15,8-8 16,-8 9-16,7-9 16,1 0-1,0-14-15,-1 6 16,1 1-16,-1-7 15,1 6-15,-8 9 16,0 7 0,0 0-16,0 8 15,0 7-15,-8-7 16,1 7 0,-1-7-16,-7 0 15,-8-1-15,1 1 16,-1 0-16,-7-8 15,-1 15 1,-14-7-16,-8 8 16,-15-1-16,8 0 15,22 8 1,0 0-16,-22-7 16,-16 7-16,0-8 15,1 0-15,7 1 16,0 7-1,-8 0-15,-7 0 16,15 0-16,23 0 16,-1 0-16,-14 0 15,-8 0 1,-8-8-16,16 8 16,7 0-16,0 0 15,-8 8 1,-7-1-16,-7 9 15,14-9-15,16-7 16,7 8 0,-15 0-16,-45 7 15,37-8-15,8 1 16,16 0-16,-1-1 16,8-7-1,-1 0-15,1 8 16,-23-8-16,15 8 15,1-8-15,6 0 16,1 0 0,7 0-16,1 0 15,-1 0-15,8 0 16,0 0 0,7 0-16,1 0 15,-1 0-15,8 0 16,0 0-16,0 0 15,0 0 1,0 0-16,8 0 16,7-8-1,30 0-15,-15 1 16,-7 7-16,-8 0 16,-7 0-16,-1 0 15,-7 0-15,0 0 16,0 0-1,0 0-15,0 0 16,8 0-16,15 7 16,7 1-1,15 0-15,31 7 16,-76-15-16</inkml:trace>
  <inkml:trace contextRef="#ctx0" brushRef="#br0" timeOffset="37839.06">19656 7693 0,'0'0'15,"0"0"-15,0 0 16,0 0-16,7 8 16,-7-8-1,0 0-15,8 8 16,-1-1-16,-7 1 15,0-1-15,8 9 16,-8-1 0,7 15-16,-7-7 15,0 16-15,0 6 16,0 9 0,0-1-16,0-7 15,0-8-15,-7 0 16,7 16-16,0-31 15,0 7 1,0 16-16,0-16 16,0 9-16,0-16 15,0-1-15,0-22 16</inkml:trace>
  <inkml:trace contextRef="#ctx0" brushRef="#br0" timeOffset="38739.79">19860 7602 0,'0'0'0,"0"0"16,15 0-16,7 0 15,1 0 1,0 0-16,-1 7 16,1 1-16,0-8 15,15 0-15,15 8 16,22-8 0,1 0-16,-16 0 15,-7 0-15,23 0 16,7 7-1,0-7-15,-30 0 16,-8 0-16,-7 0 16,0 0-16,0 0 15,0 0 1,-8 0-16,0 8 16,-7-8-16,-8 0 15,0 7 1,0 1-16,0 0 15,-7-1-15,-1 1 16,1 0-16,-1-1 16,-7 1-1,0 7-15,0 8 16,0 0-16,0 7 16,0-7-1,8 8-15,-8-1 16,8 9-16,-1 6 15,-7-6 1,0 6-16,0-14 16,0-1-16,-7-7 15,-1 0-15,0 8 16,1-1 0,-8-7-16,15-23 15</inkml:trace>
  <inkml:trace contextRef="#ctx0" brushRef="#br0" timeOffset="39378.55">19852 8380 0,'0'0'15,"0"0"-15,0 0 16,0 0 0,0 0-16,15 8 15,8-1-15,7-7 16,0 8-16,1-8 15,-1-8 1,8 1-16,22-1 16,16 8-16,-1 0 15,-14 0 1,-1-7-16,16-1 16,15 8-16,-8 0 15,-38-8 1,-7 1-16,7-1 15,-7 8-15,-8-8 16,-7 8-16,-8 0 16,0 0-1,-7 0-15,-8 0 16,0 0-16,0 0 16,0 0-16,0 0 15,0 0 1</inkml:trace>
  <inkml:trace contextRef="#ctx0" brushRef="#br0" timeOffset="40485.55">18741 8472 0,'0'0'0,"0"0"16,0 0-16,0 0 15,0 0 1,15 7-16,8 1 15,14 0-15,1-8 16,0 0-16,0 7 16,22-7-1,16 0-15,7 8 16,-15 0-16,-23-8 16,23 7-1,23 1-15,15-1 16,-23 1-16,15-8 15,8 8-15,0-8 16,-38 0 0,30 7-16,8 1 15,0 0-15,-8-1 16,8-7-16,8 8 16,-46 0-1,15-1-15,23-7 16,-8 8-16,-15-8 15,15 0 1,1 0-16,-9 0 16,-37 0-16,8 0 15,14 0 1,1 0-16,-8 0 16,-8 0-16,-7 0 15,0 0-15,8 0 16,-8 0-1,-8 0-15,0 0 16,-14 7-16,-9-7 16,1 0-1,-8 0-15,-7 0 16,-1 0-16,-7 0 16,0 0-1</inkml:trace>
  <inkml:trace contextRef="#ctx0" brushRef="#br0" timeOffset="41357.58">20124 8434 0,'0'0'0,"0"0"16,0 0-16,0 0 15,0 0 1,0 0-16,-7-8 16,7 8-16,0 0 15,-8-8 1,1 1-16,-9 7 15,-6 0-15,-1 0 16,-7 7-16,-8 16 16,8-8-1,7 8-15,8 0 16,0 0-16,7 0 16,8 0-1,8 0-15,7 0 16,8 0-16,-1 0 15,1-8-15,0 0 16,-8-7 0,0-1-16,0-7 15,0 0-15,0-7 16,0-1 0,1 0-16,-9-7 15,1-8-15,-1 0 16,1 1-16,-8-9 15,0 0 1,0 9-16,0-1 16,0 0-16,0 15 15,0 0 1,0 8-16,0 0 16,0 0-16</inkml:trace>
  <inkml:trace contextRef="#ctx0" brushRef="#br0" timeOffset="42069.59">20910 8373 0,'0'0'0,"0"0"16,-7-8-16,7 8 15,-8 0-15,-7 0 16,0 0-1,0 0-15,0 8 16,-15 7-16,-1 8 16,-6 0-16,6-1 15,9 1 1,7-7-16,7-1 16,0 0-16,8 0 15,8 8 1,0-7-16,7-1 15,0 0-15,0-7 16,0-1-16,-7-7 16,7 0-1,0 0-15,-8-7 16,1-1-16,0 1 16,-1-16-1,1-8-15,-8 1 16,0-9-16,-8 16 15,-7 8-15,-8 8 16,-15 7 0,1 15-16,37-15 15</inkml:trace>
  <inkml:trace contextRef="#ctx0" brushRef="#br0" timeOffset="45663.88">18726 7892 0,'0'0'0,"0"0"16,0 0-16,0 0 16,0 0-16,0 0 15,0 0-15,0 0 16,0 0 0,0 0-16,0 0 15,0 0-15,0 0 16,0 0-1,7 0-15,16 0 16,0 0-16,14 0 16,1 0-16,0 0 15,0 0 1,15 0-16,0 0 16,0 0-16,-1 0 15,-6 0 1,-8 0-16,-8-8 15,-7 0-15,-1 1 16,8 7-16,1 0 16,-9 0-1,1 0-15,-8 0 16,0 0-16,-7 0 16,-1 0-1,1 0-15,-8 0 16,0 0-16,0 0 15,0 0 1,0 0-16,0 0 16,-8 0-16,1 0 15,-1 0-15,1 0 16,7 0 0,0 0-16,0 0 15,0 0-15,0 0 16,0 0-16,0 0 15,0 0 1,0 0-16,0 0 16,0 0-16,0 0 15,0 0 1,0 0-16,0 0 16,0 0-16,0 0 15,0 0-15,0 0 16,0 0-1,0 0-15,0 0 16</inkml:trace>
  <inkml:trace contextRef="#ctx0" brushRef="#br0" timeOffset="46211.89">18771 7411 0,'0'0'0,"0"0"16,0 0-16,0 0 16,0 0-16,0 0 15,0 8 1,-8 14-16,1 17 16,-8 29-16,0 1 15,0-16 1,7-7-16,0-8 15,1-15-15,-1 8 16,8-16-16,0 0 16,0-15-1,0 0-15,0 0 16</inkml:trace>
  <inkml:trace contextRef="#ctx0" brushRef="#br0" timeOffset="46561.96">18756 7342 0,'0'0'16,"0"0"-16,0 0 16,0 0-1,15 0-15,0 0 16,8 8-16,7-8 16,0 0-1,1 0-15,-9 0 16,1 0-16,-8 0 15,0 0-15,0 0 16,0 0 0,-15 0-16</inkml:trace>
  <inkml:trace contextRef="#ctx0" brushRef="#br0" timeOffset="46768.06">18816 7564 0,'0'0'15,"8"0"-15,15 7 16,-23-7-16</inkml:trace>
  <inkml:trace contextRef="#ctx0" brushRef="#br0" timeOffset="50924.86">22044 8670 0,'0'0'0,"0"0"15,0 0-15,0 0 16,0 0-16,0 0 16,0 0-1,0 0-15,0 0 16,0 0-16,0 0 15,0 0-15,0 0 16,0 0 0,0 0-16,0 0 15,0 0-15,0 0 16,0 0 0,0 0-16,0 0 15,0 0-15,0 0 16,-7 15-1,-8 16-15,0 15 16,7-8-16,1 0 16,-1-7-16,0-1 15,1-7 1,7 0-16,0-8 16,0-7-16,0-1 15,0-7 1,0 0-16,0 0 15,0 0-15,0 0 16,0-7-16,0-8 16,0-16-1,7-7-15,1-8 16,0 8-16,7 7 16,-8 9-1,1 6-15,-1 9 16,1-1-16,-1 8 15,1 0-15,0 15 16,-8-15 0</inkml:trace>
  <inkml:trace contextRef="#ctx0" brushRef="#br0" timeOffset="53406.73">21840 9227 0,'0'0'16,"-7"8"-16,-8 7 16,-8 1-1,-7 14-15,-8 1 16,0 14-16,8 1 16,7-15-16,8-8 15,8-8 1,-1-8-16,0 1 15,8-8-15</inkml:trace>
  <inkml:trace contextRef="#ctx0" brushRef="#br0" timeOffset="53632.73">21636 9281 0,'0'0'0,"0"0"16,0 0-1,8 7-15,7 9 16,8 7-16,7 15 16,-8-15-1,-6 0-15,-16-23 16</inkml:trace>
  <inkml:trace contextRef="#ctx0" brushRef="#br0" timeOffset="53891.73">22075 9517 0,'0'0'16,"0"0"-16,0 8 15,-8 7-15,8 1 16,-7-1 0,-1 0-16,0 0 15,1 1-15,-1-9 16,8-7-16</inkml:trace>
  <inkml:trace contextRef="#ctx0" brushRef="#br0" timeOffset="54414.73">22218 9388 0,'0'0'15,"0"0"-15,0 0 16,0 15 0,0-7-16,0 7 15,0-15-15,0 0 16,0 0-16,0 0 15,8 0 1,7-8-16,8-7 16,-8 0-16,0 7 15,-8 0 1,1 1-16,0 7 16,-1 0-16,1 7 15,14 47-15,-6-8 16,-9 7-1,1-15-15,-8-7 16,0-8-16,0-8 16,0 0-1,-8 0-15,1-7 16,-9 0-16,-14-1 16,0 1-16,-31-8 15,-14 0 1,-1 0-16,16 8 15,-8 7-15,68-15 16</inkml:trace>
  <inkml:trace contextRef="#ctx0" brushRef="#br0" timeOffset="56100.96">19640 7884 0,'0'0'0,"0"0"16,0 0-16,0 0 15,0 0 1,0 0-16,0 0 16,0 0-16,0 0 15,-7-8-15,-1 8 16,-7-7 0,-8-8-16,8 7 15,-7-7-15,-1-1 16,8 9-1,-8-9-15,8 9 16,0-1-16,7 8 16,-7-7-1,8-1-15,-1 8 16,8 0-16,-7-8 16,7 8-16,0 0 15,0 0 1,0 0-16,0 0 15,0 0-15,7 16 16,8-1 0,0 0-16,8 0 15,0 1-15,-8-1 16,0 0-16,0 0 16,-7-7-1,-1 0-15,-7-8 16,0 0-16,0 0 15,0 0-15,0 0 16,-7 7 0,-1 1-16,-7 0 15,0-1-15,0 1 16,0 0 0,7-8-16,1 0 15,-1 0-15,8 0 16,0 0-1,-8-8-15,1 0 16,-1 1-16,8-1 16,0 0-16,0 1 15,0 7 1,0 0-16,0 0 16</inkml:trace>
  <inkml:trace contextRef="#ctx0" brushRef="#br0" timeOffset="58224.77">20480 8487 0,'0'0'16,"0"0"-16,0 0 15,0 0-15,0 0 16,0 0-16,0 0 16,0 0-1,0 8-15,0-1 16,0 16-16,-8 8 16,0 7-1,1 23-15,-1-8 16,1-7-16,-1-8 15,1-7-15,-1-1 16,8-7 0,0 0-16,0-8 15,0 1-15,0-9 16,0-7-16,0 0 16,0 0-1,0 0-15,0 0 16,0 0-16,0 0 15,0 0 1,0-7-16,0-9 16,0 1-16,0-15 15,0-1-15,8-7 16,-1 7 0,-7 9-16,0 6 15,0 1-15,0 7 16,0 8-1,0 0-15,0 16 16,0 14-16,0 1 16,0-1-1,0-15-15,0-7 16,0 0-16,0-8 16</inkml:trace>
  <inkml:trace contextRef="#ctx0" brushRef="#br0" timeOffset="59268.77">21394 8334 0,'0'0'0,"0"0"16,0 0 0,0 0-16,0 16 15,0 14-15,8 8 16,-8 8-1,0 8-15,-8-1 16,1 0-16,-8-14 16,-1 14-16,9-22 15,-1-9 1,1 1-16,-1-7 16,1-1-16,-1-8 15,8 1-15,-7 0 16,7-8-1</inkml:trace>
  <inkml:trace contextRef="#ctx0" brushRef="#br0" timeOffset="60392.77">21803 8739 0,'7'0'0,"23"0"16,1 0-16,-1 0 15,-8 0 1,1 0-16,-15 0 16,-8 0-16,0 0 15,0 0 1,0 0-16,0 0 16,0 0-16,0 0 15,0 0-15,0 0 16,0 0-1,0 0-15,0 0 16,0 0-16,0 0 16,0 0-1,0 0-15,0 0 16,0 0-16,0 0 16,0 0-16,0 0 15,0 0 1,0 0-16,0 0 15,0 0-15,0 0 16,0 0 0,0 0-16,0 0 15,0 0-15,0 0 16,0 0 0,0 0-16,0 0 15,0 0-15,0 0 16,0 0-16</inkml:trace>
  <inkml:trace contextRef="#ctx0" brushRef="#br0" timeOffset="62780.4">22075 8479 0,'0'0'16,"0"0"-16,0 0 15,0 0-15,0 0 16,0 0 0,0-7-16,-8-1 15,1-7-15,-9-8 16,1 0-1,0 0-15,-7 0 16,-1 8-16,0 0 16,0-1-16,8 9 15,0-1 1,-7 1-16,-1 7 16,0 0-16,1 0 15,-1 0-15,0 0 16,0 7-1,1 1-15,7-8 16,0 7-16,-1 1 16,-6 7-1,7 1-15,0-1 16,-1 8-16,9 0 16,-1 7-1,1 1-15,-1-8 16,-7 7-16,7-7 15,1 0 1,-1 0-16,8-8 16,0 0-16,0 1 15,0-1-15,0 8 16,8 0 0,-1 7-16,1-7 15,0 0-15,7 8 16,0-9-16,8 1 15,-1 0 1,16 0-16,0-8 16,0-7-16,-1 0 15,9-1 1,-1-7-16,8-7 16,-8-1-16,-7 8 15,-8-8 1,1-7-16,-9 0 15,1-8-15,0 0 16,-8-7-16,-8 7 16,1 7-16,0-14 15,-8-1 1,-16 1-16,-21-16 16,-24-7-16,-7-1 15,23 31 1,-16-15-16,16 23 15,45 15-15</inkml:trace>
  <inkml:trace contextRef="#ctx0" brushRef="#br0" timeOffset="65334.68">22181 8670 0,'0'0'0,"0"0"15,0 0-15,7 0 16,1 8-16,7-1 16,0 1-16,8-8 15,-1 0 1,8 0-16,1 0 16,7-8-16,-8 1 15,0-8 1,0 7-16,-7 0 15,0-7-15,-1 0 16,1-8 0,-8 0-16,0 0 15,0-15-15,0 0 16,1-8-16,-1 8 16,7-8-1,1 0-15,-8 16 16,0-8-16,0-16 15,-7 8 1,7 8-16,-7-15 16,-1 7-16,-7 0 15,0 0-15,0 8 16,0-15 0,-7-8-16,-1 7 15,0 8-15,1 1 16,-1 7-1,-7-16-15,-7-7 16,-1 0-16,0 0 16,-7 0-16,7 23 15,1-8 1,-9 8-16,-14-23 16,7 7-16,-7 1 15,0 7 1,7 8-16,7 7 15,-14-14-15,-8 14 16,0 1-16,-15-16 16,8 0-1,-8 0-15,7 8 16,-7 0-16,0 7 16,0 1-1,23 7-15,7 8 16,-7-1-16,-16-7 15,1 1-15,-8-1 16,0 0 0,7 0-16,-15 0 15,8 8-15,0-8 16,15 8-16,8 7 16,0-7-1,-1 7-15,-6-7 16,-1 7-1,7 0-15,-7 8 16,8 8-16,0-8 16,-8 0-16,0 0 15,0 8 1,7-8-16,1 7 16,7 1-16,1 0 15,6-1-15,9 1 16,-9 0-1,9-1-15,-9 8 16,-6 1-16,6-1 16,1-7-16,-8 7 15,1 0 1,-1 8-16,0-8 16,8 1-16,-1-1 15,1 8 1,0 0-16,0-8 15,0 8-15,-8 0 16,0 15-16,0 0 16,8-8-1,-8 9-15,15-16 16,1-1-16,-1 1 16,0 0-1,-7 8-15,0-1 16,7-7-16,-7 31 15,7-16 1,1-8-16,7 8 16,-1-7-16,9-8 15,-1 0-15,1 7 16,-1 1 0,1-8-16,-1 23 15,8-8-15,0-8 16,0 8-1,0-7-15,8-8 16,-1 0-16,1 0 16,-1 0-16,1-1 15,-1 9 1,9-1-16,-1 1 16,0 0-16,0 7 15,8 0 1,-8-8-16,0 1 15,0-8-15,-8-8 16,1 0-16,0 1 16,-1-1-1,1 0-15,7 8 16,-8-8-16,1 1 16,-1-1-1,9-8-15,-9 9 16,1-9-16,-1 1 15,1 0-15,-8-8 16,0 0 0,0 0-16,0 0 15,0 0-15,0 0 16,0 0-16,0 0 16,0 0-1,0 0-15,0 0 16,0 0-16,-8-8 15,1 8 1,-1 0-16,1 0 16,-1-8-16,8 8 15,0 0 1,0 0-16,0 0 16,0 0-16,0 0 15,0 0-15,0 0 16,15 0-1,8 0-15,7 0 16,0 0-16,-7 0 16,-8 0-1,-7 0-15,-1 0 16,-7 0-16,0 0 16,0 0-16,0 0 15,0 0 1,0 0-16,0 0 15,0 0-15,0 0 16,0 0-16,0 0 16,0 0-1,0 0-15,0 0 16</inkml:trace>
  <inkml:trace contextRef="#ctx0" brushRef="#br0" timeOffset="124743.65">11453 11647 0,'0'0'0,"0"0"0</inkml:trace>
  <inkml:trace contextRef="#ctx0" brushRef="#br0" timeOffset="130437.92">2729 10006 0,'0'7'16,"0"24"-16,8 45 15,-1 8-15,1-15 16,7-23 0,0-8-16,-7-8 15,-1-14-15,1-9 16,7-7 0,7-15-16,16-54 15,0-60-15,0-1 16,0-30-16,-23 53 15,0 23 1,0 7-16,-7 24 16,-1 23-16,1 14 15,-8 16 1,15 8-16,8 15 16,14 7-16,1 1 15,0-8-15,0-8 16,0-15-1,-8-8-15,0-15 16,8-30-16,-8-39 16,-7 9-16,-8-24 15,0 0 1,-7 30-16,-1 24 16,8 23-16,0 7 15,-7 15-15,7 0 16,0 8-1,8 0-15,7 0 16,0 8-16,1 0 16,-9-8-1,1-8-15,0 0 16,-1-7-16,8-15 16,16-54-16,-1-8 15,-7 8 1,-8 15-16,-7 39 15,0-8-15,-1 15 16,1 8-16,0 7 16,-1 8-1,-7 0-15,1 0 16,-1 8-16,7-8 16,1 0-1,7-8-15,8-7 16,0-24-16,0-14 15,-1 0-15,1-16 16,0 0 0,0-15-16,-8-7 15,-7 14-15,-1-14 16,1-1 0,0 16-16,-8 30 15,0 23-15,0 8 16,-7 7-16,7 8 15,8 16 1,7 6-16,0 1 16,0 8-16,-7-16 15,-8-7-15,-7-8 16,7-23 0,15-46-16,-7-38 15,7-61-15,-7 62 16,7 22-1,0 15-15,-7 38 16,7 24-16,15 14 16,-45-7-16</inkml:trace>
  <inkml:trace contextRef="#ctx0" brushRef="#br0" timeOffset="132138.39">3031 9968 0,'0'0'16,"0"0"-16,0 0 16,0 0-16,0 0 15,8 15-15,-8-15 16</inkml:trace>
  <inkml:trace contextRef="#ctx0" brushRef="#br0" timeOffset="133388.01">3031 9624 0,'0'0'0,"-7"0"16,-8 0 0,-8 8-16,0-1 15,8 1-15,-7 0 16,-1 7 0,8 0-16,0 8 15,7 15-15,1-15 16,7 15-1,7-7-15,8-1 16,0-7-16,-7-7 16,0-1-16,-1-7 15,-7-8-15,0 0 16,0 0 0,0 0-16,0 0 15,0 0-15,0 0 16,0 0-1,0 0-15,0 0 16,0 0-16,0 0 16,0 0-16,0 0 15,0 0 1,0 0-16,0 0 16,8 7-16,-1 1 15,1-8 1,-8 0-16</inkml:trace>
  <inkml:trace contextRef="#ctx0" brushRef="#br0" timeOffset="137055.73">3183 9533 0,'0'0'15,"0"0"-15,0 0 16,0 0-16,-8 7 15,1 1 1,7-8-16,-8 8 16,8-8-16,0 0 15,-8 7-15,8-7 16,-7 8 0,7-8-16,0 0 15,0 0-15,0 0 16,0 0-1,0 0-15,0 0 16,0 0-16,0 0 16,0 0-16,0 0 15,0 0 1,0 0-16,0 0 16,0 0-16,0 0 15,7 0-15,1 0 16,7 0-1,0 7-15,0 1 16,0-8-16,1 8 16,-1-8-1,0 0-15,0 7 16,0-7-16,0 8 16,0 0-16,-7-1 15,7-7 1,-7 0-16,7 8 15,-8-8-15,1 0 16,-1 7 0,1 1-16,-1-8 15,1 8-15,-8-8 16,8 7-16,-8-7 16,7 8-1,-7-8-15,8 8 16,-8-8-16,7 7 15,1-7-15,-1 8 16,1 0 0,0-1-16,-1-7 15,1 0-15,-1 8 16,1-1-16,-1 1 16,8 0-1,-7-8-15,0 7 16,-1 1-16,1 0 15,-8-8 1,7 0-16,-7 0 16,0 0-16,8 7 15,-1 1-15,-7-8 16,8 7 0,-1 1-16,1 0 15,-8-8-15,0 0 16,0 0-16,0 0 15,8 7 1,-1 1-16,-7-8 16,8 8-16,-1-1 15,-7-7 1,0 0-16,0 8 16,8 0-16,-8-1 15,7 1-15,1-1 16,-8 1-1,8 0-15,-1 7 16,-7-15-16,8 8 16,-1-1-1,-7 1-15,0 0 16,8-1-16,-8 1 16,0-1-16,0 1 15,0 0 1,7-1-16,1 1 15,-8 0-15,0 7 16,7 0 0,-7 0-16,0-7 15,0 0-15,0 7 16,0 0-16,0-7 16,0 7-16,0-7 15,0-1 1,0 1-16,0 0 15,0-1-15,0 8 16,0-7 0,0 0-16,0 7 15,0 0-15,0-7 16,0-8-16,0 8 16,0 7-1,0-8-15,0 1 16,0 0-16,0-1 15,0 1-15,-7 0 16,7-1 0,0 1-16,-8-1 15,1 1-15,7-8 16,-8 8 0,8-8-16,-7 7 15,7-7-15,0 0 16,-8 8-16,1 0 15,7-8 1,-8 7-16,0 1 16,8-8-16,-7 8 15,-1-1 1,8-7-16,-7 0 16,-1 0-16,1 8 15,-1-1-15,-7 1 16,0-8-1,7 0-15,1 8 16,-1-8-16,1 0 16,-1 0-16,0 7 15,1-7 1,-8 8-16,0 0 16,-8-1-16,0 1 15,1-8 1,-9 0-16,1 0 15,0 0-15,7 0 16,1 0-16,-1 0 16,0 0-1,0 0-15,-7 0 16,8 0-16,-1-8 16,-7 8-16,-1-7 15,1-1 1,0 0-16,7 8 15,1-7-15,-1-1 16,0-7 0,1 0-16,6-1 15,9 9-15,-8-16 16,7-8-16,1 1 16,7-8-1,0 7-15,7 0 16,1 16-16,7-8 15,0 8-15,0 0 16,0 7 0,0 1-16,-7 7 15,-1 0-15,1 0 16,0 0 0,-8 0-16,0 0 15,0 0-15,0 0 16,0 0-16,0 0 15,0 0 1,0 0-16,0 0 16,0 0-16,0 0 15,0 0 1,0 0-16,0 0 16,0 0-16,0 0 15,0 0-15,0 0 16,0 0-1,0 0-15,0 0 16,0 0-16,0 0 16,0 0-1,0 0-15,0 0 16,0 0-16,0 0 16,0 0-16,0 0 15,0 0 1,0 0-16,0 0 15,0 0-15,0 0 16,0 0-16,0 0 16,0 0-1,0 0-15,0 0 16,0 0-16,0 0 16,0 0-16,0 0 15,0 0 1,0 0-16,0 0 15,0 0-15,0 0 16,0 0 0,0 0-16,0 0 15,0 0-15,0 0 16,0 0-16,0 0 16,0 0-1,0 0-15,0 0 16,0 0-16,0 0 15,0 0 1,0 0-16,0 0 16,0 0-16,0 0 15,0 0-15,0 0 16,0 0 0,0 0-16,0 0 15,0 0-15,0 0 16,0 0-1,0 0-15,0 0 16,0 0-16,0 0 16,0 0-16,0 0 15,0 0 1,0 0-16,0 0 16,0 0-16,0 0 15,0 0-15,7 7 16,1 1-1,-8-1-15,7 1 16,1 0-16,-8-8 16</inkml:trace>
  <inkml:trace contextRef="#ctx0" brushRef="#br0" timeOffset="140754.67">2805 9594 0,'0'0'0,"0"0"16,0 0-16,0 0 15,7 0-15,8 0 16,0 7-16,8 1 15,0 0 1,7-1-16,0 8 16,1-7-16,-1 7 15,0 1 1,0-1-16,8 8 16,0 0-16,0 0 15,-8-8-15,8 8 16,-8 0-1,-7 0-15,-1-8 16,1 8-16,-8-8 16,0 0-1,0 1-15,-7-9 16,-1 8-16,1 1 16,0 7-16,-1 7 15,1-7 1,-1 0-16,1 7 15,-8-14-15,0 7 16,0-1-16,0-6 16,0-1-1,-8 0-15,1 1 16,-1-1-16,1 0 16,-1-7-16,0 7 15,-7 0 1,8-7-16,-8-1 15,0 9-15,-1-9 16,1 1-16,0 0 16,0-1-1,-8 1-15,8 0 16,0-1-16,0-7 16,0 0-1,0 0-15,0 0 16,0 0-16,-1 0 15,1 0 1,0 0-16,0 0 16,8 0-16,-1 0 15,0 0-15,-7 0 16,8-7 0,-8-1-16,-1 0 15,1 1-15,0-9 16,0 1-16,0 0 15,0-8 1,0 0-16,0 0 16,0 0-16,7 8 15,0 0-15,1-8 16,-1 8 0,1-1-16,-1 1 15,-7-8-15,7 0 16,1 8-1,-1 0-15,1-16 16,-1 8-16,1-15 16,7 0-16,0 7 15,0 1 1,0 7-16,0 0 16,0 0-16,0 0 15,0 8 1,0-8-16,7 0 15,1 0-15,7 0 16,0 1-16,0-17 16,0 9-1,8 7-15,0 0 16,-1 8-16,1 0 16,0-1-16,-8 9 15,7-1 1,1 16-16,0-16 15,7 8-15,0 8 16,1 7 0,6 0-16,9 0 15,-1 1-15,-7-9 16,-8 9-16,-7-9 16,-1 1-1,1 0-15,-8-8 16,0 7-16,-7-7 15,-8 0-15,0 0 16,0 0 0,0 0-16,0 0 15,0 0-15,-15 0 16,-15 0 0,-1 0-16,-6 8 15,6-8-15,9 0 16,-1 0-16,8 0 15,0 0 1,7 0-16,1 0 16,7 0-16,0 0 15,0 0-15,0 0 16,0 0 0,0 0-16,0 0 15,0 0-15,0 0 16,0 7-1,-8 9-15,0 7 16,-7 7-16,0 1 16,8-8-16,-1-8 15,8-8 1,0 1-16,0-8 16,0 0-16,0 0 15,0 0-15,0 0 16,8 0-1,-8 0-15,7 8 16,-7-8-16,0 0 16,0 0-1,0 0-15,0 0 16,0 0-16,0 0 16,0 0-16,0 0 15,0 0 1,0 0-16,0 0 15,0 0-15,0 0 16,0 0 0,0 0-16,0 0 15,0 0-15,0 0 16,0 0-16,0 0 16,0 0-1,0 0-15,0 0 16,0 0-16,0 0 15,0 0-15,0 0 16,0 0 0,0 0-16,0 0 15,0 0-15,0 0 16,0 0-16,0 0 16,0 0-1,0 0-15,0 0 16,0 0-16,0 0 15,0 0 1,0 0-16,0 0 16,0 0-16,0 0 15,0 0-15,0 0 16,0 0 0,0 0-16,0 0 15,0 0-15,0 0 16,0 0-1,0 0-15,0 0 16,0 0-16,0 0 16,0 0-16,0 0 15,0 0 1,0 0-16,0 0 16,0 0-16,0 0 15,0 0-15,0 0 16,0 0-1,0 0-15,0 0 16,0 0-16,0 0 16,0 0-1,0 0-15,0 0 16,0 0-16,0 0 16,0 0-16,0 0 15,0 0 1,0 0-16,0 0 15,0 0-15,0 0 16,0 0 0,0 0-16,0 0 15,0 0-15,0 0 16,0 0-16,0 0 16,0 0-1,0 0-15,0 0 16,0 0-16,0 0 15,0 0-15,0 0 16,0 0 0,0 0-16,0 0 15,0 0-15,0 0 16,0 0 0,0 0-16,0 0 15,8-8-15,7-7 16,8-16-16,14-30 15,1-23 1,-8 8-16,1 15 16,-9-8-16,-7 31 15,1-8-15,-9 31 16,-7 7 0,0 8-16,0 0 15,0 0-15,0 0 16,0 0-1,0 0-15,0 0 16,0 0-16,0 0 16,8-7-16,14-24 15,1-15 1,7-7-16,8 0 16,0 14-16,0 9 15,-8-1-15,-7 16 16,-1 7-1,1 1-15,0 7 16,-1 0-16,1 7 16,0 1-1,15 0-15,-1-1 16,9-7-16,-1-7 16,8-9-16,0-22 15,-15-15 1,7-8-16,0 0 15,1-8-15,7-7 16,7-16-16,-15 16 16,1 7-1,7-7-15,0-16 16,7 8-16,-7 16 16,-8 14-1,1-7-15,-46 61 16</inkml:trace>
  <inkml:trace contextRef="#ctx0" brushRef="#br0" timeOffset="152149.79">15505 9533 0,'0'0'16,"0"0"-1,0 0-15,-7-23 16,-1-23-16,-7-7 16,0-24-16,0 9 15,0-9 1,-1-7-16,1 0 15,8 0-15,-1 0 16,1 16 0,-8-9-16,7 16 15,0 8-15,1-16 16,-8 8-16,0-8 16,0 16-1,-1 0-15,1-8 16,0 15-16,-8 0 15,1 0 1,-8 0-16,7 8 16,0 8-16,1-1 15,6 8-15,1 0 16,0 8 0,0 0-16,-8 0 15,1-8-15,-9 0 16,-14 0-16,0-8 15,7 16 1,-7-15-16,7 7 16,0 0-16,-23-8 15,1 1 1,-8-1-16,15 8 16,8 0-16,-1 0 15,-7 1 1,-30-1-16,-15-8 15,22 24-15,-14-9 16,-39 1-16,23 0 16,38-1-1,-30 1-15,-61-8 16,76-7-16,7 22 16,-82-7-1,67 0-15,15 7 16,-29 0-16,-9 8 15,16 0-15,-8 0 16,-22 0 0,29 8-16,31-8 15,-30 0-15,0 0 16,7 0-16,15 0 16,-22-15-1,7 15-15,16-8 16,22 0-16,0 8 15,-15-15 1,0 15-16,0-7 16,7 7-16,8-8 15,-7-7-15,-8 7 16,0 0 0,0 8-16,15 0 15,15 0-15,0 0 16,1 0-16,-1 8 15,0 0 1,0-1-16,-7 9 16,7-1-16,0 8 15,0 7 1,8-15-16,0 8 16,0 8-16,-1-8 15,1 7-15,0-14 16,7 7-1,-7 7-15,0 16 16,0 15-16,-1 8 16,9-16-1,-1-7-15,8 0 16,0 30-16,0-23 16,-1 31-16,9-23 15,7 0 1,0 8-16,7 0 15,1-8-15,0-8 16,7-7-16,-8-15 16,1-1-1,-1-7-15,1-8 16,-1 1 0,-7-9-16,0 1 15,0-8-15,0 0 16,0 0-16,0 7 15,0-7-15,8 8 16,0 0 0,-1 7-16,1-7 15,7 15-15,0-8 16,8 8 0,14 7-16,1 1 15,8-1-15,14 8 16,1 1-16,-61-39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38:24.4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10992 10594 0,'0'0'0,"0"0"0,-8-8 16,-105-53-16,75 46 0,8-1 15,7 1 1,-7 0-16,-8-1 15,-15 1-15,0 8 16,-15-9 0,15 9-16,8 7 15,0 0-15,-16 0 16,1 0-16,-1 0 16,-7 0-1,23 0-15,7 0 16,0 0-16,-7 7 15,0 1-15,-8 0 16,0 14 0,0 1-16,7 8 15,1 7-15,0 8 16,-16 0 0,8 7-16,0-7 15,8 0-15,-8 15 16,23 0-16,7-8 15,1 1 1,-1-9-16,0 16 16,1 1-16,6-1 15,1 0 1,8-16-16,-1 1 16,1 0-16,-1 0 15,0 7-15,8 8 16,0 8-1,8-16-15,0-7 16,-1 0-16,8 23 16,0-23-16,1-1 15,-1-7 1,7 8-16,16 8 16,7-9-16,16 1 15,-1 8 1,1-16-16,15 0 15,22 0-15,-7-7 16,-39-16-16,32 0 16,14-7-1,0 0-15,-15-8 16,0-8-16,16 8 16,-9-23-16,-14 0 15,-15 0 1,7 0-16,15-7 15,-8-1-15,1-15 16,-8 8 0,0-23-16,15-30 15,-15 30-15,-22 7 16,-9 8-16,1-7 16,-8-8-1,-7-8-15,-8 16 16,0-8-16,0-8 15,-7 0-15,-8-30 16,0 30 0,-8 16-16,1-16 15,-8 8-15,0-7 16,-8 14 0,0 1-16,-7 7 15,-8 8-15,-15-8 16,0 8-16,-22-16 15,-54-7 1,-14-7-16,-61-1 16,52 15-16</inkml:trace>
  <inkml:trace contextRef="#ctx0" brushRef="#br0" timeOffset="2949.74">10743 4999 0,'0'0'0,"0"0"15,0 0-15,0 0 16,0 0 0,0 0-16,0 0 15,-8-8-15,-7 1 16,-8-1-16,-7 1 15,-8-1 1,-7 0-16,-1 1 16,1 7-16,0 0 15,-8 0 1,0 0-16,0 0 16,-8 7-16,9 1 15,-1 0 1,15-8-16,0 7 15,-7 8-15,-8 1 16,-8 14-16,8-7 16,0 0-16,0 15 15,8 16 1,15-16-16,0 0 16,-1 0-16,1 0 15,0 16 1,0-1-16,-1 8 15,9-15-15,-1 0 16,8-8 0,0 31-16,0 15 15,7-16-15,1-14 16,7-1-16,0 1 16,7-1-16,1 0 15,-1 1 1,8-8-16,1-1 15,6-6-15,1 6 16,7 1 0,8 8-16,0-1 15,0 0-15,14 1 16,9-1-16,7-15 16,-15-15-1,0 16-15,7-9 16,8 1-16,8-9 15,7 9 1,-15-16-16,15-7 16,8 0-16,0-24 15,-23 1-15,7-8 16,16-7 0,15-16-16,-23 15 15,-7-30-15,-1 0 16,-14 8-1,-8-1-15,-8 1 16,0-8-16,-14 7 16,-1-14-16,-7-9 15,-8 16-15,0-23 16,-8 0 0,-7-7-16,0 22 15,-7 0-15,-8-7 16,-16-8-1,1 15-15,-8 8 16,-7-7-16,0 14 16,-16-30-16,1 16 15,-8 7 1,-8 7-16,8 16 16,23 15-16,-1 8 15,-29 7 1,75 8-16</inkml:trace>
  <inkml:trace contextRef="#ctx0" brushRef="#br0" timeOffset="21348.63">11786 8670 0,'0'0'0,"0"0"16,15-7 0,8-1-16,7 0 15,0 1-15,0-1 16,8 8-16,0 0 16,-8-8-1,0 1-15,1-1 16,14 1-16,0-9 15,-7 9 1,0-9-16,0 1 16,-8 0-16,-7 0 15,-8-8-15,0 0 16,-8-8 0,1 1-16,-8 7 15,0 0-15,-8-8 16,1-7-1,-8 0-15,-8-8 16,0-22-16,1 14 16,-1 8-1,-7 1-15,7 6 16,8 1-16,-8-8 16,1-7-16,-9 0 15,1 7-15,-8-8 16,1 16-1,-9 0-15,1 8 16,-1-1-16,-6 0 16,-1 9-1,-8-9-15,-7 1 16,8 14-16,7 1 16,-15 0-1,-15-16-15,-1 16 16,9 0-16,-1-1 15,-7-7-15,0 8 16,0 8-16,15-1 16,7-7-1,-14 7-15,-1 8 16,8-15-16,0 15 16,-8 0-1,-7-8-15,8 8 16,-1-7-16,15-1 15,16 8-15,-15 0 16,-16 0 0,0 8-16,1-8 15,7 15-15,0-8 16,-15 1 0,-1 7-16,16 1 15,23-9-15,0 1 16,-16 7-16,-7 0 15,8 1 1,7-9-16,0 16 16,8-15-16,-1 7 15,1 0-15,7 1 16,-7-1 0,-8 8-16,7 0 15,9-8-15,6 0 16,9 0-1,-9 8-15,1 8 16,-8-1-16,8 9 16,0-1-16,7 0 15,1 0 1,-1 0-16,0 8 16,8 0-16,0-8 15,0 46-15,7-38 16,8-8-1,0-8-15,0 9 16,0-1-16,8 8 16,7-1-1,0 9-15,0-16 16,8 15-16,0-15 16,-1 1-16,8-1 15,-14-8 1,6 1-16,1-8 15,22 23-15,1-16 16,-1 1-16,0-8 16,1-1-1,-8-6-15,7-1 16,8 0-16,0-15 16,0 0-1,7-7-15,-7-1 16,-15 0-16,-16 1 15,1 7-15,0-8 16,-8 8 0,0-8-16,-7 1 15,-8 7-15,0 0 16,0 0 0,0-8-16,0 1 15,0-1-15,-8 0 16,1 1-16,-9-9 15,1 1 1,0 7-16,15 8 16,-7-7-16,7 7 15,0 0-15,0 0 16,0 0 0,0 0-16,0 0 15,0 0-15,0 0 16,0 0-1,-23 23-15,23-23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39:16.2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3840 7564 0,'0'0'15,"0"0"-15,0 0 16,8 0 0,0 0-16,7 7 15,7 1-15,1-1 16,0 1-16,7 0 15,-7-1 1,7 1-16,-7 0 16,-1-8-16,1 7 15,-8 1-15,0-1 16,8 1 0,-1 0-16,1-1 15,7 1-15,8-8 16,8 8-1,-1-8-15,-7 7 16,-1-7-16,1 0 16,-7 0-16,-1 0 15,8 0 1,7 0-16,8 0 16,-8-7-16,-7 7 15,0-8 1,-8 8-16,-7 0 15,-1 0-15,9-8 16,6 1-16,9 7 16,-1 0-1,8 0-15,-8-8 16,-7 8-16,0 0 16,0-8-16,0 8 15,7 0 1,0 0-16,8 0 15,0 0-15,-7-7 16,-16 7 0,8 0-16,-1 0 15,1 0-15,8 0 16,6-8-16,-6 1 16,-1 7-1,-7-8-15,0 0 16,0 8-16,-1-7 15,9-1-15,-1 0 16,0 1 0,1 7-16,-1-8 15,-7 1-15,-15-1 16,-1 8-16,9-8 16,14 1-1,0-1-15,8 8 16,0-8-16,0 1 15,-8 7 1,8-8-16,0 0 16,0 1-16,8 7 15,-8-8-15,-1 8 16,-14 0 0,0 0-16,7 0 15,1-7-15,-1 7 16,8 0-1,0 0-15,-8 0 16,-7 7-16,8-7 16,-9 0-16,9 0 15,-9 0 1,1 0-16,-8 0 16,1 0-16,-1 0 15,-7 0-15,-1 0 16,1 8-1,-8-8-15,-7 0 16,-1 0-16,1 0 16,-1 0-1,1 0-15,-1 0 16,1 0-16,-8 0 16,0 0-16,0 0 15,0 0 1,0 0-16,8 7 15,-8-7-15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41:19.8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6796 5404 0,'0'0'0,"0"0"0,0 0 15,61 7-15,-31-7 0,0 0 16,8 8 0,-8-8-16,8 8 15,15-8-15,15 0 16,8 7 0,-16-7-16,1 0 15,7 0-15,22 0 16,9-15-16,-31 7 15,0 1 1,15-1-16,8 8 16,-1-8-16,-7 1 15,16-1-15,7 0 16,-23 1 0,-15-1-16,30 8 15,0-7-15,-7 7 16,-8 0-16,15 0 15,-7-8 1,-8 0-16,-30 8 16,15 0-16,8-7 15,7 7 1,-7-8-16,-8 8 16,-15-8-16,15 8 15,-15 0-15,-8 0 16,-7 8-1,0-8-15,-8 0 16,-8 8-16,-6-8 16,-1 0-1,-8 0-15,1 0 16,-8 0-16,0 0 16,0 0-16,0 0 15,7 7 1,-7-7-16,0 0 15,0 0-15,0 0 16</inkml:trace>
  <inkml:trace contextRef="#ctx0" brushRef="#br0" timeOffset="20415.64">10100 8067 0,'0'0'0,"0"0"16,0 0-16,0 0 15,0 23-15,-8 8 16,1-1-16,-1 16 16,1 15-1,-1 8-15,1-1 16,-1 1-16,0 15 15,1 8 1,-1-8-16,8-16 16,0-14-16,0-8 15,0-1-15,0 1 16,0-8 0,0 0-16,0 1 15,0-1-15,0-8 16,0 8-16,0 1 15,0-16 1,0 7-16,0-7 16,0-8-16,0-7 15,0-8 1</inkml:trace>
  <inkml:trace contextRef="#ctx0" brushRef="#br0" timeOffset="21687.7">10092 8121 0,'0'0'15,"0"0"-15,0 0 16,0 0 0,8 7-16,-1 1 15,9 0-15,14-1 16,8 1-16,-1-1 15,9-7 1,22 0-16,15 0 16,8-15-16,-23 8 15,0-1 1,45-7-16,-7-1 16,-15 1-16,37 8 15,-14-16 1,-31 7-16,0 9 15,38-1-15,-15 0 16,-23 1-16,0 7 16,15 0-16,-14 0 15,-32 0 1,-14 7-16,-8-7 16,1 8-16,-1-8 15,0 8 1,0-1-16,-7 1 15,0 0-15,-1-1 16,-6 1-16,-1 0 16,0-1-1,0 8-15,-7 1 16,-1 14-16,-7 1 16,0 15-16,-7 30 15,-1 0 1,0-7-16,1-8 15,-8 23-15,0 7 16,7-22 0,8-15-16,0 14 15,0-14-15,0 7 16,0-8-16,0 1 16,8-16-1,-1-15-15,1 15 16,-1-8-16,1-7 15,-1 8-15,-7 7 16,0-15 0,0 7-16,-7-7 15,-1-7-15,1-1 16,-8 0 0,-1 8-16,-6 0 15,7-8-15,-8 0 16,-22 8-1,-23 0-15,-8-8 16,-7 8-16,-8-7 16,-15-1-16,0 0 15,23-7 1,-23 7-16,-30-7 16,23-1-16,-23 9 15,7-9-15,39 1 16,-31-8-1,-15 15-15,15 0 16,-38-7-16,15-8 16,54 0-16,-16 0 15,0 8 1,38-1-16,68-7 16</inkml:trace>
  <inkml:trace contextRef="#ctx0" brushRef="#br0" timeOffset="26368.87">12973 8357 0,'0'0'0,"0"0"16,0 0-16,0 23 15,7 23-15,-7 23 16,0 83 0,8-22-16,-8 23 15,7 22-15,1-60 16,-1 22-16,1-45 16,0-24-1,-1-37-15,1-8 16,-8-23-16,0 0 15,0 0 1</inkml:trace>
  <inkml:trace contextRef="#ctx0" brushRef="#br0" timeOffset="26971.91">13071 8228 0,'7'0'16,"16"-8"-16,23 0 16,59-7-1,39 0-15,-53-1 16,90 1-16,-30-8 15,16 0-15,-16-7 16,-60 15 0,45 15-16,-15 0 15,-38 23-15,7 15 16,1 7 0,-8 9-16,-15 30 15,-22 7-15,-16-7 16,-7 23-16,-8 23 15,-8-23 1,-7 15-16,-7 8 16,-8-31-16,0-15 15,-8 0-15,-7 0 16,-16-23 0,-7-15-16,0-16 15,1-7-15,-39 0 16,0-8-1,15-7-15,16-8 16,-31 0-16,-15-15 16,8-8-16,7-8 15,-29-15 1,-9-15-16,61 31 16,-15-1-16,-15 1 15,-1-1 1,99 31-16</inkml:trace>
  <inkml:trace contextRef="#ctx0" brushRef="#br0" timeOffset="27423.91">15392 8052 0,'0'0'0,"0"0"16,0 0-16,0 0 15,0 0 1,0 23-16,0 30 15,-8 115-15,8 8 16,8 76-16,-1-39 16,8-37-1,1 7-15,-9-76 16,1-23-16,-1-31 16,1-7-1,-1-31-15,-7-15 16,0 0-16,16-30 15,6-47-15,1-52 16,-16 14 0,-7-45-16,0 7 15,-7 16-15,-1-23 16</inkml:trace>
  <inkml:trace contextRef="#ctx0" brushRef="#br0" timeOffset="27804.9">15626 8052 0,'0'0'0,"0"0"16,0 0-16,15 0 16,23 0-16,53 8 15,60-8 1,-15 7-16,45 1 16,-75 0-16,76-1 15,-16-14-15,-22 14 16,-1 16-1,-59 0-15,6 0 16,-7 7-16,-7 31 16,-8 16-16,-30-9 15,-15 9 1,-16-16-16,-7 30 16,-23 1-16,-14-23 15,-16 7 1,0 0-16,-15 8 15,-46 15-15,8-22 16,8-8 0,-15-16-16,-1-7 15,31-16-15,-30-22 16,113-8-16</inkml:trace>
  <inkml:trace contextRef="#ctx0" brushRef="#br0" timeOffset="28322.9">19897 8472 0,'0'0'16,"-15"23"-16,-15 45 15,-8 85-15,16-46 16,-1 23-16,8-16 16,7-30-1,1-15-15,-1-8 16,1-38-16,-1-8 16,8-15-1</inkml:trace>
  <inkml:trace contextRef="#ctx0" brushRef="#br0" timeOffset="28819.91">20079 8266 0,'7'0'0,"69"0"0,60 7 16,38 9-1,-23-24-15,-30 0 16,38-7-16,-38-8 16,7 8-1,1 7-15,-46 8 16,-15-7-16,0 14 15,0 9 1,-15 6-16,0 24 16,-8 15-16,-22 16 15,0 7-15,-8 30 16,-23 16 0,-7-46-16,-15 0 15,-23 53-15,8-61 16,-1 8-16,-7 0 15,-37-7 1,-31-1-16,-31-15 16,-29-38-16,7-23 15,-60 8 1,-69-31-16,62 30 16,89 1-16</inkml:trace>
  <inkml:trace contextRef="#ctx0" brushRef="#br0" timeOffset="35463.39">11294 8518 0,'0'0'0,"0"0"16,0 0-16,0 0 15,0 0-15,0 0 16,0 0 0,0 0-16,0 0 15,0 0-15,0 0 16,0-16-16,0-14 16,8-24-1,-8 9-15,0-1 16,7 0-16,-7-7 15,0-16-15,0 15 16,0-7 0,0 16-16,0-1 15,0-8-15,0 1 16,0-23 0,8 7-16,0 15 15,-8 1-15,0 0 16,0 7-16,7-8 15,-7 9 1,0 14-16,0 8 16,0 8-16,0 0 15,0 7-15,0-7 16,0 15 0,0 0-16,0 0 15,0 0-15,0 7 16,-7 1-1,-1 7-15,-7 1 16,0-1-16,0 0 16,0 0-16,-1 1 15,1-9 1,0 1-16,0 0 16,8-8-16,7 0 15,0 0-15,0 0 16,0 0-1,0 0-15,0 0 16,0 0-16,0 0 16,0 0-1,0 0-15,7 7 16,-7-7-16,8 8 16,-1-1-16,8 1 15,-15-8 1</inkml:trace>
  <inkml:trace contextRef="#ctx0" brushRef="#br0" timeOffset="36388.39">11355 6136 0,'0'0'0,"0"0"15,-15 0-15,-8 0 16,0 0-16,-7 0 16,0 0-1,0 0-15,-1 0 16,1 8-16,0 0 16,0-1-16,-8 8 15,-15 16 1,0 7-16,8-7 15,-1-1-15,16 1 16,0 7 0,0 31-16,7 7 15,8-7-15,7-8 16,1-8-16,7 16 16,0-1-1,7 1-15,1-31 16,7 0-16,8 1 15,7-1-15,8-8 16,15-7 0,-1 8-16,1-16 15,31 0-15,-1-7 16,0-8 0,-23-8-16,8-7 15,0 0-15,0-1 16,-7-6-16,-8-9 15,-8-15-15,-7-7 16,-8 7 0,-7 0-16,-8 0 15,-7-15-15,-8-15 16,-8 0 0,-15 15-16,-7 0 15,-8 7-15,-7-7 16,-8 15-1,8 16-15,-16 7 16,-52 23-16,113 0 16</inkml:trace>
  <inkml:trace contextRef="#ctx0" brushRef="#br0" timeOffset="40664.37">12073 8953 0,'0'0'0,"0"0"16,0 0-16,0 0 16,0 0-1,0 0-15,0 0 16,0 0-16,0 0 15,0 0 1,0 0-16,0 0 16,0 0-16,8 0 15,-8 0-15,7 7 16,1-7 0,-1 0-16,-7 0 15,8 0-15,-1 8 16,9-8-16,-1 0 15,0 0 1,0 7-16,0-7 16,0 0-16,8 8 15,-1-8-15,-6 0 16,6 0 0,-7 0-16,1 8 15,6-1-15,-7-7 16,0 0-1,1 8-15,-1 0 16,0-8-16,0 7 16,0-7-16,-7 0 15,7 0 1,-8 0-16,8 8 16,1-8-16,-1 0 15,0 0 1,0 0-16,0 8 15,0-8-15,0 0 16,0 0-16,0 0 16,1 0-1,-1 0-15,0 0 16,7 0-16,-6 0 16,-1 0-1,0 0-15,0 0 16,-7 0-16,-1 0 15,1 0-15,-1 0 16,-7 0 0,0 0-16,8 0 15,-8 0-15,0 0 16,0 0 0,0 0-16,7 0 15,-7 0-15,0 0 16,0 0-16,0 0 15,0 0 1,0 0-16,0 0 16,0 0-16,0 0 15,0 0-15,0 0 16,0 0 0,0 0-16,0 0 15,0 0-15,0 0 16,0 0-1,0 0-15,-7-8 16,-8 0-16,-16-7 16,-14 7-1,7 1-15,0-1 16,1 8-16,-9-8 16,1 8-16,-8 0 15,0 0 1,-7-7-16,7 7 15,22 0-15,9 0 16,-8 0-16,-1 0 16,1 0-1,0 0-15,7 0 16,0 0-16,8 0 16,0 0-1,0 0-15,8 0 16,-1 0-16,8 0 15,0 0-15,0 0 16,0 0 0,0 0-16,0 0 15,0 0-15,8 0 16,7 0-16,7 0 16,-7 0-1,16 7-15,14-7 16,16 0-16,7 8 15,0-16-15,0 8 16,0-7 0,0-1-16,0 1 15,-8 7-15,-14-8 16,-9 8 0,-6 0-16,-1 0 15,-7 0-15,-1 0 16,1 0-16,-8 0 15,-7 0 1,-1 0-16,-7 0 16,0 0-16,0 0 15,0 0 1,0 0-16,0 0 16,0 0-16,0 0 15,-7 0-15,-9 0 16,-14 8-1,-8-8-15,1 7 16,-9 1-16,1-8 16,7 7-1,0 1-15,1 0 16,-9-1-16,8-7 16,8 8-16,0 0 15,7-1 1,1-7-16,6 0 15,9 0-15,-1 0 16,1 0 0,7 0-16,-8 8 15,8-8-15,0 0 16,0 0-16,0 0 16,0 0-1,8 8-15,-1-1 16,1 1-16,7-1 15,0 1 1,0 0-16,0-1 16,0-7-16,1 8 15,-1-8-15,0 0 16,0 0 0,-7 0-16,-1 0 15,8 0-15,-7 0 16,-1 8-1,1-8-15,-1 0 16,1 0-16,0 0 16,-1 0-16,-7-8 15,0 8-15</inkml:trace>
  <inkml:trace contextRef="#ctx0" brushRef="#br0" timeOffset="41431.37">11997 9136 0,'0'0'0,"0"0"16,0 0 0,0 0-16,0 0 15,0 0-15,0 0 16,8 0-16,0 0 15,-1 0 1,8 7-16,0-7 16,0 0-16,8 0 15,7 0 1,23-7-16,15 7 16,0 0-16,-15-16 15,0 16-15,0 0 16,15 0-1,-7 0-15,-16 0 16,-7 8-16,-8 0 16,-7-8-1,-1 7-15,-6-7 16,-9 8-16,-7-8 16,0 0-16,0 0 15,0 0 1,0 0-16,0 0 15,0 0-15,0 0 16,0 0 0,0 0-16,0 0 15,0 0-15,0 0 16,0 0 0,0 0-16,0 0 15,0 0-15,0 0 16,0 0-16,0 0 15,0 0 1,0 0-16,0 0 16,0 0-16,0 0 15,0 0-15,0 0 16,0 0 0</inkml:trace>
  <inkml:trace contextRef="#ctx0" brushRef="#br0" timeOffset="43550.37">13078 8495 0,'0'0'0,"0"0"16,0 0-16,0 0 16,0 0-16,0 0 15,0 7-15,0 9 16,-7 6 0,-1 24-16,8 38 15,0 0-15,0-8 16,0 16-16,0-8 15,0-8 1,0-7-16,0-8 16,0-23-16,0-7 15,0-16 1,0-15-16</inkml:trace>
  <inkml:trace contextRef="#ctx0" brushRef="#br0" timeOffset="44081.37">12920 8395 0,'0'0'16,"0"0"-16,0 0 16,15 0-16,38 0 15,0-7-15,0-1 16,15 1-1,83-9-15,-45 1 16,-38 7-16,45-7 16,38 7-16,-52 8 15,29-7 1,1 7-16,-54 0 16,1 0-16,15 15 15,7 0 1,-30-7-16,-23 0 15,-7 7-15,0 15 16,0 1 0,-1 22-16,-6 24 15,-16 22-15,-15 15 16,0 47-16,-15-62 16,7-15-1,8-84-15</inkml:trace>
  <inkml:trace contextRef="#ctx0" brushRef="#br0" timeOffset="44237.37">14681 9456 0,'0'0'0,"0"0"16,0 0 0,-15 0-16,-8 8 15,-22 0-15,0-1 16,-8 1 0,0-1-16,-15-14 15,-38 7-15,-30-8 16,-38-7-16,15 7 15</inkml:trace>
  <inkml:trace contextRef="#ctx0" brushRef="#br0" timeOffset="46754.18">13222 8563 0,'0'0'16,"0"16"-16,-7 22 16,-1 30-16,0-6 15,1 6-15,-1 1 16,8 7 0,-7 1-16,-1-16 15,1-8-15,-1-15 16,1 0-1,7-15-15,0-7 16,0-1-16,7-8 16,1 1-16,-1-8 15,8 0 1,16 0-16,29 0 16,8 0-16,0-8 15,-15 8 1,8 0-16,29 0 15,16 0-15,-15 0 16,15 0-16,-1 0 16,-14 0-1,-38 0-15,-15 0 16,-8-7-16,0-1 16,8 1-1,-8-9-15,1 9 16,-1-9-16,-7 1 15,7-15-15,-8-1 16,1-15 0,0 0-16,-8-15 15,0-23-15,-15 8 16,0 23-16,-7-1 16,-1 8-1,0 8-15,1 8 16,-8-1-16,0 1 15,-8-1 1,23 31-16</inkml:trace>
  <inkml:trace contextRef="#ctx0" brushRef="#br0" timeOffset="52391.17">11793 6174 0,'0'0'0,"0"0"15,0 0-15,8 0 16,7 0-16,8-7 15,14-8 1,1 7-16,8-7 16,7-16-16,-23 16 15,8 0 1,15-8-16,7 0 16,8-8-16,-15 16 15,0-8-15,0 0 16,0 8-1,0 0-15,-8 7 16,8 0-16,0 8 16,-8 8-1,-7 0-15,0-1 16,15 9-16,30-1 16,-30 0-16,0 0 15,-8 1 1,-15-1-16,8 0 15,0 0-15,0 1 16,37 7-16,-22 0 16,-15-8-1,0 8-15,-16-8 16,1 0-16,-8 0 16,-7-7-1,-1 0-15,1-1 16,0 1-16,-8-8 15,0 0-15,0 0 16,0 0 0,0 0-16,0 0 15,-8-8-15,0-7 16,1 7 0,-1 1-16,1-1 15,-1 1-15,-7-1 16,0 8-1,7 8-15,8-1 16,0 8-16,8-7 16,-1 0-16,1 15 15,-8-16 1,0 1-16,0 0 16,-15 7-16,-8 0 15,1-7-15,-1-1 16,0-7-1,1-7-15,6 7 16,-6-16-16,22 16 16</inkml:trace>
  <inkml:trace contextRef="#ctx0" brushRef="#br0" timeOffset="53159.29">14054 6266 0,'0'0'0,"-8"-15"16,-7 0-16,0-8 16,0 0-16,-8 0 15,0 0 1,-7 8-16,-8-8 15,1 15-15,-9 1 16,-7-1-16,16 16 16,-1 7-1,-23 15-15,1 24 16,-31 7-16,38-15 16,0 7-1,15 16-15,1 15 16,6-8-16,1-7 15,7 7-15,8 8 16,8 15 0,7-15-16,7-15 15,8 38-15,8-16 16,15-30 0,53 16-16,-16-24 15,-7-15-15,0-7 16,61-1-16,-23-14 15,-16-32 1,24-14-16,-16-8 16,-37 7-16,-1-45 15,-7-8 1,-15-8-16,-16-30 16,-22-8-16,-7 23 15,-8-22-15,-8 14 16,-22 8-1,-38-7-15,-8 22 16,-7 39-16,-84 22 16,38 54-1,-14 8-15</inkml:trace>
  <inkml:trace contextRef="#ctx0" brushRef="#br0" timeOffset="55981.33">14583 8800 0,'0'0'0,"0"0"15,0 0-15,0 0 16,0 0 0,0 0-16,0 0 15,0 0-15,0 0 16,0 0-1,0 0-15,0 0 16,0 0-16,0 0 16,0 0-16,0 0 15,7 8 1,9-1-16,-1 1 16,7-1-16,16 1 15,8 0 1,6-8-16,9 0 15,-8-8-15,-23 0 16,0 1 0,8-1-16,7-7 15,8 7-15,0 8 16,0 0-16,-15 8 16,0 0-1,-8-8-15,-7 0 16,-1 7-16,1-7 15,0 0 1,-1 0-16,-6 8 16,-9-8-16,1 0 15,-8 0-15,0 0 16,0 0 0,0 0-16,-15 0 15,-8 0-15,0 0 16,1 7-1,6 1-15,9-8 16,-1 0-16,8 0 16,0 0-16,0 0 15,0 0 1,0 0-16,0 0 16,0 0-16,0 0 15,0 0 1,-15-23-16,15 23 15</inkml:trace>
  <inkml:trace contextRef="#ctx0" brushRef="#br0" timeOffset="57194.11">14394 6213 0,'0'0'16,"0"0"-16,0 0 16,15-8-16,0 0 15,8-7 1,7 0-16,0 7 16,1 1-16,-1-1 15,-8 0-15,9-7 16,6 0-1,9 0-15,7-1 16,-8 9-16,8-9 16,-8 9-16,-14-1 15,-1 0 1,15 1-16,1 7 16,7 0-16,-1 0 15,1 7 1,-7 1-16,-1 0 15,0 7-15,16 8 16,-8-8-16,7 16 16,1 7-1,-16-8-15,-15-14 16,1 7-16,-1-8 16,-7 0-1,-8-7-15,0-1 16,-8 1-16,1-8 15,-1 0 1,1 0-16,-8 0 16,0 0-16,8-8 15,-8 1 1,0-1-16,0-7 16,-8 0-16,8 7 15,-8 0-15,8 8 16,0 0-16,-7 0 15,7 0 1,0 0-16,0 0 16,0 0-16,0 0 15,0 0 1,0 0-16,0 0 16,0 0-16</inkml:trace>
  <inkml:trace contextRef="#ctx0" brushRef="#br0" timeOffset="58179.11">16858 6526 0,'0'0'15,"0"0"-15,0 0 16,0-8-16,-7-7 16,-1-1-16,1 1 15,-1 0 1,1-8-16,-1 0 16,-7-15-16,7 7 15,-7 8-15,-7-7 16,-9-1-1,1-7-15,-8 8 16,0-1-16,8 8 16,8 8-1,-1 0-15,-7 0 16,-8-1-16,0 9 16,-7-1-1,-8 8-15,0 8 16,7-8-16,1 7 15,7 9-15,-7 6 16,-8 17 0,0-1-16,0 15 15,15-7-15,8-8 16,0 0 0,7 16-16,1 22 15,6-15-15,9-8 16,-1-14-16,8-1 15,0 0 1,0 23-16,8-8 16,7 9-16,8-9 15,7-7-15,8 0 16,7-8 0,8 0-16,0 0 15,-8-7-15,31-9 16,7 9-1,-15-8-15,-23-16 16,8 1-16,31-16 16,-1-7-1,-8-8-15,-7 0 16,-7-7-16,-8 7 16,0-8-16,-16-7 15,1-23 1,-15 8-16,0-1 15,-8-7-15,-15-7 16,-15-24-16,-8 16 16,-15 15-1,-30 0-15,-60 7 16,-24-7-16</inkml:trace>
  <inkml:trace contextRef="#ctx0" brushRef="#br0" timeOffset="61603.85">10433 10983 0,'7'7'0,"16"9"15,22 29-15,1 1 16,-1 8-16,-7-16 16,7 0-1,23-7-15,8-9 16,-1-6-16,-7-16 15,15-8-15,23-15 16,-30 0 0,-8-7-16,-8-8 15,1-8-15,22-15 16,-15-8-16,-7 0 16,-24 1-1,-6 7-15,-9-16 16,-7-14-16,-15-1 15,-7 0 1,-16-30-16,-15 46 16,-15-8-16,-7 15 15,15 24 1,-1-1-16,-22 15 16,-15 8-16,7 8 15,1 15-15,-54 31 16,-29 7-16</inkml:trace>
  <inkml:trace contextRef="#ctx0" brushRef="#br0" timeOffset="62584.31">13487 10006 0,'0'0'0,"-8"0"15,-7 7-15,-23 9 16,0 14 0,-7 31-16,7 0 15,0 46-15,8-15 16,0 30-16,7-30 16,16-9-1,7 24-15,7-23 16,8 0-16,16 0 15,-1-15 1,46 30-16,7-15 16,-23-15-16,1-23 15,29-1-15,31-14 16,-38-39 0,16-22-16,14-16 15,-30 8-15,-30 0 16,0-8-1,0-23-15,-8-7 16,1-1-16,-8-7 16,-8 1-16,-15-1 15,-15 7 1,-23-30-16,-7 16 16,-8-8-16,8 30 15,-8-7 1,-22 7-16,-23 0 15,-8 23-15,-30 8 16,-15 8-16,45 22 16,-22 23-1,-31 8-15,61 8 16,30 7-16,0 0 16,0 8-1,53-46-15</inkml:trace>
  <inkml:trace contextRef="#ctx0" brushRef="#br0" timeOffset="63217.34">16760 9968 0,'0'0'0,"-15"0"16,-23-8-16,-7 8 16,-1 0-16,-6 0 15,-1 15 1,-31 8-16,-21 8 15,14 7-15,0 8 16,0 7 0,16 8-16,14 15 15,16 39-15,15-23 16,15 7 0,15 23-16,7-38 15,16-23-15,-23-61 16</inkml:trace>
  <inkml:trace contextRef="#ctx0" brushRef="#br0" timeOffset="63263.34">16344 11242 0,'0'0'16</inkml:trace>
  <inkml:trace contextRef="#ctx0" brushRef="#br0" timeOffset="63408.34">16805 10945 0,'16'-8'16,"-16"8"-16,242-298 15,-242 298-15,15-45 16,0-93-16,-15 31 15,-15-7 1,-53-8-16,-16 38 16,-21 30-16,105 54 15</inkml:trace>
  <inkml:trace contextRef="#ctx0" brushRef="#br0" timeOffset="64776.61">11990 8846 0,'0'0'16,"0"0"-16,0 0 15,0 0-15,0 0 16,7 0 0,9 0-16,6 0 15,1 7-15,0-7 16,14 0 0,16-7-16,30-9 15,1 1-15,-9 0 16,1 7-16,7 1 15,-7-9 1,-16 1-16,-22 8 16,0-9-16,7 1 15,0 7 1,-7 1-16,15-1 16,-30 0-16,-8 8 15,-15 0-15,0 0 16,-8 0-1,-14 16-15,-1-1 16,-7 16-16,7-9 16,0 1-1,1-7-15,7-1 16,-1-8-16,9 1 16,7-8-16,0 0 15,0 0 1,0 0-16,0 0 15,0 0-15,0 0 16,0 0 0,-8 8-16,8-8 15</inkml:trace>
  <inkml:trace contextRef="#ctx0" brushRef="#br0" timeOffset="65573.42">14598 8830 0,'0'0'0,"0"0"15,0 0-15,8 8 16,14 0-16,16-8 16,30 7-1,23-7-15,-31 0 16,-7-7-16,15 7 16,38 0-16,-23-8 15,-22 0 1,-16 1-16,-7-1 15,-15 8-15,-1 0 16,-7 0 0,-15 0-16,0 0 15,0 0-15,0 0 16,-22 8-16,-54-8 16,76 0-1</inkml:trace>
  <inkml:trace contextRef="#ctx0" brushRef="#br0" timeOffset="107264.31">10289 11654 0,'0'0'0,"0"8"0,7 15 0,24 160 16,-16-91-16,0-24 15,0-7-15,-7-7 16,-8-16 0,7 8-16,-7-16 15,0-14-15,0-1 16,0-8-1,0-7-15,0 0 16,8-7-16,-8 7 16</inkml:trace>
  <inkml:trace contextRef="#ctx0" brushRef="#br0" timeOffset="107749.31">10228 11555 0,'0'0'15,"0"0"-15,0 0 16,0 0-16,0 0 16,0 0-16,16-15 15,-1 0 1,15-1-16,15-7 16,1 8-16,-1 0 15,0 7-15,1 1 16,-16 7-1,-7 7-15,-1 1 16,-7 0-16,1 7 16,-9 15-16,-7 1 15,-7 15 1,-9-8-16,-6 8 16,-1-8-16,0-8 15,8-7 1,0-7-16,8-9 15,-1 1-15,8-8 16</inkml:trace>
  <inkml:trace contextRef="#ctx0" brushRef="#br0" timeOffset="108389.69">11037 11838 0,'0'0'0,"0"0"15,0 0 1,0 0-16,-15 0 15,-23-8-15,-7 0 16,7 16-16,0 7 16,8 0-1,8 1-15,6-1 16,1 0-16,8-7 16,-1 7-1,8 0-15,8-7 16,-1 0-16,16-1 15,7 1-15,0-8 16,1 0 0,-1-8-16,-7 1 15,-8-1-15,0 0 16,0 1 0,-7-1-16,-8 8 15,0 0-15,0 0 16,0 0-16,0 0 15,7 15 1,1 8-16,7 15 16,0 1-16,0-1 15,0 0-15,8 0 16,-8-7 0,0-8-16,0 7 15,0-7-15,0-8 16,-7 0-1,0-7-15,-1-8 16,1-38-16,-8 38 16</inkml:trace>
  <inkml:trace contextRef="#ctx0" brushRef="#br0" timeOffset="108680.69">11279 11326 0,'0'0'0,"0"0"16,0 0-16,0 0 16,0 0-16,0 8 15,0 22 1,8 24-16,-1 37 16,1 1-16,-1-23 15,-7-16 1,8-7-16,0 7 15,-8-15-15,7 1 16,1 14-16,-8-38 16,7 1-1,-7-16-15,0 0 16,0 0-16</inkml:trace>
  <inkml:trace contextRef="#ctx0" brushRef="#br0" timeOffset="108884.68">11083 11731 0,'0'0'0,"0"0"16,0 0-16,0 0 16,22 0-16,24-8 15,14-7 1,-7 7-16,-8-7 15,-7 7-15,8-15 16,-46 23 0</inkml:trace>
  <inkml:trace contextRef="#ctx0" brushRef="#br0" timeOffset="109264.68">11793 11624 0,'0'0'16,"0"0"-16,-7 7 16,-23 24-1,-8 15-15,15-8 16,0 0-16,8-7 15,8-8-15,-1-1 16,8 1 0,8-15-16,-1 7 15,8-7-15,0-8 16,8 0 0,0-8-16,7 1 15,-7-9-15,-8 1 16,-8 0-16,1 7 15,-8 1 1,-8-1-16,8 8 16</inkml:trace>
  <inkml:trace contextRef="#ctx0" brushRef="#br0" timeOffset="134642.92">10387 5747 0,'0'0'15,"0"0"-15,0 0 16,0 0-16,0 0 15,0 0-15,0-8 16,-7-7 0,-1 8-16,1-1 15,-1 0-15,-7-7 16,-8 0-16,0 7 16,-7 0-1,0 8-15,0 0 16,-8 8-16,0 15 15,15-8 1,1 16-16,-1 7 16,8-8-16,7 1 15,1 0-15,7-9 16,0 1 0,7-7-16,9-1 15,6 0-15,1 0 16,7 1-16,-7-9 15,0 1 1,-1-8-16,1 0 16,-8 0-16,0-8 15,0 1 1,0-1-16,-7 0 16,-1-7-16,1 7 15,0-7-15,-1 8 16,1-1-1,-1 0-15,-7 1 16,0-1-16,0 0 16,8 1-16,-8 7 15,0 0 1,0 0-16,7-8 16,-7 8-16,0 0 15,8 8 1,7-1-16,0 9 15,0 7-15,0-1 16,1 1-16,-1 0 16,0-7-1,0-1-15,0 8 16,-7-8-16,-1 8 16,1-8-1,-1 0-15,1 1 16,-1-9-16,1 1 15,0 7-15,-1 0 16,1 1 0,-8-16-16</inkml:trace>
  <inkml:trace contextRef="#ctx0" brushRef="#br0" timeOffset="163668.69">13351 11578 0,'0'0'16,"0"0"-16,-8 0 15,1 0-15,-1 8 16,0-1-16,-7 9 15,0 14 1,8 8-16,-1 8 16,8 8-16,0 14 15,0 16 1,0-38-16,8-8 16,-1 0-16,-7-7 15,0-8-15,0-8 16,0-7-1,0-8-15,0 0 16,0 0-16,0 0 16,0 0-1,0-23-15,8-38 16,-1 7-16,1-14 16,-1 14-16,-7 1 15,0 7 1,0 0-16,0 16 15,0 7-15,0 7 16,0 1 0,0 7-16,0 8 15,0 0-15,0 0 16,0 0-16,0 0 16,8 16-1,15 7-15,7 7 16,8-7-16,-16-8 15,9 1-15,-16-9 16,0 1 0,0 0-16,0-8 15,0 0-15,0-8 16,8-7 0,-8-1-16,0-7 15,-7 8-15,-1 0 16,1 0-16,-8 7 15,0 8 1,0 0-16,0 0 16,0 0-16,7 8 15,1 7 1,0 8-16,-1 7 16,1-7-16,-1-7 15,1 6-15,-1-6 16,9 7-1,-1-1-15,0 9 16,15 0-16,-7-9 16,-1-6-1,-7-9-15,-15-7 16</inkml:trace>
  <inkml:trace contextRef="#ctx0" brushRef="#br0" timeOffset="164123.69">14273 11891 0,'0'0'0,"0"0"15,0 0 1,0 0-16,0 0 15,0 0-15,-8 0 16,-7 0 0,-7 0-16,-1 8 15,0-1-15,-7 1 16,7 7-16,1 0 16,7 1-1,7 7-15,0-16 16,8 8-16,0-15 15,8 8-15,7 0 16,8-8 0,7-16-16,-7 1 15,-1 0 1,-7 0-16,1-1 16,-9 1-16,1 0 15,-1 0-15,-7-1 16,-7-14-16,-16-16 15,23 46 1</inkml:trace>
  <inkml:trace contextRef="#ctx0" brushRef="#br0" timeOffset="164574.28">14560 11944 0,'0'0'0,"0"0"16,0 0-16,0 0 16,0 0-16,0-7 15,0-24-15,0-7 16,8-8-1,-1 8-15,1 0 16,-1 7-16,1 16 16,0 0-1,-1 0-15,-7 15 16,8 7-16,7 16 16,0 8-1,0-1-15,0 1 16,0-1-16,-7 1 15,7 7-15,-7-15 16,-1 0 0,8 0-16,0-8 15,0 0-15,1-7 16,-1-8 0,0-8-16,-15 8 15</inkml:trace>
  <inkml:trace contextRef="#ctx0" brushRef="#br0" timeOffset="164882.28">15029 11212 0,'0'0'0,"0"0"15,0 0-15,0 7 16,0 24-16,7 15 15,-7 7 1,8-7-16,0 0 16,-1 7-16,1 1 15,-8-1 1,0-15-16,0-7 16,0-8-16,0-8 15,0 0-15,0 0 16,0-15-1,0 0-15,0 0 16,0 0-16</inkml:trace>
  <inkml:trace contextRef="#ctx0" brushRef="#br0" timeOffset="165105.28">14968 11517 0,'0'0'16,"0"0"-16,0 0 16,0 0-16,16 0 15,6 0-15,8 0 16,-30 0-1</inkml:trace>
  <inkml:trace contextRef="#ctx0" brushRef="#br0" timeOffset="165510.84">15551 11563 0,'0'0'0,"0"0"15,0 0 1,-16 0-16,-14 30 16,-8 24-16,8-16 15,0 0 1,7 0-16,1 0 15,6-7-15,9-16 16,7 8-16,7-15 16,1-1-1,7-7-15,8 0 16,15-7-16,-1-9 16,1-6-1,-8-17-15,1 1 16,-16 0-16,-8 8 15,-7 14-15,-15-7 16,15 23 0</inkml:trace>
  <inkml:trace contextRef="#ctx0" brushRef="#br0" timeOffset="165744.24">15898 11876 0,'0'0'0,"0"0"15,0 0-15,0 0 16,8-8-16,22-30 15,-30 38-15</inkml:trace>
  <inkml:trace contextRef="#ctx0" brushRef="#br0" timeOffset="186094.11">13275 5602 0,'0'0'0,"8"15"16,-1 16-16,23 30 16,1 0-1,-1-8-15,0-7 16,-7-8-16,-8-7 16,-8-8-16,1 0 15,-8-8 1,0-7-16,0-1 15,0 8-15,0-15 16,0 0-16,0 0 16,0 0-1,0 0-15,8-15 16,7-8-16,0 0 16,0-7-1,0-8-15,0 15 16,0-8-16,0 16 15,1 0 1,6-1-16,1 9 16,0-1-16,-1 8 15,-7 0-15,8 0 16,0 8 0,-1-8-16,-6 0 15,-1 0-15,-15 0 16</inkml:trace>
  <inkml:trace contextRef="#ctx0" brushRef="#br0" timeOffset="186805.11">14167 5472 0,'0'0'16,"0"0"-16,0 0 15,0 0 1,0 0-16,0 0 16,0 0-16,0 0 15,0 0 1,0 0-16,-7 0 16,-9 8-16,1 7 15,0 8-15,8 23 16,7 38-1,15 15-15,15-15 16,0-23-16,-7-23 16,0-7-1,-1-8-15,-7-16 16,8-7-16,0-7 16,-1-9-16,1-7 15,-8-15 1,-7-7-16,-8 6 15,-8-6-15,-7 6 16,0 9-16,0 7 16,0 8-1,0-1-15,-8 9 16,23 7-16</inkml:trace>
  <inkml:trace contextRef="#ctx0" brushRef="#br0" timeOffset="188329.15">14893 5014 0,'0'0'16,"0"0"-16,-15 0 16,-8 8-16,-7 0 15,-8 15-15,-7 22 16,-1 9 0,1 7-16,7 23 15,15 7-15,16-7 16,7-23-1,7-7-15,9-16 16,6 8-16,-7-23 16,16 0-16,6-16 15,16-14 1,15-9-16,-15-14 16,-7-16-16,-46 46 15</inkml:trace>
  <inkml:trace contextRef="#ctx0" brushRef="#br0" timeOffset="188873.23">15014 4640 0,'0'0'16,"0"0"-16,0 0 16,0 23-1,7 31-15,1 7 16,-1 0-16,1-8 16,0 8-1,-1-7-15,-7-16 16,0-15-16,0-8 15,0-7-15,0-8 16,0 0 0,15-8-16,0-15 15,1 0-15,-1 0 16,-8-7-16,1 15 16,-8-1-1,0 9-15,0-1 16,0 8-16,0 0 15,7 0 1,16 8-16,7 7 16,0 0-16,1 0 15,-1 1 1,-7-9-16,-1 9 16,1-1-16,0 0 15,-1 0-15,-7 8 16,8 0-1,0-8-15,-23-15 16</inkml:trace>
  <inkml:trace contextRef="#ctx0" brushRef="#br0" timeOffset="189344.15">15649 4877 0,'0'0'0,"0"0"16,0 0-1,0 0-15,0 0 16,0 0-16,7 8 16,1-1-16,0 1 15,-1 0 1,1-8-16,7 0 15,0 0-15,0-8 16,8-7-16,-8-1 16,7-14-1,-14-1-15,0 1 16,-8-1-16,-8 8 16,0 8-1,1 0-15,-16 7 16,-22 16-16,-8 22 15,8 24-15,14-8 16,16-1 0,8 9-16,22-1 15,15-7-15,15 15 16,-14-46 0,37 1-16,37-24 15,-14-23-15,-91 31 16</inkml:trace>
  <inkml:trace contextRef="#ctx0" brushRef="#br0" timeOffset="189814.15">16201 4671 0,'0'0'16,"0"15"-16,-8 31 16,8-8-16,8 0 15,-1-7 1,8-8-16,-7-8 16,7-7-16,8-8 15,7-8-15,0-30 16,0-23-1,-14 15-15,-1 8 16,-8 15-16,1 8 16,-8 7-1,0 8-15,0 0 16,7 23-16,8 23 16,1 7-1,-1 1-15,-8-9 16,8 24-16,-7 0 15,0-16-15,-1-7 16,-7-8 0,-7 0-16,-1-7 15,-15 7-15,-30 0 16,-37 8-16,90-46 16</inkml:trace>
  <inkml:trace contextRef="#ctx0" brushRef="#br0" timeOffset="203284.5">11196 11036 0,'0'0'0,"0"0"15</inkml:trace>
  <inkml:trace contextRef="#ctx0" brushRef="#br0" timeOffset="203808.07">10947 11067 0,'0'0'16,"-16"7"-16,-14 1 15,0 7-15,0 8 16,0 0-16,-1 8 16,9-9-1,-9 9-15,1 7 16,-8 16-16,1-16 16,-9 15-16,8 1 15,8-9 1,0-6-16,7 6 15,8 9-15,8-1 16,-1 1-16,16-1 16,14 0-1,8-7-15,23 8 16,-15-16-16,15 0 16,-8-7-1,24-1-15,14-7 16,-8-8-16,-7-15 15,15-7-15,23-1 16,-30 0 0,-1-7-16,1 7 15,0-7-15,7 0 16,-8-8-16,-22 0 16,-53 23-1,189-275-15,-189 275 16,8-23-16,-8-53 15,-8-46 1,-7 53-16,-7 1 16,-1-1-16,-7 0 15,-31 1-15,-22-1 16,83 69 0</inkml:trace>
  <inkml:trace contextRef="#ctx0" brushRef="#br0" timeOffset="208956.12">14137 11731 0,'0'0'0,"0"0"15,-8 7-15,1 1 16,-1 0-16,1-1 15,-8 1 1,7 0-16,0-1 16,-7 8-16,8-7 15,-1 0 1,1-1-16,7 1 16,0 0-16,7 7 15,16-8-15,7 1 16,8 0-1,-8-1-15,-15-7 16,0 0-16,-7 0 16,-1 0-1,-7 0-15,0 0 16,0 0-16,-7-7 16,-23 14-16,30-7 15</inkml:trace>
  <inkml:trace contextRef="#ctx0" brushRef="#br0" timeOffset="-213526.66">12020 9098 0,'0'0'16,"8"0"-16,7 0 15,0-8-15,0 0 16,8 1-1,7-1-15,15 0 16,8 1-16,8-8 16,-8-1-1,-8 1-15,8 0 16,7-1-16,1 1 16,-8 8-16,0-1 15,-8 8 1,-7-8-16,0 8 15,-1-7-15,16 7 16,-7-8-16,14 8 16,-22 0-1,-8 0-15,0 0 16,-7 0-16,0 0 16,-8 0-1,0 0-15,-7 0 16,-1 0-16,1 0 15,-8 0-15,0 0 16,0 0 0,0 0-16,-15 0 15,-31-8-15,-14 1 16,7 7 0,-8 0-16,-14 0 15,-16 0-15,8 0 16,15 0-16,-15 0 15,0 7 1,7-7-16,8 0 16,15 8-16,-7 0 15,-8 7 1,-1-15-16,1 8 16,16-1-16,6 1 15,16-8-15,0 7 16,7-7-1,0 0-15,8 0 16,8 0-16,7 0 16,0 0-16,0 0 15,0 0 1,15 0-16,30 8 16,23-8-16,0 0 15,-15-8 1,15 8-16,38 0 15,0-7-15,-8-1 16,16 1-16,-9-1 16,-22 0-1,-22 1-15,22-1 16,23-7-16,-30 0 16,-24 7-1,-6 0-15,-8-7 16,-16 15-16,1-8 15,-8 1-15,-7 7 16,-1 0 0,-7 0-16,0 0 15,-7-8-15,-8 8 16,-61-8 0,-7 8-16,22 0 15,1 8-15,-23 0 16,-8-1-16,15 9 15,16-9 1,7 1-16,0 0 16,23-8-16,7 0 15,8 0-15,7 0 16,8 0 0,0 0-16,8 0 15,15 0-15,15 7 16,14-7-1,16 0-15,-7 8 16,-16-8-16,8 7 16,8-7-16,-1 0 15,8 0 1,-15 0-16,-15 0 16,-8 0-16,-7 0 15,-8 0 1,0 0-16,-7 0 15,-8 0-15,7-7 16,-7-8-16,0 7 16,-7-7-1,-1-16-15,-7 8 16,-15-7-16,7 7 16,0 8-1,1-1-15,-1 1 16,8 7-16,0 1 15,0 7-15,0 15 16,-1 8 0,1 7-16,15 1 15,8 7-15,7 0 16,0-7-16,8 7 16,7-8-1,-15-7-15,0-7 16,-7-9-16,-8-7 15,0 0 1,-23 0-16,-15-7 16,1-1-16,-9-15 15,-22 0-15,15 16 16,0-1 0,0 16-16,8 14 15,-15 62-15,60-84 16</inkml:trace>
  <inkml:trace contextRef="#ctx0" brushRef="#br0" timeOffset="-204570.87">14847 4488 0,'-37'7'0,"-69"9"16,-60 14-16,60-15 15,-46 16 1,1-1-16,30 1 16,-37 15-16,37 7 15,-8 1-15,-37 7 16,45 15-1,-45 46-15,37-7 16,53-24-16,-22 47 16,23-32-16,-1 9 15,23 15 1,15-39-16,23-22 16,8 0-16,14-1 15,23 1 1,23 7-16,15-15 15,15-7-15,69 15 16,-24-8-16,99 15 16,-99-38-1,99-7-15,-68-24 16,91-22-16,-114-16 16,121-30-1,-31-7-15,-52 7 16,53-39-16,-30 1 15,29 8-15,-89-9 16,36-29 0,-37 37-16,-22-7 15,14-31-15,-37 31 16,-30 7 0,-24-15-16,-6 8 15,-16 31-15,-15-32 16,-15-7-16,-53-15 15,-76-15 1,-113-8-16,7 53 16,-143 47-16,83 60 15,-234 84 1,506-91-16</inkml:trace>
  <inkml:trace contextRef="#ctx0" brushRef="#br0" timeOffset="-31093.77">21047 6052 0,'0'0'15,"0"0"-15,0 0 16,0 0-16,-8 0 16,0 0-1,-7-7-15,0 7 16,0-8-16,-8 0 15,1 8 1,-1 0-16,0 0 16,1 0-16,-16 0 15,-7 8-15,-1 0 16,-7-1 0,-7 16-16,7 8 15,0 7-15,8 8 16,-16-8-1,1 8-15,7-8 16,15-8-16,0 9 16,8-1-1,0 15-15,7-7 16,8 0-16,0 7 16,7-7-16,1 0 15,-1 22 1,8 1-16,0 0 15,8-16-15,7-7 16,7 0-16,9 0 16,14-1-1,15 24-15,-14-23 16,14-8-16,-7-7 16,15-1-1,15 1-15,-15-8 16,-22-8-16,7-8 15,15 1-15,15-8 16,-8 0 0,-14-8-16,-8 1 15,0-16-15,0 0 16,0-8 0,-8-7-16,0 0 15,-14 0-15,-1 7 16,-7 1-16,-1-8 15,-7-8 1,0-30-16,-7 7 16,0 16-16,-8 7 15,-8 0 1,0-23-16,-7-15 16,0 16-16,0 14 15,-8 1-15,1 15 16,-9-16-1,1 8-15,0 1 16,0 6-16,0 1 16,-8 8-1,0 7-15,0 0 16,0 8-16,-7-1 16,0 1-16,-1 8 15,8 7 1,-7 15-16,-23 8 15,-23 22-15,-22 17 16,0 6 0,-54 9-16,24-9 15</inkml:trace>
  <inkml:trace contextRef="#ctx0" brushRef="#br1" timeOffset="-22561.38">8701 11196 0,'0'0'0,"0"0"15,0 0-15,0 0 16,0 0-16,0 0 15,0 0 1,0 0-16,0 0 16,0 0-16,0 0 15,0 0-15,0 0 16,0 0 0,8-7-16,15-8 15,7-1-15,8-7 16,7 0-1,23-15-15,23-7 16,-16-1-16,1 0 16,7 0-16,15-7 15,1 7 1,-1 8-16,0 0 16,0-16-16,-14 8 15,-16 8-15,-8 0 16,8 0-1,0 7-15,-7 1 16,-8 7-16,-8 8 16,-7 7-1,-16 0-15,-6 8 16,-9-7-16,1 7 16,-8 0-1,0 0-15,-15 7 16,-31 16-16,-7 0 15,0-8-15,23-7 16,7 0 0,8-8-16,8 0 15,-1 7-15,8-7 16,0 0-16,0 0 16,0 0-1,8-7-15,7-1 16,8-7-16,7 0 15,-7 7-15,-1 0 16,-7 8 0,-7 0-16,-1 0 15,1 0-15,0 0 16,-8 0 0,7 8-16,1 0 15,-1-1-15,-7 1 16,8 15-16,-8-8 15,0 8 1,-8 0-16,-7 7 16,0-7-16,0 0 15,7-8-15,1-7 16,-1 0 0,8-8-16,0 0 15,0-8-15,-7-15 16,7 8-1,0 0-15,0 7 16,0 0-16,-8 1 16,1 7-16,-24 23 15,-14 22 1,0 16-16,45-61 16</inkml:trace>
  <inkml:trace contextRef="#ctx0" brushRef="#br1" timeOffset="-20514.39">22770 4908 0,'0'0'0,"0"0"16,0 0-16,-7 7 16,-9 1-1,-6 7-15,-8 0 16,-16 16-16,-7 7 15,-15 8-15,8-8 16,-16 8 0,23 0-16,-7-8 15,-23 7-15,7 1 16,-7 0 0,7 0-16,1 0 15,7-8-15,7-8 16,16-7-1,-1 0-15,16 0 16,8-8-16,6-7 16,9 0-16,7-8 15,0 0 1,0 0-16,0 0 16,0 0-16,0 0 15,0-23-15,7 15 16,16-30-1,7-8-15,8 0 16,0 8-16,-8 8 16,-7 7-1,0 7-15,-8 1 16,-8 8-16,1-1 16,-1 0-16,-7 8 15,0 0 1,0 0-16,0 0 15,0 0-15,-7 8 16,-8 15 0,-8 15-16,0 15 15,1 1-15,6-16 16,9-7 0,-1-9-16,8 1 15,0-7-15,8-1 16,7 0-16,0-7 15,8 7 1,7-7-16,15-1 16,-7-14-16,8-1 15,-9 0-15,-6 1 16,6-16 0,-14 8-16,0-1 15,-8-7-15,-8 8 16,1-8-1,-8 8-15,-8 0 16,-7-1-16,-7 1 16,-9 0-1,1 7-15,-8 1 16,8-1-16,0 8 16,7-8-16,1 8 15,6 0 1,-14 0-16,30 0 15</inkml:trace>
  <inkml:trace contextRef="#ctx0" brushRef="#br1" timeOffset="-4362.27">16231 9120 0,'0'0'16,"0"0"-16,0 0 15,0 0-15,0 0 16,0 0 0,-8 8-16,8-8 15,-7 15-15,-1 1 16,-7 7-1,-8-1-15,-7 17 16,0-1-16,-15 8 16,-23 7-16,-8 16 15,31-24 1,-1 1-16,-22 0 16,-15 7-16,-15 1 15,7-8-15,-22 15 16,-31 0-1,61-15-15,-46 7 16,-29 0-16,29-14 16,-30-1-1,31 0-15,-8-15 16,-53 0-16,45-8 16,-37 0-16,90 1 15,-98-32 1,76-14-16,29 14 15,-67-14-15,15-8 16,61 15 0,-39-15-16,-7-16 15,23 1-15,7-1 16,-22-14-16,22 22 16,23 8-1,0-8-15,0-7 16,7 7-16,9 0 15,6 0 1,8 16-16,8-1 16,7 16-16,8 0 15,8 7-15,-1 0 16,8 8 0,0 0-16,0 0 15,0 0-15,0 0 16,15 16-1,8 14-15,-8-7 16,0 0-16,0 0 16,-7-8-16,0 0 15,-1 1 1,-7-1-16,0-7 16,-7-1-16,-1 1 15,0-1-15,1-7 16,-1 0-1,1 0-15,-1 0 16,1 0-16,7 0 16,0 0-16,0 0 15,0 0 1,0 0-16,0 0 16,0 0-16,7 8 15,1 7-15,-1 1 16,8 14-1,1 8-15,-1 0 16,-15-38-16</inkml:trace>
  <inkml:trace contextRef="#ctx0" brushRef="#br1" timeOffset="-3294.24">18620 9059 0,'0'0'16,"0"0"-16,0 0 16,0 0-16,0 0 15,0 0 1,-15 8-16,-8 15 15,-22 23-15,-1-16 16,-22 39-16,-15 15 16,-23 23-1,-22 0-15,37-31 16,-45 23-16,-38 8 16,0-8-1,8-38-15,-16 8 16,-52 38-16,-23-16 15,91-30-15,-122 8 16,24-8 0,52 0-16,-75 0 15,-8-7-15,76-16 16,-46-30-16,31-1 16,22-30-1,8-15-15,-38-8 16,83 1-16,-82-24 15,112 23 1,-83-30-16,99 15 16,-38-23-16,7 0 15,-7 0-15,7-8 16,46 16 0,22 15-16,-7 0 15,23 15-15,7 0 16,8 8-1,22 15-15,8 8 16,7 7-16,8 8 16,0 0-16,0 0 15,8 8 1,37 30-16,23 15 16,8 16-16,-76-69 15</inkml:trace>
  <inkml:trace contextRef="#ctx0" brushRef="#br1" timeOffset="-2263.24">20268 9571 0,'-23'15'15,"-37"23"-15,-46 39 16,-45-1-1,15 0-15,-46 8 16,54-23-16,-61 16 16,7 45-16,-60-23 15,68-8 1,-113 39-16,23-23 16,75-31-16,-99 31 15,16-15-15,68-16 16,-83-7-1,15-31-15,22 0 16,-52-23-16,67-7 16,-75-16-16,0 1 15,69-9 1,-85-22-16,115-15 16,-46-23-16,53-1 15,-8 16 1,53 0-16,-68-30 15,1-24-15,74 39 16,16-8 0,-45-54-16,60 39 15,-45-31-15,52 24 16,31 22-16,0-8 16,7 8-1,23 23-15,8 23 16,15 15-16,30 23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46:18.2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13041 8174 0,'0'0'0,"7"-8"16,8-14-16,61-261 0,-61 161 16,-7 30-16,-1 16 15,1 0-15,-1 0 16,-7 22 0,0 8-16,0 16 15,0 7-15,0 15 16,0 1-1,-7-1-15,-1 0 16,8 8-16,0 0 16,-7 0-16,-24 31 15,1 15 1,0 15-16,7 0 16,8 15-16,8 8 15,7-15 1,0-16-16,7-15 15,8-7-15,0-1 16,0 1 0,1-1-16,6 24 15,-7-24-15,-7-7 16,0-7-16,7 6 16,0 1-1,-8-7-15,8-9 16,8-7-16,7 0 15,-30 0-15</inkml:trace>
  <inkml:trace contextRef="#ctx0" brushRef="#br0" timeOffset="596.99">13812 7915 0,'0'0'0,"0"0"15,0 0-15,0 0 16,-8 0-16,-7 0 15,-8 0-15,-7-8 16,8 8 0,-1 0-16,8 8 15,0 15-15,-1 7 16,1 1 0,8-1-16,7-15 15,0 8-15,15 0 16,0-15-1,15-1-15,8-14 16,7-1-16,-7-7 16,-15 0-16,0-1 15,-8 9 1,-8-1-16,1 0 16,-8 8-16,0 0 15,7 8 1,1 7-16,7 1 15,-7-1-15,-1 0 16,1 0-16,7 1 16,-8-1-1,1-7-15,7-1 16,0-7-16,8-7 16,7-9-16,0-7 15,-30 23 1</inkml:trace>
  <inkml:trace contextRef="#ctx0" brushRef="#br0" timeOffset="1136.57">14333 7312 0,'0'0'0,"0"0"15,0 0-15,0 0 16,0 0-16,0 0 15,0 15-15,-7 8 16,7 23 0,0 22-16,0 32 15,7-32-15,1 1 16,0-16 0,-1-15-16,1 1 15,-8-9-15,7-7 16,-7-8-16,0 1 15,0-1 1,0-7-16,0-1 16,0-7-16,0 0 15,0 0 1,0 0-16,0 0 16,-7 0-16,-1 0 15,1 0 1,-9 0-16,1 0 15,-7 15-15,-16 8 16,8 15-16,7 1 16,8-9-1,7-7-15,1 0 16,7-8-16,7 0 16,1 1-1,7-9-15,0 1 16,0-8-16,0 0 15,0 0-15,-15 0 16</inkml:trace>
  <inkml:trace contextRef="#ctx0" brushRef="#br0" timeOffset="1502.09">14802 8166 0,'0'0'16,"0"0"-16,0 0 15,0 0-15,0 0 16,0-7 0,0-8-16,0-16 15,0-15-15,8 8 16,-1-8 0,1 16-16,7-1 15,0 1-15,8 7 16,-1 8-16,-6 7 15,-16 8 1</inkml:trace>
  <inkml:trace contextRef="#ctx0" brushRef="#br0" timeOffset="2667.61">15755 7960 0,'0'0'15,"0"0"-15,0 0 16,0 0-16,-15-7 16,-16-1-16,-14 1 15,-16-1 1,9 16-16,6-1 15,16-7-15,7 15 16,8 1 0,0-1-16,7 0 15,8 8-15,0-8 16,16 1 0,14 7-16,8-8 15,7-8-15,0-7 16,-7-7-16,-8-8 15,-7-8 1,0 0-16,-8 7 16,-8 1-16,1 8 15,-8 7 1,0 0-16,0 0 16,8 7-16,-8 24 15,7 30-15,1 7 16,-1-14-1,1-8-15,-1-16 16,1-7-16,-1-15 16,1-1-1,-8-7-15</inkml:trace>
  <inkml:trace contextRef="#ctx0" brushRef="#br0" timeOffset="3400.61">14923 7968 0,'0'0'16,"0"0"-16,0 0 16,0 0-16,0 0 15,0 0 1,0 0-16,0 0 16,0 0-16,8-8 15,-1 1 1,8-8-16,0-8 15,8 0-15,0 7 16,-1 9-16,-22 7 16</inkml:trace>
  <inkml:trace contextRef="#ctx0" brushRef="#br0" timeOffset="10091.29">11937 9418 0,'0'0'16,"0"0"-16,0 0 15,0 0-15,0 0 16,0-7-16,0-1 16,0-7-1,0-1-15,8-7 16,-1 1-16,8-1 15,0 0-15,0 0 16,1 0 0,-9 8-16,1 7 15,-1 0-15,8 1 16,-7 7 0,-1 0-16,1-8 15,-8 8-15</inkml:trace>
  <inkml:trace contextRef="#ctx0" brushRef="#br0" timeOffset="10694.3">12481 9296 0,'0'0'0,"0"0"16,0 0-16,0 0 16,0 0-16,0 0 15,-7 0-15,-8 0 16,-1 8 0,-6-1-16,-1 1 15,8 0-15,0-1 16,7 8-16,8-7 15,0 7 1,8-7-16,7 7 16,8 1-16,-1-1 15,1 0 1,0-15-16,-1 0 16,-6 0-16,-1-8 15,-15 8-15,7-7 16,-7 7-1,0-8-15,0 1 16,-7-1-16,-1-7 16,1 7-1,7 0-15,0 1 16,0-1-16,0 8 16</inkml:trace>
  <inkml:trace contextRef="#ctx0" brushRef="#br0" timeOffset="11275.08">12927 9334 0,'0'0'0,"0"0"15,0 0-15,0 8 16,0 7 0,8 16-16,-8 7 15,0-8-15,0-7 16,0 8-1,0-1-15,0-7 16,0 0-16,0-8 16,-8 8-1,1-8-15,-1 8 16,1 8-16,-1-1 16,0 1-16,-7-8 15,0-8 1,8 0-16,-1-7 15,8-8-15,0 0 16,0 0-16,0 0 16</inkml:trace>
  <inkml:trace contextRef="#ctx0" brushRef="#br0" timeOffset="11744.21">13449 9380 0,'0'0'15,"0"0"-15,0 0 16,0 0-16,0 0 16,-23 0-1,1 8-15,-1-1 16,-7 1-16,-1 15 16,9 0-1,-1 15-15,8-15 16,7 0-16,8-8 15,0 0 1,8-7-16,7-1 16,15 1-16,8-8 15,7-8-15,-14-7 16,-9 0 0,-7-8-16,-7 0 15,-8-7-15,-8-1 16,-7 8-16,15 23 15</inkml:trace>
  <inkml:trace contextRef="#ctx0" brushRef="#br0" timeOffset="79549.69">6494 10273 0,'0'8'0,"-8"37"15,-7 77-15,-23 481 0,23-412 16,8-69-16,-8-15 16,7-30-16,0-32 15,8-45 1</inkml:trace>
  <inkml:trace contextRef="#ctx0" brushRef="#br0" timeOffset="80439.34">6547 10357 0,'0'0'16,"0"0"-16,0 0 15,0 0 1,15 0-16,23 0 16,7-8-16,23 1 15,30-1-15,1-7 16,-16 15 0,30-8-16,31-7 15,-23 15-15,60-8 16,-67 1-1,37-9-15,23-22 16,-16 8-16,39-24 16,-61 39-16,53-8 15,-15 0 1,30 8-16,-91 7 16,84 16-16,-53 0 15,30 7 1,-53 15-16,-38-7 15,15 8-15,8 7 16,-31-15-16,-29 0 16,-16-16-1,0 9-15,0-1 16,-7 0-16,0 0 16,-8 1-16,8 7 15,-1 22 1,1 47-16,-8-16 15,-7 8-15,-8 15 16,0-30 0,0-23-16,0-8 15,-8-7-15,1-16 16,-1 0-16,0-7 16,-7-1-1,-7 9-15,-31-9 16,-15 1-16,-8 7 15,8-7-15,8-8 16,-24 0 0,-29 0-16,7-15 15,-15-1-15,-30-14 16,0-8 0</inkml:trace>
  <inkml:trace contextRef="#ctx0" brushRef="#br0" timeOffset="80914.78">6554 11074 0,'0'0'0,"31"0"16,37 0-16,75 0 15,-7 0 1,16 0-16,52-7 16,7 22-16,-44-7 15,37-1-15,38 1 16,7-1 0,1 1-16,44 7 15,-89 1-15,82-16 16,-53-8-1,-52 8-15,22-8 16,-8-7-16,31 0 16,-106 7-16,-121 8 15</inkml:trace>
  <inkml:trace contextRef="#ctx0" brushRef="#br0" timeOffset="81662.84">11362 11456 0,'0'0'15,"0"0"-15,0 0 16,8 0 0,30-8-16,22-7 15,23 0-15,-22 15 16,-16-8-16,-7 8 15,-8 0 1,1 0-16,-9 8 16,-7-1-16,-15-7 15</inkml:trace>
  <inkml:trace contextRef="#ctx0" brushRef="#br0" timeOffset="82113.08">11536 11616 0,'0'0'15,"0"0"-15,0 0 16,8 8 0,7 7-16,0 8 15,0 8-15,0-9 16,0 1-16,1 8 15,-1-8 1,-8-8-16,1 0 16,-1 1-16,1 22 15,-8-23 1,0 16-16,-8-1 16,1 1-16,-8-1 15,-8 1-15,-7-1 16,0-7-1,-1-8-15,9 1 16,6-9-16,1 1 16,0-8-1,8 0-15,7 0 16,-8-8-16,1-7 16,7-31-16,15 0 15,7-7 1,9-8-16,-31 61 15</inkml:trace>
  <inkml:trace contextRef="#ctx0" brushRef="#br0" timeOffset="82619.39">12217 11830 0,'0'0'15,"0"0"-15,-8 0 16,-7 0-16,-8 8 16,-22-1-16,0 8 15,-1 8 1,1 0-16,15 0 15,15-8-15,7 1 16,0-9 0,8-7-16,8 8 15,0 0-15,7-1 16,7-7-16,1 0 16,-8 0-1,0 0-15,-7 0 16,-1 0-16,-7 0 15,0 0 1,8 8-16,-1 22 16,1 9-16,0-1 15,-1 7-15,1-6 16,-1-9 0,1 16-16,-1-31 15,1 0-15,0 1 16,-8-16-16,0 0 15</inkml:trace>
  <inkml:trace contextRef="#ctx0" brushRef="#br0" timeOffset="82996.39">12602 11792 0,'0'0'0,"0"0"15,0 0-15,0 0 16,0 0 0,0 0-16,0 7 15,0 9-15,0 14 16,-7 39-16,7 15 15,7-15 1,-7-1-16,0-14 16,0 7-16,0 0 15,0-23 1,0-8-16,0-14 16,0-1-16,0-15 15,0 0-15,0 0 16,-7-15-1,7 15-15</inkml:trace>
  <inkml:trace contextRef="#ctx0" brushRef="#br0" timeOffset="83465.53">12655 11815 0,'0'0'16,"0"0"-16,0 0 16,0 0-16,0 0 15,0 0 1,0 0-16,0 0 16,0 0-16,0 0 15,0 0 1,0 0-16,8-8 15,22-7-15,8 7 16,-8 1-16,0-1 16,-7 0-1,0 8-15,-8 0 16,0 16-16,-8 6 16,1 32-1,-8-1-15,-8 1 16,1-1-16,-1-15 15,1-15-15,7-8 16,0-7 0,0 0-16,0-8 15,-8 0-15,8 0 16,-7-8 0,-1-7-16,0 0 15,8 15-15</inkml:trace>
  <inkml:trace contextRef="#ctx0" brushRef="#br0" timeOffset="83953.56">13494 11777 0,'0'0'0,"0"0"16,-7 0-16,-31 0 16,8 0-1,7 7-15,-7 1 16,7 7-16,-7 16 15,0 7 1,14 8-16,9-16 16,-1 1-16,8-16 15,0-8-15,0 1 16,8 0 0,-1-1-16,24-7 15,7-7-15,-8-9 16,0-6-1,-7-1-15,-16 7 16,1-6-16,-8-1 16,0 7-1,-15-7-15,0 8 16,7 8-16,8 7 16,0 0-16</inkml:trace>
  <inkml:trace contextRef="#ctx0" brushRef="#br0" timeOffset="84377.54">13653 11929 0,'0'0'16,"0"0"-16,0 0 16,8-7-1,7-16-15,7-8 16,16 1-16,8-9 16,-9 9-16,-6 7 15,-16 15 1,0 8-16,-8 8 15,9 0-15,-9 15 16,1 30 0,-1 0-16,1 8 15,-1 0-15,-7-15 16,0-15 0,0-8-16,0-8 15,0-7-15,8-1 16,-8-7-16,0 0 15,0 0 1</inkml:trace>
  <inkml:trace contextRef="#ctx0" brushRef="#br0" timeOffset="84922.54">14333 11944 0,'0'0'0,"0"0"15,0 0 1,0 0-16,8 0 16,0 0-16,7 8 15,0-8-15,0 0 16,0 0-16,0-8 15,0 1 1,0-1-16,-7-7 16,-1 0-16,-7-8 15,-7-23 1,-8 8-16,0 0 16,-8-1-16,8 17 15,0 6-15,7 16 16,1 0-1,-8 16-15,7 14 16,-7 1-16,7 7 16,1 15-1,-1 8-15,8-15 16,0-8-16,8-7 16,-1-8-1,8 0-15,16-1 16,6-6-16,9-9 15,-8-14-15,-8-1 16,-15 0 0,-7-7-16,-8 0 15,0 15-15</inkml:trace>
  <inkml:trace contextRef="#ctx0" brushRef="#br0" timeOffset="85191.54">14333 11448 0,'0'0'15,"0"0"-15,0 0 16,0 0-16,8 0 15,7 0 1,8-7-16,15-9 16,-1 1-16,-6-8 15,-16 8-15,7 0 16,-22 15 0</inkml:trace>
  <inkml:trace contextRef="#ctx0" brushRef="#br0" timeOffset="85604.6">14968 11777 0,'0'0'0,"0"7"15,0 16-15,0-8 16,0 16 0,8-1-16,7 1 15,0-8-15,0-8 16,0 0-16,8 1 15,0-9 1,0 8-16,-8 1 16,-8-1-16,-7 0 15,-7 16 1,-8 15-16,-8-1 16,-7 1-16,-8-8 15,-8-7 1,46-31-16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50:51.80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1429 9334 0,'0'0'0,"0"0"15,0 0-15,53 23 0,-23-15 16,0-8-16,0 0 16,1 0-16,-1-8 15,0-7 1,0 0-16,1-8 15,-9 0-15,1 0 16,0-23 0,-1 16-16,-7-1 15,-7 8-15,0 8 16,-1 0 0,-7-1-16,0 1 15,0 15-15,0 0 16,8-8-16,7 1 15,0-1 1,-15 8-16</inkml:trace>
  <inkml:trace contextRef="#ctx0" brushRef="#br0" timeOffset="906.21">3220 9762 0,'0'0'0,"0"0"16,8 0 0,15 0-16,15 0 15,-1-8-15,-6 0 16,-1-7-16,8-15 16,-1-1-1,16-22-15,8-24 16,-8 16-16,0-23 15,-8 23 1,-7 8-16,-16 7 16,1 0-16,0 8 15,-8 7-15,-7 16 16,-1 0 0,1 0-16,-1 7 15,-7 0-15,0 8 16,0 0-16,0 0 15,0 0 1,0 0-16,-7 8 16,7-8-16,0 0 15,0 0-15,0 0 16,0 0 0,7 0-16,16-8 15,0 8-15,-8 0 16,-8 0-1,1 0-15,-8 0 16,0 0-16,0 0 16,-8 16-16,8-16 15</inkml:trace>
  <inkml:trace contextRef="#ctx0" brushRef="#br0" timeOffset="2165.21">7250 4266 0,'0'0'0,"0"0"16,23 8-16,22 0 16,15-1-1,31 1-15,7 0 16,-22-1-16,-23 16 15,-15 0-15,15 0 16,0 15 0,-1-7-16,-14-9 15,0 1-15,-8-7 16,-7-1 0,-8 0-16,0-7 15,-7-1-15,-1 1 16,1-8-16,-1 0 15,1 0 1,0 0-16,-1 0 16,-7 0-16,0 0 15,0 0 1,0 0-16,0 0 16,8 0-16,-1 0 15,1 0-15,7 8 16,-8-8-1,1 0-15,-8 0 16,0 0-16,0 0 16,0 0-1,0 0-15,0 0 16</inkml:trace>
  <inkml:trace contextRef="#ctx0" brushRef="#br0" timeOffset="8876.81">13162 12379 0,'0'0'16,"0"0"-16,0 0 16,7-7-1,1-1-15,-1 1 16,8-9-16,1-7 16,-1 0-16,0 1 15,-8-9 1,1 1-16,-1-9 15,1-6-15,0 14 16,-1-7 0,-7 23-16,0-1 15,0 1-15,0 7 16,0 8-16,0 0 16,-7 8-1,-1 0-15,0-1 16,8-7-16,0 0 15,0 0 1,0 0-16</inkml:trace>
  <inkml:trace contextRef="#ctx0" brushRef="#br0" timeOffset="9574.81">14847 12502 0,'0'0'16,"0"0"-16,0 0 15,8 0-15,7 0 16,0-8 0,8 0-16,7-15 15,0-22-15,8-32 16,0-30 0,-15 1-16,-1-9 15,-6 16-15,-9 38 16,-7 38-16,0 0 15,0 8 1,0 15-16,0 0 16,0 0-16,-7 7 15,-1 9 1,0-1-16,8 0 16,0-7-16,0-8 15</inkml:trace>
  <inkml:trace contextRef="#ctx0" brushRef="#br0" timeOffset="10671.82">17902 7548 0,'0'0'0,"0"0"16,0 0-1,0 16-15,0 14 16,0 23-16,7 1 15,-7-8-15,0-1 16,8 32 0,-1-16-16,1-31 15,7 1-15,-15-31 16</inkml:trace>
  <inkml:trace contextRef="#ctx0" brushRef="#br0" timeOffset="11111.57">18272 7564 0,'0'0'0,"-15"7"16,-8 16 0,-7 23-16,0-8 15,15 0-15,0-7 16,7-1 0,8-15-16,0 1 15,8-9-15,7 1 16,7 0-16,9-1 15,6-7 1,1-7-16,0-9 16,-8 1-16,-15 0 15,0-8 1,-7-8-16,0 9 16,-8-1-16,0 15 15,-8-7-15,8 15 16,0 0-1,0 0-15</inkml:trace>
  <inkml:trace contextRef="#ctx0" brushRef="#br0" timeOffset="11624.59">18786 7693 0,'0'0'0,"0"0"16,-15 16-16,0 6 15,0 1 1,0 15-16,0 16 16,7-24-16,0 16 15,8-23 1,0-8-16,8-7 15,7 0-15,8-1 16,15-7-16,-1-15 16,1 0-1,-8 0-15,-7-1 16,0 1-16,-8-8 16,-8 8-1,-7 0-15,0-1 16,-7 9-16,-1-1 15,8 8 1,0 0-16</inkml:trace>
  <inkml:trace contextRef="#ctx0" brushRef="#br0" timeOffset="11941.59">19451 7655 0,'0'0'0,"0"0"16,-7 8-16,-8 7 15,-8 23-15,-7 8 16,0 0-16,7 7 16,0-15-1,16-15-15,-1-7 16,8-9-16,0-7 15,0 0 1,15-7-16,8-16 16,0 0-16,-1 0 15,-7 8-15,-7 7 16,-8 8 0,0 0-16</inkml:trace>
  <inkml:trace contextRef="#ctx0" brushRef="#br0" timeOffset="13488.29">21931 7243 0,'0'0'0,"0"0"15,0 0-15,0 0 16,8-8-16,-1 8 16,-7 0-1,8 0-15,-8 0 16,0 0-16,0 0 15,0 0-15,7 16 16,1 29 0,-8 16-16,0 8 15,-8 15-15,8 15 16,0-30-16,0-16 16,0-7-1,0-15-15,0-1 16,0 1-16,0-16 15,0 0 1,0 1-16,0-9 16,0 1-16,0 7 15,0-15 1,0 0-16,0 0 16,-7-7-16,-8-1 15,-1 0-15,1 1 16,0-1-1,0 0-15,8 1 16,-1 7-16,8 0 16,0 0-1,0 0-15,15 7 16,15 1-16,8 7 16,-8-7-16,-7 0 15,-8-1 1,-7 1-16,-8-1 15,0-7-15</inkml:trace>
  <inkml:trace contextRef="#ctx0" brushRef="#br0" timeOffset="15916.2">15974 11395 0,'-8'0'16,"-14"-15"-16,-24-8 16,-14-8-16,-8-7 15,-30-15 1,-1-1-16,9 8 15,-24-15-15,-7-7 16,23 14-16,-8 1 16,-60-16-1,22 8-15,-22 15 16,60 8-16,8 15 16,-69-7-1,62 37-15,-39 9 16,-7 29-16,52 9 15,-6 30 1,-54 38-16,76-31 16,7 9-16,0-9 15,8 8-15,23-15 16,22-15 0,16 0-16,22-1 15,23 9-15,15 7 16,45-8-16,23-7 15,7-16 1,61 1-16,53-39 16,-75-30-16,37-8 15,45-31 1,-22-30-16,-23 8 16,-30-8-16,45-15 15,-60 0 1,-15 7-16,-31 8 15,-7-15-15,-46 15 16,-22 0-16,-38-8 16,-60 1-1,-46-1-15,106 92 16</inkml:trace>
  <inkml:trace contextRef="#ctx0" brushRef="#br0" timeOffset="174198.46">13147 4045 0,'0'0'16,"0"0"-16,0 0 0,0 8 0,0 7 16,0 8-1,0 0-15,0 15 16,0 15-16,7 16 16,-7 15-16,0-15 15,0-8 1,0 0-16,0 15 15,0-7-15,0-23 16,0-1 0,0-6-16,0-1 15,0-15-15,8 0 16,-1-8-16,1 0 16,7 16-1,0-16-15,0 0 16,8-7-16,45-8 15,-8 0 1,-14-8-16,-9 0 16,-14 1-16,0-1 15,-8 1-15,0-1 16,-7 0 0,-1 1-16,-7 7 15</inkml:trace>
  <inkml:trace contextRef="#ctx0" brushRef="#br0" timeOffset="174468.47">12958 4579 0,'0'0'0,"0"0"16,0 0-16,30 8 16,8 0-16,-1-8 15,1 0 1,0 0-16,0 0 16,7 0-16,23 7 15,0 1-15,-68-8 16</inkml:trace>
  <inkml:trace contextRef="#ctx0" brushRef="#br0" timeOffset="174828.47">14197 4480 0,'0'0'0,"0"0"15,0 0-15,0 0 16,0 0-16,15 8 16,1-1-1,6-7-15,24 8 16,-1 0-16,8-8 16,0-8-16,-53 8 15</inkml:trace>
  <inkml:trace contextRef="#ctx0" brushRef="#br0" timeOffset="175043.47">14175 4862 0,'0'0'0,"0"0"15,7 0-15,16 7 16,0 1-16,22 0 16,15-16-1,8-7-15,-68 15 16</inkml:trace>
  <inkml:trace contextRef="#ctx0" brushRef="#br0" timeOffset="176008.5">15399 4167 0,'0'0'0,"0"0"15,0 0 1,-7 15-16,-16 31 15,-22 38-15,-16 0 16,1-8-16,7-7 16,15-8-1,8-7-15,7-9 16,8-22-16,0 0 16,7-8-1,1-7-15,7-8 16,0 0-16,0-23 15,7-15-15,8-23 16,8-23 0,7 0-16,8 8 15,-8 30-15,-7 15 16,0 9 0,-1-1-16,1 0 15,0 15-15,0 8 16,-1 0-16,1 8 15,7-1 1,8 24-16,7 7 16,1 8-16,-9-8 15,1 0 1,0 0-16,-8-15 16,-7 0-16,0 0 15,-1-8-15,-7 8 16,1-8-1,-9-7-15,1 0 16,-8 7-16,0-15 16,-8 31-1,-22-9-15,-38 9 16,-15-1-16,7-7 16,-7 0-16,7-7 15,8-1 1,15-8-16,16-7 15,14 0-15,15 0 16,8 0 0</inkml:trace>
  <inkml:trace contextRef="#ctx0" brushRef="#br0" timeOffset="176557.49">16148 3969 0,'0'0'0,"0"0"16,0 0-1,0 15-15,0 23 16,0 8-16,-8 30 15,1 8 1,-8 15-16,7-15 16,-7 0-16,7 0 15,1-15-15,7-23 16,0-8 0,0-15-16,7 0 15,1-8-15,-1 0 16,9-7-16,6 0 15,-7-8 1,8-8-16,0-7 16,-8-1-16,0-7 15,-8 1 1,-7-9-16,0 31 16</inkml:trace>
  <inkml:trace contextRef="#ctx0" brushRef="#br0" timeOffset="176774.05">15906 4534 0,'0'0'0,"0"0"16,7 0-16,16 0 15,15 7-15,15 1 16,0-8-1,15 7-15,7 1 16,-7 0-16,-22-16 16,-46 8-1</inkml:trace>
  <inkml:trace contextRef="#ctx0" brushRef="#br0" timeOffset="177043.05">16949 4121 0,'0'0'16,"0"0"-16,0 0 16,0 16-16,0 37 15,-7 54 1,-9-23-16,1-8 15,0-15-15,0-7 16,8-16 0,-1 8-16,0-8 15,1-8-15,7-30 16</inkml:trace>
  <inkml:trace contextRef="#ctx0" brushRef="#br0" timeOffset="177269.05">16669 4541 0,'16'0'0,"52"15"16,45 1-1,23-1-15,-53-23 16,31-7-16,7-15 15,-31-16-15,-7-8 16,-15 1 0,-68 53-16</inkml:trace>
  <inkml:trace contextRef="#ctx0" brushRef="#br0" timeOffset="177628.24">17841 4053 0,'0'0'16,"-7"15"-16,-1 38 16,-7 31-1,0 0-15,0-15 16,7-16-16,1-14 15,7-17 1,0 1-16,0 0 16,7-7-16,8 6 15,0-6 1,0-1-16,1 8 16,-1-8-16,0-7 15,8-1-15,-1-7 16,1-7-1,-8-1-15,-7-7 16,-8 15-16</inkml:trace>
  <inkml:trace contextRef="#ctx0" brushRef="#br0" timeOffset="177791.24">17622 4389 0,'0'0'0,"7"0"16,39 15-16,37 23 16,-15-8-16,15 1 15,-83-31 1</inkml:trace>
  <inkml:trace contextRef="#ctx0" brushRef="#br0" timeOffset="180160.82">17720 4030 0,'0'0'16,"0"0"-16,0 0 15,0 15 1,-7 16-16,-1 7 16,-7 15-16,0 8 15,7 16-15,1-1 16,7-23-1,7-7-15,1 0 16,-1-8-16,-7-7 16,0-1-1,0-7-15,0-8 16,8 8-16,-8-8 16,8 1-1,-8-9-15,7 9 16,1-9-16,7 1 15,7-8 1,9-8-16,-9 1 16,9-9-16,6-14 15,-37 30-15</inkml:trace>
  <inkml:trace contextRef="#ctx0" brushRef="#br0" timeOffset="180401.92">17599 4541 0,'0'0'0,"0"0"16,15 0-16,31 0 15,22 8-15,-15-1 16,-16-7 0,1 0-16,-38 0 15</inkml:trace>
  <inkml:trace contextRef="#ctx0" brushRef="#br0" timeOffset="183834.33">12512 4908 0,'0'0'16,"0"0"-16,0 0 15,0 0 1,0 0-16,0 0 16,0 0-16,0-8 15,-16-15-15,-6-8 16,-9-14 0,1 6-16,0 1 15,7 8-15,8-1 16,8 1-1,7 7-15,15-31 16,7-7-16,1 23 16,0 8-16,-8 7 15,0 8 1,0-1-16,0 9 16,0-1-16,8 0 15,-23 8-15</inkml:trace>
  <inkml:trace contextRef="#ctx0" brushRef="#br0" timeOffset="183988.33">12587 4663 0,'0'0'15,"0"0"-15,0 0 16,8 0-1,-8 0-15</inkml:trace>
  <inkml:trace contextRef="#ctx0" brushRef="#br0" timeOffset="184409.33">12905 4274 0,'0'0'16,"0"0"-16,-8 46 16,8 38-16,-8 38 15,1-8 1,-1 1-16,8-31 15,0-31-15,0-7 16,8-23-16,-1-8 16,9-7-1,-16-8-15</inkml:trace>
  <inkml:trace contextRef="#ctx0" brushRef="#br0" timeOffset="184677.33">13487 4221 0,'0'0'16,"7"7"-16,8 24 15,1 7 1,6 38-16,1-30 15,0-8-15,-1 0 16,-14 1 0,-8-1-16,-8 15 15,1 8-15,-1-7 16,8-54-16</inkml:trace>
  <inkml:trace contextRef="#ctx0" brushRef="#br0" timeOffset="185393.43">14651 5007 0,'0'0'16,"0"0"-16,15 0 16,8-8-16,-1 0 15,1 1 1,-8-16-16,0 0 15,-7-30-15,-8-31 16,-8 7 0,-14-14-16,7-8 15,-8 15-15,8 15 16,7 23-16,1 0 16,7 1-1,0 22-15,7-23 16,8 0-16,16 8 15,29 0 1,8 0-16,-30 22 16,-38 16-16</inkml:trace>
  <inkml:trace contextRef="#ctx0" brushRef="#br0" timeOffset="185566.43">14953 4472 0,'0'0'0,"0"0"15,0 0-15,0 0 16,15 0 0,-15 0-16</inkml:trace>
  <inkml:trace contextRef="#ctx0" brushRef="#br0" timeOffset="185924.43">15331 3892 0,'-7'8'16,"-31"38"-16,-23 23 15,9 14 1,6 9-16,8 38 16,23-46-16,8-8 15,7 8-15,0 0 16,15-15-1,23-1-15,15-7 16,-1-15-16,1-15 16,-7-16-16,7 0 15,30 1 1,-83-16-16</inkml:trace>
  <inkml:trace contextRef="#ctx0" brushRef="#br0" timeOffset="186443.5">18385 3824 0,'0'0'0,"23"7"16,30 16-1,0 31-15,-8 22 16,-14 8-16,-9 15 16,-7 23-16,-22-22 15,-16-9 1,-52 31-16,-62 16 16,24-24-16</inkml:trace>
  <inkml:trace contextRef="#ctx0" brushRef="#br0" timeOffset="205373.55">11929 4327 0,'0'0'16,"0"0"-16,0 0 15,0 0-15,8 23 16,0 16 0,-1 14-16,-7 31 15,-15 30-15,0 31 16,-15 54-16,7-24 15,8 16 1,0-23-16,7 23 16,8-61-16,15-24 15,8-29-15,7-8 16,23-16 0,0-15-16,-15-7 15,15-8-15,53 7 16,-1-22-16,1-16 15,45 0 1,-22-22-16,-31-8 16,69-23-16,-69 15 15,-15-8 1,45-30-16,-14 1 16,-46 14-16,-8-15 15,-7-31-15,0 16 16,0-23-1,0-38-15,-23 38 16,-7 7-16,-15-37 16,-8 68-1,-8 0-15,-7-16 16,-15 9-16,-1 22 16,1 16-1,0 7-15,-53-15 16,-61 0-16,31 38 15,-137 31-15,99-8 16</inkml:trace>
  <inkml:trace contextRef="#ctx0" brushRef="#br0" timeOffset="206767.18">14401 3892 0,'0'0'15,"0"0"-15,0 0 16,0 0-16,0 0 15,0 0 1,0 0-16,0 0 16,-7 8-16,-1 38 15,8 45-15,8 32 16,15 67 0,-1-37-16,1 99 15,7-84 1,0 23-16,-7-92 15,0 15-15,-8-45 16,-8-31-16,-7-38 16</inkml:trace>
  <inkml:trace contextRef="#ctx0" brushRef="#br0" timeOffset="207506.18">14462 3824 0,'0'0'0,"0"0"0,15-8 15,23-7 1,15-8-16,45-8 16,38 1-16,-38 7 15,69-8 1,22-7-16,22 23 15,-29-15-15,60-1 16,-8 0 0,-37 1-16,14 7 15,16 0-15,7 0 16,-97 8 0,67 0-16,-53-1 15,45 1-15,-90 15 16,30 0-16,-7 0 15,-46 8 1,0 15-16,-7 0 16,-1 7-16,-7 1 15,-15-1-15,0 31 16,-15 8 0,-8 15-16,-7 0 15,0 38-15,-8-15 16,0-8-16,-8 16 15,9-9 1,6-22-16,1 8 16,7 22-16,-7-22 15,-8-23 1,0-16-16,-7 16 16,-8-16-16,-8 8 15,-15-15 1,-14 0-16,-9-8 15,-22-7-15,-128 7 16,37-8-16</inkml:trace>
  <inkml:trace contextRef="#ctx0" brushRef="#br0" timeOffset="207829.99">14598 5732 0,'68'-8'0,"159"-22"15,113-1-15,30 16 16,-29-16 0,90-7-16,-53 15 15,60-15-15,31 8 16,-91 7-16,90 15 16,-97-7-1,-258 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1T01:55:08.08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8157 12379 0,'0'0'0,"0"0"0,0 0 16,0 0-16,0 0 16,0 0-16,0 0 15,0 0-15,0 0 16,0 0-16,0 0 16,0 0-1,0 0-15,15 8 16,0 7-16,0-7 15,8 0 1,15-8-16,7 0 16,1 7-16,-9-7 15,-6 0-15,-1 0 16,8 0 0,15-7-16,0 7 15,15 0-15,-16-8 16,1 8-16,8 0 15,14-8 1,9 8-16,-1 0 16,-30-7-16,15-1 15,7 8 1,16 0-16,-8-8 16,-7-7-16,22 23 15,8 7-15,-23-7 16,-15-1-1,15 1-15,16-8 16,-16 8-16,0-8 16,0 7-1,30 1-15,-14 7 16,-39-7-16,16-1 16,22 1-16,0 0 15,-15-8 1,1 0-16,21 0 15,1 0-15,-38-8 16,31-7-16,6-8 16,1 15-1,-23-7-15,23 15 16,8-15-16,-31 7 16,-15 8-1,38-15-15,7 7 16,-30 1-16,0 7 15,16-16 1,7 32-16,-38-1 16,-8-8-16,31 16 15,37 0-15,-45-7 16,-14-9-16,51 16 16,-14-8-1,-23-7-15,1-8 16,21 15-16,9-7 15,-8-1 1,7 1-16,-7 0 16,-38-1-16,8 1 15,22 0-15,8-1 16,-23 1 0,15 7-16,0-15 15,1 0-15,-39 0 16,1 0-1,7 0-15,7-7 16,-7-1-16,0 0 16,-15 1-1,0-1-15,8 8 16,-1-15-16,1 15 16,-8 0-16,-8 0 15,-7 0 1,-8-8-16,0 0 15,0 1-15,8-1 16,0 1 0,7-1-16,-7 0 15,-8 1-15,-7-1 16,0 0-16,-1-7 16,-6 0-1,-1-8-15,0-8 16,-8-7-16,8-30 15,-7 29-15,7-52 16,-7 22 0,-8 16-16,0-8 15,7 15-15,-7-8 16,0 16 0,0 0-16,0-8 15,0 8-15,0 8 16,-7 7-1,7-15-15,-8-8 16,1 0-16,-1 0 16,0 8-16,-7 0 15,-7 7 1,-9 1-16,1 7 16,0 15-16,-8-7 15,8 23-15,0 7 16,-16 0-1,-29 16-15,-1-16 16,1 0 0,-24 1-16,-14-9 15,-16-7-15,39 0 16,-69 8-16,15-8 16,-22-8-16,0 1 15,60-1 1,-91 0-16,46 8 15,-53 0-15,91 0 16,-107-7 0,99-1-16,0 8 15,-98-15-15,106 15 16,-69 0 0,39 0-16,-39 0 15,61 0-15,-37 7 16,-9-7-16,8 8 15,-14-8 1,67 8-16,-38-1 16,0-7-16,23 0 15,-22-7-15,29-9 16,16 16 0,-30-15-16,-1 0 15,23 0-15,-22-16 16,14 8-1,31 8-15,-30-8 16,-8 0-16,15 0 16,-15 16-16,8-9 15,14 1 1,24 7-16,-39-7 16,9 7-16,-1 1 15,15-8-15,-7 7 16,7-7-1,23 7-15,0 0 16,-8 1-16,1 7 16,-8 0-1,7-8-15,8 16 16,7-16-16,1 16 16,7-1-16,0-7 15,15 8 1,8 0-16,7-1 15,8 1-15,0 0 16,0 7 0,0 8-16,0 7 15,0 16-15,7 23 16,8-1-16,8 1 16,-8 0-1,7 22-15,1 9 16,-1-24-16,9 23 15,-1-15-15,0 8 16,7 7 0,-6 0-16,-16-99 15</inkml:trace>
  <inkml:trace contextRef="#ctx0" brushRef="#br0" timeOffset="1734.05">10296 12280 0,'0'0'0,"16"0"16,29 8-16,38-1 15,8 1-15,-23 0 16,30-1 0,8-7-16,-23 0 15,-15-7-15,0 7 16,-7 0-16,-1 0 15,-7 0 1,-23 7-16,-30-7 16</inkml:trace>
  <inkml:trace contextRef="#ctx0" brushRef="#br0" timeOffset="2145.05">11408 12303 0,'0'0'0,"0"0"16,0 0-16,15 0 15,38 15-15,30 1 16,-7-1-16,-1-7 15,31-8 1,15-23-16,-45 15 16,14-15-16,31 0 15,-15 8 1,-106 15-16</inkml:trace>
  <inkml:trace contextRef="#ctx0" brushRef="#br0" timeOffset="2552.05">12897 12334 0,'0'0'0,"0"0"15,0 0 1,0 0-16,0 0 16,8 7-16,14 1 15,54 15 1,-8-8-16,0 0 15,91 8-15,-38-15 16,-15 0-16,67-1 16,-52-14-1,15-16-15,16-8 16,-84 8-16,0 16 16,0-16-1,-68 23-15</inkml:trace>
  <inkml:trace contextRef="#ctx0" brushRef="#br0" timeOffset="2901.05">14303 12509 0,'0'0'0,"23"8"16,83 7-16,68-7 15,22-16-15,-60-7 16,99 0 0,-84-8-16,38 0 15,-91 0-15,-7 8 16,-91 15 0</inkml:trace>
  <inkml:trace contextRef="#ctx0" brushRef="#br0" timeOffset="4646.89">11151 11387 0,'0'0'15,"0"0"-15,0 0 16,0 8-16,-8 0 15,8-8 1,0 7-16,-7 1 16,-1 7-16,8 0 15,-8 16-15,1 30 16,7 38 0,0 0-16,0 39 15,7 22-15,-7-53 16,0 38-1,8-61-15,0 0 16,-1-31-16,1 1 16,-1-24-16,1-7 15,-1-8 1,-7-15-16</inkml:trace>
  <inkml:trace contextRef="#ctx0" brushRef="#br0" timeOffset="5425.32">11189 11464 0,'0'0'0,"0"0"16,0 0-16,0 0 16,22 0-16,24 7 15,-1-7-15,8-7 16,22-1-1,24-7-15,-16 7 16,8-15-16,30 0 16,7 0-1,-30-7-15,46-1 16,0 1-16,-1 7 16,1 0-16,-53 8 15,22-1 1,38 1-16,-68 15 15,-7 0-15,0 0 16,37 15-16,-30 1 16,-38-1-1,8 8-15,-7-8 16,7 8-16,-8-8 16,0 8-1,-7 0-15,-15-8 16,0 1-16,-8-9 15,-8 1 1,8 7-16,-7 0 16,-1 1-16,1 7 15,0 7-15,7 31 16,-8-7 0,1 14-16,-8-14 15,0-1-15,7 16 16,1 0-1,-8-16-15,0 0 16,0-14-16,0 6 16,0-14-16,0-8 15,0 7 1,-8-7-16,-14 8 16,-16-1-16,38-30 15</inkml:trace>
  <inkml:trace contextRef="#ctx0" brushRef="#br0" timeOffset="5856.32">11287 12379 0,'0'0'0,"15"0"16,15-7-1,23-1-15,76 8 16,-24-7-16,1 7 16,61-23-16,-69 15 15,23 0 1,45 1-16,-22-1 16,22-15-16,-37 16 15,14-1 1,8 0-16,-52 1 15,7 7-15,-8 0 16,-98 0-16</inkml:trace>
  <inkml:trace contextRef="#ctx0" brushRef="#br0" timeOffset="6657.32">10024 11448 0,'0'0'16,"0"0"-16,0 0 15,0 0 1,0 8-16,-7 15 16,-1 23-16,1 30 15,7 23 1,-8 8-16,1 15 15,7-7-15,0-31 16,-8 7-16,8-15 16,-8-22-16,8-8 15,0-23 1,0-8-16,0-15 16</inkml:trace>
  <inkml:trace contextRef="#ctx0" brushRef="#br0" timeOffset="7306.33">9994 11639 0,'0'0'0,"0"0"16,30-8-16,38-7 16,16 0-16,6-8 15,24 0 1,-9 0-16,-36 8 15,-9 0-15,16-1 16,-1 9 0,1-1-16,-8 8 15,-15 0-15,0 8 16,0-1-16,-1 16 16,-6 0-16,7 15 15,-8 8 1,-7 8-16,-8-9 15,-7 24-15,0 15 16,-8 0 0,-8-15-16,1-8 15,-8-15-15,0-8 16,0 0-16,-8-8 16,-7 1-1,0-1-15,-15 16 16,-8-15-16,-7-8 15,-1 0 1,-7-8-16,-7 0 16,-8-15-16,-15 0 15,7-7-15,23-1 16,0-7 0,-22 7-16,-9-15 15,84 23-15</inkml:trace>
  <inkml:trace contextRef="#ctx0" brushRef="#br0" timeOffset="8371.33">10546 12242 0,'0'0'0,"0"0"15,0 0-15,0 15 16,0 8 0,8 23-16,-1 0 15,1 15-15,-1-8 16,8-7-16,0 8 15,1-1 1,-1-7-16,-8 0 16,1-8-16,-1-8 15,8-7 1,8 8-16,7-1 16,16-15-16,22 1 15,0-9-15,7 1 16,16-8-1,7 0-15,-14 0 16,-16-8-16,45 1 16,23 7-16,-30 0 15,22-8 1,-7 0-16,-37 1 16,21-8-16,1 7 15,-23 0 1,-7 1-16,-8-9 15,-15 9-15,0-1 16,-8 0-16,-7 1 16,0 7-1,-8-8-15,-7 8 16,-8-7-16,0-1 16,0 0-16,-7 1 15,-1-1 1,1 0-16,-1 8 15,1-7-15,-1-1 16,1 1 0,0-1-16,-1-7 15,1-1-15,-1 1 16,1 0-16,-8 0 16,7-1-1,1-14-15,-1-1 16,-7 8-16,0 0 15,0-7 1,0-1-16,0 9 16,0-1-16,0 0 15,0 7 1,0 1-16,0 8 16,0-1-16,0 0 15,0 1-15,0 7 16,0 0-1,0 0-15,0 0 16,0 0-16,0 0 16,0 0-1</inkml:trace>
  <inkml:trace contextRef="#ctx0" brushRef="#br0" timeOffset="9392.43">12428 11441 0,'0'0'16,"0"0"-16,0 7 16,15 31-16,1 46 15,-1 23 1,0-15-16,-8 15 16,1 0-16,0-31 15,-1-15 1,-7-8-16,0 16 15,8-16-15,-8-7 16,0-30-16,0-1 16,0-15-16,0 7 15,0-7 1,0 0-16,0-22 16,-8-32-16,1-30 15,-1-38 1,0 38-16,1 0 15,-1 8-15,1-8 16,-1 15-16,1 23 16,-1 16-1,0 7-15,1 0 16,-1 8-16,8 7 16,0 1-1,0 7-15,8-8 16,15 0-16,14 1 15,24-9-15,7 9 16,15-1 0,-30 0-16,30 1 15,38-1-15,-38 1 16,-15-1 0,8 0-16,37 1 15,-30-1-15,-30 0 16,-7 1-16,-8 7 15,-1 7 1,-6 1-16,-1 0 16,-8 7-16,1 8 15,0 0 1,7 23-16,0 22 16,-7-7-16,0 8 15,7 23-15,-7 14 16,-8-6-1,-8-16-15,1-8 16,-1-7-16,-7-31 16,-7 8-16,-1-16 15,1 8 1,-8-7-16,-1-8 16,-6 0-16,-1-1 15,-7 1 1,-8-7-16,0-9 15,-15 1-15,-75 0 16,14-8 0,-52-16-16,0-7 15,-8 0-15,15 1 16</inkml:trace>
  <inkml:trace contextRef="#ctx0" brushRef="#br0" timeOffset="20995.07">10236 2160 0,'0'0'0,"-8"15"0,1 8 16,-8 15 0,7-7-16,1-1 15,-1 1-15,1-8 16,-1 7-16,0-14 16,1-1-1,7-8-15,0-7 16,0 0-16,0 0 15,0 0 1,0 0-16,0 0 16,0 0-16,15-15 15,8-31-15,-1-7 16,1 7 0,0 16-16,-8 7 15,-8 7-15,1 1 16,-1 8-1,-7 7-15,0 0 16,0 7-16,0 8 16,0-15-16</inkml:trace>
  <inkml:trace contextRef="#ctx0" brushRef="#br0" timeOffset="21319.07">10251 2480 0,'0'0'0,"0"0"16,0 0-1,0 0-15,0 0 16,0 0-16,0 0 16,0 0-16,0 0 15,0 0 1,0 0-16,0 0 16,0 0-16,0 0 15,8 0 1,-1 0-16,1-7 15,-8 7-15,0 0 16,0 0-16,0 0 16,0 0-1,0 0-15,0 0 16,0 0-16,0 0 16,0 0-16,7 0 15,-7 0 1,0 0-16</inkml:trace>
  <inkml:trace contextRef="#ctx0" brushRef="#br0" timeOffset="21839.18">10296 2572 0,'0'0'0,"0"0"0,0-8 15,0-7 1,8-15-16,7-24 15,-7 1-15,-1-1 16,1-7 0,-1 16-16,-7 6 15,0 16-15,0 8 16,0 0-16,0 7 16,0 1-1,0 7-15,0 0 16,-7 7-16,-8 9 15,0 14-15,-1 16 16,9-8 0,-1 0-16,1 0 15,7 1-15,0-1 16,0 0 0,7-15-16,1-8 15,7 8-15,0 0 16,0 7-16,8-7 15,-23-23 1</inkml:trace>
  <inkml:trace contextRef="#ctx0" brushRef="#br0" timeOffset="22505.18">10682 2442 0,'0'0'0,"0"0"0,0 0 16,8 0-1,7 0-15,7 0 16,1 0-16,-8-7 15,0-1-15,0 0 16,-7 8 0,0 0-16,-8 0 15,0 0-15,0-7 16,-16-16 0,9 15-16,-1 1 15,1-1-15,-1 8 16,1 0-16,-8 8 15,7-1 1,-7 9-16,0 14 16,7-7-16,8 15 15,0-7-15,8-8 16,-1-8 0,1-8-16,-1-7 15,16-15-15,0 0 16,-8 0-1,0-8-15,0 7 16,-7 9-16,-1-1 16,-7 8-16,0 0 15,0 0 1,0 0-16,8 23 16,-1 31-16,8-1 15,1-15 1,-9 0-16,8-7 15,0-8-15,-7-8 16,7 0-16,0-7 16,0-1-1,-15-7-15</inkml:trace>
  <inkml:trace contextRef="#ctx0" brushRef="#br0" timeOffset="23000.18">11226 2542 0,'0'0'15,"0"0"-15,0 0 16,0 0-16,0 7 16,-7 16-16,-1 0 15,8 0 1,0 0-16,8 0 15,-1-8-15,1-7 16,-1-1-16,1 1 16,7-1-1,0-7-15,0 0 16,-7 0-16,-1-7 16,1 7-1,0 0-15,-1-8 16,-7 8-16,8 0 15,-1 8-15,8 15 16,1 22 0,-1 17-16,-8-9 15,1-7-15,-1-16 16,-7 1 0,0-8-16,0-8 15,0 0-15,-7-7 16,-8 0-16,-8-1 15,0-7-15,-7 0 16,7-15 0,-7-23-16,30 38 15</inkml:trace>
  <inkml:trace contextRef="#ctx0" brushRef="#br0" timeOffset="23452.3">11740 2511 0,'0'0'16,"0"0"-16,0 0 15,8 8-15,7 7 16,0 0-16,0 0 15,0-7 1,1 0-16,-9-8 16,1 0-16,-1 7 15,-7-7 1,0 0-16,0 0 16,0-7-16,-7-1 15,-1 0-15,-7 1 16,-8-1-1,-7 8-15,0 8 16,0 7-16,-1 16 16,9-1-1,7 8-15,7-7 16,8-8-16,8 0 16,-1-8-16,8 0 15,8-7 1,7-16-16,-30 8 15</inkml:trace>
  <inkml:trace contextRef="#ctx0" brushRef="#br0" timeOffset="23741.38">12065 2832 0,'0'0'16,"0"0"-16,0 0 15,-7 0-15,-1 0 16,-7-8-16,0-7 16,0-1-1,0 1-15,7 0 16,1-8-16,7 0 16,0 0-16,7 8 15,8-8 1,-7 15-16,7-7 15,0 15-15,0 0 16,8 0 0,-23 0-16</inkml:trace>
  <inkml:trace contextRef="#ctx0" brushRef="#br0" timeOffset="24071.91">12443 2427 0,'0'0'16,"-15"8"-16,-15 15 16,-8-1-1,1 24-15,14-8 16,8-7-16,7-16 15,8 0-15,0 1 16,8-1 0,-1-7-16,8 7 15,1 0-15,-9-7 16,1-1 0,-8-7-16,0 8 15,-15 7-15,-8 1 16,23-16-16</inkml:trace>
  <inkml:trace contextRef="#ctx0" brushRef="#br0" timeOffset="24304.9">12874 2740 0,'0'0'16,"0"0"-16,0 15 15,0-15-15</inkml:trace>
  <inkml:trace contextRef="#ctx0" brushRef="#br0" timeOffset="27224.06">13456 2129 0,'0'0'15,"0"0"-15,0 8 16,-7 15-16,-1 15 16,1 8-1,-1-8-15,-14 0 16,6 16-16,1-1 16,0 0-1,8-7-15,-1-8 16,8-7-16,0-8 15,0-8-15,0-7 16,0-1 0,0 1-16,15 0 15,8 7-15,0-7 16,7-1-16,8 1 16,-8-8-1,8 0-15,-1 0 16,1 0-16,-8 0 15,1-8 1,-31 8-16</inkml:trace>
  <inkml:trace contextRef="#ctx0" brushRef="#br0" timeOffset="27703.06">14500 1992 0,'0'0'16,"0"0"-16,0 0 15,-15 0-15,-16 8 16,1-1-16,0 9 15,0-9 1,-8 8-16,8 1 16,7-1-16,8-7 15,7 7 1,8 0-16,0 8 16,8 15-16,7-15 15,15 15-15,0-7 16,1-1-1,-9-7-15,-7 0 16,-7 0-16,-8 8 16,-15 7-1,-8 15-15,1-7 16,-1-16-16,0 1 16,0-16-16,8-7 15,8-8 1,7-8-16,0 8 15</inkml:trace>
  <inkml:trace contextRef="#ctx0" brushRef="#br0" timeOffset="27973.06">14719 1992 0,'0'0'15,"0"0"-15,0 0 16,0 0 0,0 0-16,8 0 15,14 0-15,8 0 16,8 0-16,0 0 16,0-8-1,-15 1-15,-1-1 16,-7 0-16,0 8 15,1-7-15,-16 7 16</inkml:trace>
  <inkml:trace contextRef="#ctx0" brushRef="#br0" timeOffset="28207.58">14976 2015 0,'0'0'0,"0"0"16,0 8 0,0 30-16,8 38 15,-1 8-15,1-31 16,-8 1 0,0-8-16,0 7 15,0-30-15,0 7 16,0-7-16,0-23 15</inkml:trace>
  <inkml:trace contextRef="#ctx0" brushRef="#br0" timeOffset="29057.4">15520 1794 0,'0'0'0,"0"0"15,0 7 1,0 16-16,-7 15 16,-1 23-16,-7 0 15,0 23 1,0-15-16,7 0 16,1-23-16,-1-24 15,1 1-15,-1 0 16,8-8-1,0-7-15,0-8 16,0 0-16,0 0 16,0 0-1,-8-8-15,-7-22 16,0-1-16,8 1 16,-1-1-16,1 1 15,7 15 1,-8-8-16,8 15 15,0 0-15,0 1 16,0-1 0,0 8-16,0 0 15,0 0-15,15 0 16,8 0-16,7 0 16,8 0-1,0-8-15,7-7 16,0 0-16,-7-8 15,-8-7 1,1-16-16,-1-15 16,-7 7-16,-1 8 15,1 16-15,-8-1 16,-7 24 0,-1-1-16,-7 8 15,0 0-15,0 0 16,8 15-16,-1 16 15,1-1 1,-1 16-16,1-8 16,-1-7-16,1-1 15,0 1 1,-1 15-16,1 0 16,-1-8-16,1 0 15,-8-38 1</inkml:trace>
  <inkml:trace contextRef="#ctx0" brushRef="#br0" timeOffset="33060.33">9231 5938 0,'0'0'0,"0"0"15,0 7-15,0 9 16,7 37 0,1 31-16,-8 15 15,0 8-15,0 31 16,0-1 0,0 8-16,-8 46 15,8-23-15,-7 38 16,-1-15-16,0-1 15,-7-14 1,0 22-16,0-37 16,0-9-16,-8-30 15,1 1-15,6 6 16,9-52 0,-8 7-16,0 7 15,7-7-15,1-38 16,-1-8-1,-7-7-15,0-9 16,0 1-16,0-7 16,-1-1-16,9 0 15,-1-7 1,1-1-16,7-7 16,0 0-16,0 0 15,0 0-15,0 0 16,7 0-1,31-7-15,15-1 16,15 1-16,-23-1 16,46 0-16,38 1 15,-24-1 1,62 0-16,-8 1 16,-1 7-16,46-16 15,8 16 1,-30-7-16,82 14 15,-75-14-15,53 22 16,-45-23-16,14 1 16,39-16-1,-99 0-15,91-15 16,-68 7-16,30-7 16,-76 15-16,61-7 15,-75 7 1,52-8-16,-45 8 15,-53 1-15,8-9 16,7 0 0,0-14-16,-23-1 15,-7 8-15,-22 0 16,-1-16-16,0-22 16,-15-31-1,0 0-15,-7-30 16,-1 30-16,1-23 15,0 16 1,-1-16-16,8 23 16,0-23-16,16-30 15,-16 53-15,0-15 16,0 0 0,0 23-16,0-16 15,-7 1-15,-1 30 16,1 7-1,-8 9-15,0 22 16,-8 8-16,-7 7 16,-7 1-16,-1 15 15,-15-1 1,-30-7-16,-30 23 16,-8 0-16,30 0 15,-113-15 1,76 15-16,7-15 15,-106 0-15,61-1 16,-68-14-16,-46 7 16,69 8-1,-212-24-15,113 47 16,-174 15-16,114 15 16,-167 38-16,212-30 15,174-23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Deep </a:t>
            </a:r>
            <a:r>
              <a:rPr lang="es-MX" dirty="0" err="1"/>
              <a:t>Learning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leonpalafox@up.edu.mx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051-B860-42FF-B5EC-2C14957D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2FEE-F893-47BD-A8AF-DFD838AF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67298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salvaguardar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condici</a:t>
            </a:r>
            <a:r>
              <a:rPr lang="es-MX" dirty="0" err="1"/>
              <a:t>ón</a:t>
            </a:r>
            <a:r>
              <a:rPr lang="es-MX" dirty="0"/>
              <a:t>, se crearon las redes neuronales recurrentes. (RNN).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9131-C29A-4EB8-84AA-7F6A2B630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RNN or Recurrent Neural Network for Noobs | Hacker Noon">
            <a:extLst>
              <a:ext uri="{FF2B5EF4-FFF2-40B4-BE49-F238E27FC236}">
                <a16:creationId xmlns:a16="http://schemas.microsoft.com/office/drawing/2014/main" id="{CACD095C-339F-4562-A849-1BFBF458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01" y="2480209"/>
            <a:ext cx="3665607" cy="24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BDC6C1-58DE-4F10-AAD6-DEFCFDF8CC30}"/>
                  </a:ext>
                </a:extLst>
              </p14:cNvPr>
              <p14:cNvContentPartPr/>
              <p14:nvPr/>
            </p14:nvContentPartPr>
            <p14:xfrm>
              <a:off x="982440" y="2222640"/>
              <a:ext cx="7215120" cy="235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BDC6C1-58DE-4F10-AAD6-DEFCFDF8CC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080" y="2213280"/>
                <a:ext cx="723384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3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C6D-AD6A-40F9-B3BD-E68419B8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Modulo de Red Neuronal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8780-EFE9-481C-9F2D-ED0195769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84265B-A9E3-4A8C-A32B-AAF78A03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01" y="1885445"/>
            <a:ext cx="1533089" cy="238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27205-EFF5-4C1E-AA9B-C5F67613524F}"/>
              </a:ext>
            </a:extLst>
          </p:cNvPr>
          <p:cNvSpPr txBox="1"/>
          <p:nvPr/>
        </p:nvSpPr>
        <p:spPr>
          <a:xfrm>
            <a:off x="4572000" y="395773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DBE5E-1CD3-4A03-BA74-E26C941213C4}"/>
              </a:ext>
            </a:extLst>
          </p:cNvPr>
          <p:cNvSpPr txBox="1"/>
          <p:nvPr/>
        </p:nvSpPr>
        <p:spPr>
          <a:xfrm>
            <a:off x="4295522" y="19025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C6B49-CA1F-460D-AC85-948542BFD20F}"/>
              </a:ext>
            </a:extLst>
          </p:cNvPr>
          <p:cNvSpPr txBox="1"/>
          <p:nvPr/>
        </p:nvSpPr>
        <p:spPr>
          <a:xfrm>
            <a:off x="4700241" y="290623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Capas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09BE1-616F-46EF-A848-6E9E69B6B17D}"/>
              </a:ext>
            </a:extLst>
          </p:cNvPr>
          <p:cNvSpPr txBox="1"/>
          <p:nvPr/>
        </p:nvSpPr>
        <p:spPr>
          <a:xfrm>
            <a:off x="1532324" y="265808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Recurrencia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169467-CE63-4FA0-85ED-48010728662D}"/>
              </a:ext>
            </a:extLst>
          </p:cNvPr>
          <p:cNvCxnSpPr>
            <a:stCxn id="9" idx="3"/>
          </p:cNvCxnSpPr>
          <p:nvPr/>
        </p:nvCxnSpPr>
        <p:spPr>
          <a:xfrm flipV="1">
            <a:off x="2681998" y="2811968"/>
            <a:ext cx="239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C6EDC1-BFE9-49D0-A32A-B0F54843FDA0}"/>
                  </a:ext>
                </a:extLst>
              </p14:cNvPr>
              <p14:cNvContentPartPr/>
              <p14:nvPr/>
            </p14:nvContentPartPr>
            <p14:xfrm>
              <a:off x="2990880" y="1780560"/>
              <a:ext cx="1467360" cy="269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C6EDC1-BFE9-49D0-A32A-B0F54843F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1520" y="1771200"/>
                <a:ext cx="1486080" cy="27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97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A536-8F46-499D-8DF5-9A69C908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Persistencia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C2368-B396-4E05-9020-94D0CFB6C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RNN tratan de atacar el problema de la persistencia.</a:t>
            </a:r>
          </a:p>
          <a:p>
            <a:r>
              <a:rPr lang="es-MX" dirty="0"/>
              <a:t>Imaginen que están categorizando un texto.</a:t>
            </a:r>
          </a:p>
          <a:p>
            <a:r>
              <a:rPr lang="es-MX" dirty="0"/>
              <a:t>Una red tradicional no tiene manera de que la información perdure a lo largo de una tarea.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DA7F0-B2C7-4AE8-9E73-99DBE31BD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0909B1-16EF-4A85-951B-E1318B51B89F}"/>
                  </a:ext>
                </a:extLst>
              </p14:cNvPr>
              <p14:cNvContentPartPr/>
              <p14:nvPr/>
            </p14:nvContentPartPr>
            <p14:xfrm>
              <a:off x="1382400" y="2692800"/>
              <a:ext cx="1421280" cy="7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0909B1-16EF-4A85-951B-E1318B51B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040" y="2683440"/>
                <a:ext cx="14400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50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F56E-DB7A-4427-B3AB-31876D37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Desdoblamiento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23F9-7D1F-4B67-884A-361D85D2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66200"/>
          </a:xfrm>
        </p:spPr>
        <p:txBody>
          <a:bodyPr/>
          <a:lstStyle/>
          <a:p>
            <a:r>
              <a:rPr lang="es-MX" dirty="0"/>
              <a:t>Vamos a desdoblar la RNN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64A6-39E4-4179-BCAB-91D114A3A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122" name="Picture 2" descr="An unrolled recurrent neural network.">
            <a:extLst>
              <a:ext uri="{FF2B5EF4-FFF2-40B4-BE49-F238E27FC236}">
                <a16:creationId xmlns:a16="http://schemas.microsoft.com/office/drawing/2014/main" id="{9A233E15-96A4-4148-B5CB-BA257DE8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09" y="2303135"/>
            <a:ext cx="6469582" cy="16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295C6A-916F-435B-AF15-B4F71315CEE8}"/>
                  </a:ext>
                </a:extLst>
              </p14:cNvPr>
              <p14:cNvContentPartPr/>
              <p14:nvPr/>
            </p14:nvContentPartPr>
            <p14:xfrm>
              <a:off x="2446560" y="1549800"/>
              <a:ext cx="5751000" cy="287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295C6A-916F-435B-AF15-B4F71315C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7200" y="1540440"/>
                <a:ext cx="5769720" cy="28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58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7277-B2AE-4E66-94D1-48BB0963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20F7-A9F4-4E58-9464-5BD5ACF3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92169"/>
          </a:xfrm>
        </p:spPr>
        <p:txBody>
          <a:bodyPr/>
          <a:lstStyle/>
          <a:p>
            <a:r>
              <a:rPr lang="es-MX" dirty="0"/>
              <a:t>Uno de los principales usos de una RNN es predecir el siguiente elemento en una serie.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3E93-176A-4CEC-B4FD-92697705A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1C920-36C4-43B2-A97B-46267CCF003C}"/>
              </a:ext>
            </a:extLst>
          </p:cNvPr>
          <p:cNvSpPr txBox="1"/>
          <p:nvPr/>
        </p:nvSpPr>
        <p:spPr>
          <a:xfrm>
            <a:off x="2302184" y="2803890"/>
            <a:ext cx="26532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gato </a:t>
            </a:r>
            <a:r>
              <a:rPr lang="es-MX" dirty="0" err="1"/>
              <a:t>maulla</a:t>
            </a:r>
            <a:r>
              <a:rPr lang="es-MX" dirty="0"/>
              <a:t> y el perro………</a:t>
            </a:r>
          </a:p>
          <a:p>
            <a:endParaRPr lang="es-MX" dirty="0"/>
          </a:p>
          <a:p>
            <a:r>
              <a:rPr lang="es-MX" dirty="0"/>
              <a:t>El cielo es color………..</a:t>
            </a:r>
          </a:p>
          <a:p>
            <a:endParaRPr lang="es-MX" dirty="0"/>
          </a:p>
          <a:p>
            <a:r>
              <a:rPr lang="es-MX" dirty="0"/>
              <a:t>Yo viví en Japón.</a:t>
            </a:r>
          </a:p>
          <a:p>
            <a:r>
              <a:rPr lang="es-MX" dirty="0"/>
              <a:t>(3 hojas después)</a:t>
            </a:r>
          </a:p>
          <a:p>
            <a:r>
              <a:rPr lang="es-MX" dirty="0"/>
              <a:t>Yo se hablar………..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993E92-A0FE-414A-BEB4-601FB0A62A59}"/>
                  </a:ext>
                </a:extLst>
              </p14:cNvPr>
              <p14:cNvContentPartPr/>
              <p14:nvPr/>
            </p14:nvContentPartPr>
            <p14:xfrm>
              <a:off x="2296800" y="2604600"/>
              <a:ext cx="3391560" cy="186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993E92-A0FE-414A-BEB4-601FB0A62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440" y="2595240"/>
                <a:ext cx="3410280" cy="18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43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8395-F7D6-43CB-A635-07DA463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D4D2-0AAA-4EF5-A333-B7468F29D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RNN funcionan para secuencias razonablemente cortas.</a:t>
            </a:r>
          </a:p>
          <a:p>
            <a:r>
              <a:rPr lang="es-MX" dirty="0"/>
              <a:t>Tienen un problema de persistencia en largos espacios de tiempo.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271F-DA9A-4A0E-AF3A-551DEBC191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39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E8A1-0BB8-4FA5-BE81-CBFC63D8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1645-4E77-49C0-AE5E-B4BAF13B0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E94F005-48FB-4A3B-8AF7-1A3ADB64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3" y="1577218"/>
            <a:ext cx="3688258" cy="17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eural networks struggle with long term dependencies.">
            <a:extLst>
              <a:ext uri="{FF2B5EF4-FFF2-40B4-BE49-F238E27FC236}">
                <a16:creationId xmlns:a16="http://schemas.microsoft.com/office/drawing/2014/main" id="{64B68B56-03AB-4687-B12C-535B7CCB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72" y="2911660"/>
            <a:ext cx="4046017" cy="13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8F273-0315-4AAB-9C69-F1FEED5B292F}"/>
              </a:ext>
            </a:extLst>
          </p:cNvPr>
          <p:cNvSpPr txBox="1"/>
          <p:nvPr/>
        </p:nvSpPr>
        <p:spPr>
          <a:xfrm>
            <a:off x="1433904" y="335819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Aquí todo esta bien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B30E1-1D45-4441-AE43-A1B0970B8DB3}"/>
              </a:ext>
            </a:extLst>
          </p:cNvPr>
          <p:cNvSpPr txBox="1"/>
          <p:nvPr/>
        </p:nvSpPr>
        <p:spPr>
          <a:xfrm>
            <a:off x="5636368" y="2231840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 es tan directa la conexión.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BAB748-1168-4A03-8DA9-63C90AC4512B}"/>
                  </a:ext>
                </a:extLst>
              </p14:cNvPr>
              <p14:cNvContentPartPr/>
              <p14:nvPr/>
            </p14:nvContentPartPr>
            <p14:xfrm>
              <a:off x="514440" y="1208880"/>
              <a:ext cx="7413840" cy="329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BAB748-1168-4A03-8DA9-63C90AC451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" y="1199520"/>
                <a:ext cx="743256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87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8CE-094D-412C-9655-3F2685B6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 rescate!!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D116F-1E99-498E-A9D7-F7AE50356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170" name="Picture 2" descr="A LSTM neural network.">
            <a:extLst>
              <a:ext uri="{FF2B5EF4-FFF2-40B4-BE49-F238E27FC236}">
                <a16:creationId xmlns:a16="http://schemas.microsoft.com/office/drawing/2014/main" id="{EA829523-FDC9-4C2C-AF38-2B44D2AB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93" y="1667324"/>
            <a:ext cx="5566826" cy="20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84CD1-2363-4B06-A640-E67CCAF297A4}"/>
              </a:ext>
            </a:extLst>
          </p:cNvPr>
          <p:cNvSpPr txBox="1"/>
          <p:nvPr/>
        </p:nvSpPr>
        <p:spPr>
          <a:xfrm>
            <a:off x="2945501" y="411341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LSTM (Long Short </a:t>
            </a:r>
            <a:r>
              <a:rPr lang="es-MX" dirty="0" err="1"/>
              <a:t>Term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F7F97E-C5A2-4614-886F-78FC9B399178}"/>
                  </a:ext>
                </a:extLst>
              </p14:cNvPr>
              <p14:cNvContentPartPr/>
              <p14:nvPr/>
            </p14:nvContentPartPr>
            <p14:xfrm>
              <a:off x="2805840" y="626400"/>
              <a:ext cx="2985840" cy="402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F7F97E-C5A2-4614-886F-78FC9B3991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480" y="617040"/>
                <a:ext cx="3004560" cy="40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60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D3A1-514A-48D6-B0FC-90C2E48C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deconstruirla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A1DC-A1A6-4057-B226-FEE2D01ED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194" name="Picture 2" descr="Licenciatura en gastronomía UAEH: CONCURSO DE POZOLE">
            <a:extLst>
              <a:ext uri="{FF2B5EF4-FFF2-40B4-BE49-F238E27FC236}">
                <a16:creationId xmlns:a16="http://schemas.microsoft.com/office/drawing/2014/main" id="{EE1B53EC-DB57-4AA2-86EF-EB2A2033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9" y="1790743"/>
            <a:ext cx="3964372" cy="20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OZOLE ROJO - the sweet molcajete">
            <a:extLst>
              <a:ext uri="{FF2B5EF4-FFF2-40B4-BE49-F238E27FC236}">
                <a16:creationId xmlns:a16="http://schemas.microsoft.com/office/drawing/2014/main" id="{8623D45E-E88A-454A-A44F-BABE800F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9" y="1492982"/>
            <a:ext cx="1729672" cy="25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719EECC-6BE0-4C11-A12B-483FC1D03859}"/>
              </a:ext>
            </a:extLst>
          </p:cNvPr>
          <p:cNvSpPr/>
          <p:nvPr/>
        </p:nvSpPr>
        <p:spPr>
          <a:xfrm>
            <a:off x="3070927" y="2674418"/>
            <a:ext cx="752559" cy="2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8CE-094D-412C-9655-3F2685B6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D116F-1E99-498E-A9D7-F7AE50356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170" name="Picture 2" descr="A LSTM neural network.">
            <a:extLst>
              <a:ext uri="{FF2B5EF4-FFF2-40B4-BE49-F238E27FC236}">
                <a16:creationId xmlns:a16="http://schemas.microsoft.com/office/drawing/2014/main" id="{EA829523-FDC9-4C2C-AF38-2B44D2AB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93" y="1667324"/>
            <a:ext cx="5566826" cy="20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84CD1-2363-4B06-A640-E67CCAF297A4}"/>
              </a:ext>
            </a:extLst>
          </p:cNvPr>
          <p:cNvSpPr txBox="1"/>
          <p:nvPr/>
        </p:nvSpPr>
        <p:spPr>
          <a:xfrm>
            <a:off x="2945501" y="411341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LSTM (Long Short </a:t>
            </a:r>
            <a:r>
              <a:rPr lang="es-MX" dirty="0" err="1"/>
              <a:t>Term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0968C-F5CA-4035-8ED5-E3810868519E}"/>
                  </a:ext>
                </a:extLst>
              </p14:cNvPr>
              <p14:cNvContentPartPr/>
              <p14:nvPr/>
            </p14:nvContentPartPr>
            <p14:xfrm>
              <a:off x="1390680" y="1206360"/>
              <a:ext cx="7141680" cy="307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0968C-F5CA-4035-8ED5-E381086851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1320" y="1197000"/>
                <a:ext cx="7160400" cy="30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4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336-1C1F-4054-AA02-650510E4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CAE0-B23D-447B-AE96-D2EB91244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Doblamiento de </a:t>
            </a:r>
            <a:r>
              <a:rPr lang="es-MX" dirty="0" err="1"/>
              <a:t>Proteinas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76DB-1988-4778-A534-CFFF53701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59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6E13-C30B-4B8F-834D-658BC93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la celda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FC5A-DF94-4308-8BAA-3AFA00524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637123-1966-43E7-97DD-73F27A8E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4" y="1468328"/>
            <a:ext cx="746085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48C49-06FA-4794-AB10-2CCCB2099050}"/>
              </a:ext>
            </a:extLst>
          </p:cNvPr>
          <p:cNvSpPr txBox="1"/>
          <p:nvPr/>
        </p:nvSpPr>
        <p:spPr>
          <a:xfrm>
            <a:off x="6461490" y="1962319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Estado de la Celda</a:t>
            </a:r>
          </a:p>
          <a:p>
            <a:r>
              <a:rPr lang="es-MX" dirty="0"/>
              <a:t>(Cell </a:t>
            </a:r>
            <a:r>
              <a:rPr lang="es-MX" dirty="0" err="1"/>
              <a:t>State</a:t>
            </a:r>
            <a:r>
              <a:rPr lang="es-MX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4F7423-E3C1-4FC3-987F-1D6B78B96EEC}"/>
                  </a:ext>
                </a:extLst>
              </p14:cNvPr>
              <p14:cNvContentPartPr/>
              <p14:nvPr/>
            </p14:nvContentPartPr>
            <p14:xfrm>
              <a:off x="2073960" y="1571760"/>
              <a:ext cx="3734280" cy="187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4F7423-E3C1-4FC3-987F-1D6B78B96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4600" y="1562400"/>
                <a:ext cx="3753000" cy="18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9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A7FE-10C7-44CF-99F6-0D05D963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Olvidemos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299DA-CE60-4580-9F8C-ECB92C37B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A5D6C3-BC7F-4F97-9091-B1975624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" y="1430122"/>
            <a:ext cx="7663158" cy="23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13D25-F322-476C-A660-8C7F15A79DF3}"/>
              </a:ext>
            </a:extLst>
          </p:cNvPr>
          <p:cNvSpPr/>
          <p:nvPr/>
        </p:nvSpPr>
        <p:spPr>
          <a:xfrm>
            <a:off x="6182315" y="2464025"/>
            <a:ext cx="1092425" cy="43697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A430F-D139-44A2-8962-3D80173948DD}"/>
              </a:ext>
            </a:extLst>
          </p:cNvPr>
          <p:cNvSpPr txBox="1"/>
          <p:nvPr/>
        </p:nvSpPr>
        <p:spPr>
          <a:xfrm>
            <a:off x="6100743" y="2961685"/>
            <a:ext cx="15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Concatenación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9F8DE-DBDD-4136-A4DA-504FD1CFBD68}"/>
              </a:ext>
            </a:extLst>
          </p:cNvPr>
          <p:cNvSpPr txBox="1"/>
          <p:nvPr/>
        </p:nvSpPr>
        <p:spPr>
          <a:xfrm>
            <a:off x="2237448" y="3859901"/>
            <a:ext cx="431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Capa de olvido (</a:t>
            </a:r>
            <a:r>
              <a:rPr lang="es-MX" dirty="0" err="1"/>
              <a:t>forget</a:t>
            </a:r>
            <a:r>
              <a:rPr lang="es-MX" dirty="0"/>
              <a:t>) nos ayuda a saber que información quitamos del estado de la Celda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AC45CA-D965-45EB-9F48-E120998E4814}"/>
                  </a:ext>
                </a:extLst>
              </p14:cNvPr>
              <p14:cNvContentPartPr/>
              <p14:nvPr/>
            </p14:nvContentPartPr>
            <p14:xfrm>
              <a:off x="737640" y="868320"/>
              <a:ext cx="8126640" cy="217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AC45CA-D965-45EB-9F48-E120998E4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280" y="858960"/>
                <a:ext cx="8145360" cy="21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13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0D2B-8008-4C51-BD71-F0B0445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Aprendamos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68188-F0D5-48F2-BB9C-2B829B19B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B5536DB-9188-44E3-83E0-29388BE9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3" y="1771237"/>
            <a:ext cx="7659112" cy="23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E65D3-5003-48F3-B299-CB893E4B71E3}"/>
              </a:ext>
            </a:extLst>
          </p:cNvPr>
          <p:cNvSpPr txBox="1"/>
          <p:nvPr/>
        </p:nvSpPr>
        <p:spPr>
          <a:xfrm>
            <a:off x="5522814" y="336076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Valores Candidatos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8D158-732A-45D0-B361-7C22B40713C8}"/>
              </a:ext>
            </a:extLst>
          </p:cNvPr>
          <p:cNvSpPr txBox="1"/>
          <p:nvPr/>
        </p:nvSpPr>
        <p:spPr>
          <a:xfrm>
            <a:off x="5729161" y="2261724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de los nuevos valores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C27386-5559-4510-8B6C-22431EF2C9B6}"/>
                  </a:ext>
                </a:extLst>
              </p14:cNvPr>
              <p14:cNvContentPartPr/>
              <p14:nvPr/>
            </p14:nvContentPartPr>
            <p14:xfrm>
              <a:off x="514440" y="1566000"/>
              <a:ext cx="7487280" cy="296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C27386-5559-4510-8B6C-22431EF2C9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80" y="1556640"/>
                <a:ext cx="7506000" cy="29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5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C2C-B942-49F9-A650-FEACD063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A33E7-5C99-48BB-A6E2-EB5B5529A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E02469A-98F5-4206-A555-FB5E3188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1" y="1663236"/>
            <a:ext cx="7930195" cy="244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4FDB53-7B43-4C0F-B9FF-56E26AD9F182}"/>
                  </a:ext>
                </a:extLst>
              </p14:cNvPr>
              <p14:cNvContentPartPr/>
              <p14:nvPr/>
            </p14:nvContentPartPr>
            <p14:xfrm>
              <a:off x="353880" y="1549800"/>
              <a:ext cx="7843680" cy="28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4FDB53-7B43-4C0F-B9FF-56E26AD9F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20" y="1540440"/>
                <a:ext cx="7862400" cy="28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4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F501D-2EED-4501-8DEC-DD933469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Doblamiento de </a:t>
            </a:r>
            <a:r>
              <a:rPr lang="es-MX" dirty="0" err="1"/>
              <a:t>proteinas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1498-820E-4375-8339-D4FA4931BB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100" name="Picture 4" descr="Protein Folding">
            <a:extLst>
              <a:ext uri="{FF2B5EF4-FFF2-40B4-BE49-F238E27FC236}">
                <a16:creationId xmlns:a16="http://schemas.microsoft.com/office/drawing/2014/main" id="{CC9FD647-5F46-41A4-A7C5-C1E94AAD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63" y="1544331"/>
            <a:ext cx="1777043" cy="30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D4E46-CC4C-443A-A00C-239840B9D0B8}"/>
              </a:ext>
            </a:extLst>
          </p:cNvPr>
          <p:cNvSpPr txBox="1"/>
          <p:nvPr/>
        </p:nvSpPr>
        <p:spPr>
          <a:xfrm>
            <a:off x="5033246" y="1970411"/>
            <a:ext cx="34083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proteína se genera a través de una interpretación de una cadena de DNA.</a:t>
            </a:r>
          </a:p>
          <a:p>
            <a:r>
              <a:rPr lang="es-MX" dirty="0"/>
              <a:t>Esta cadena es generada y “por magia” se dobla en diferentes patrones.</a:t>
            </a:r>
          </a:p>
          <a:p>
            <a:endParaRPr lang="es-MX" dirty="0"/>
          </a:p>
          <a:p>
            <a:r>
              <a:rPr lang="es-MX" dirty="0"/>
              <a:t>Estos pliegues son los que muchas veces dan la función a la proteína.</a:t>
            </a:r>
          </a:p>
          <a:p>
            <a:endParaRPr lang="es-MX" dirty="0"/>
          </a:p>
          <a:p>
            <a:r>
              <a:rPr lang="es-MX" dirty="0"/>
              <a:t>Era a la fecha uno de los grandes problemas de biología, y la puerta a curar varias enfermedades.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0A8-F2EA-4DBA-A020-745C42A4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7423-0F17-41EA-BD5F-3E3784A9F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1E5AA-630E-4832-BAC8-624ED92A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7" y="1479225"/>
            <a:ext cx="5492400" cy="29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Modelos Generativos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Vamos a crear algunos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7587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generativos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series de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0B997-8BA2-4186-9355-679F3DE33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diferencia</a:t>
            </a:r>
            <a:r>
              <a:rPr lang="en-US" dirty="0"/>
              <a:t> entre series de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Podemos utilizer una red neuronal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series de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150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411-5CFE-4E8C-83E5-4F71E36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4E28-A7B4-4A40-8764-8073DD599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 series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tradicionalmente</a:t>
            </a:r>
            <a:r>
              <a:rPr lang="en-US" dirty="0"/>
              <a:t> no son </a:t>
            </a:r>
            <a:r>
              <a:rPr lang="en-US" dirty="0" err="1"/>
              <a:t>estacionarias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de que </a:t>
            </a:r>
            <a:r>
              <a:rPr lang="en-US" dirty="0" err="1"/>
              <a:t>pasa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temenos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artefactos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afectar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que por lo general </a:t>
            </a:r>
            <a:r>
              <a:rPr lang="en-US" dirty="0" err="1"/>
              <a:t>usamos</a:t>
            </a:r>
            <a:r>
              <a:rPr lang="en-US" dirty="0"/>
              <a:t> son </a:t>
            </a:r>
            <a:r>
              <a:rPr lang="en-US" dirty="0" err="1"/>
              <a:t>estacionarios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83A2-81EA-40F3-B508-DBD47768E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2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9B95-BC04-4BFB-9D1E-DD35AB2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Estacionariedad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05DD-88AC-43AF-9D62-BD178374F3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Run sequence plot of CO2 data set indicates a simple&#10; linear fit should be sufficient to remove trend">
            <a:extLst>
              <a:ext uri="{FF2B5EF4-FFF2-40B4-BE49-F238E27FC236}">
                <a16:creationId xmlns:a16="http://schemas.microsoft.com/office/drawing/2014/main" id="{604A70AB-5D39-4130-83E9-D26F4EFD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1" y="1833015"/>
            <a:ext cx="2575062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F03EE9-A9A7-4342-A380-1D81BA73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71" y="1711804"/>
            <a:ext cx="2522861" cy="16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edral Metropolitana de la Ciudad de México - Wikipedia, la enciclopedia  libre">
            <a:extLst>
              <a:ext uri="{FF2B5EF4-FFF2-40B4-BE49-F238E27FC236}">
                <a16:creationId xmlns:a16="http://schemas.microsoft.com/office/drawing/2014/main" id="{617F53C4-A5AD-4558-8459-4A5E67A3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75" y="2646932"/>
            <a:ext cx="2203443" cy="14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AE46F-1B49-4A8E-BD7E-6145A31C03B2}"/>
                  </a:ext>
                </a:extLst>
              </p14:cNvPr>
              <p14:cNvContentPartPr/>
              <p14:nvPr/>
            </p14:nvContentPartPr>
            <p14:xfrm>
              <a:off x="1110240" y="1626480"/>
              <a:ext cx="6750000" cy="282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AE46F-1B49-4A8E-BD7E-6145A31C0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880" y="1617120"/>
                <a:ext cx="6768720" cy="28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0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A53-5BCF-456A-B077-73EB3025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2ABE-7282-493D-AA3E-FCE297C8B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 redes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r>
              <a:rPr lang="en-US" dirty="0"/>
              <a:t>,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codificar</a:t>
            </a:r>
            <a:r>
              <a:rPr lang="en-US" dirty="0"/>
              <a:t> el </a:t>
            </a:r>
            <a:r>
              <a:rPr lang="en-US" dirty="0" err="1"/>
              <a:t>transcurso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es </a:t>
            </a:r>
            <a:r>
              <a:rPr lang="en-US" dirty="0" err="1"/>
              <a:t>independiente</a:t>
            </a:r>
            <a:r>
              <a:rPr lang="en-US" dirty="0"/>
              <a:t> del anterior.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mayoria</a:t>
            </a:r>
            <a:r>
              <a:rPr lang="en-US" dirty="0"/>
              <a:t> de los </a:t>
            </a:r>
            <a:r>
              <a:rPr lang="en-US" dirty="0" err="1"/>
              <a:t>clasificadores</a:t>
            </a:r>
            <a:r>
              <a:rPr lang="en-US" dirty="0"/>
              <a:t> </a:t>
            </a:r>
            <a:r>
              <a:rPr lang="en-US" dirty="0" err="1"/>
              <a:t>cumplen</a:t>
            </a:r>
            <a:r>
              <a:rPr lang="en-US" dirty="0"/>
              <a:t> con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condicion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15DF-A2A2-4872-BE40-261195A32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BD0146-3B66-47BB-9CF8-A41A04D23F62}"/>
                  </a:ext>
                </a:extLst>
              </p14:cNvPr>
              <p14:cNvContentPartPr/>
              <p14:nvPr/>
            </p14:nvContentPartPr>
            <p14:xfrm>
              <a:off x="6656760" y="1827000"/>
              <a:ext cx="2183040" cy="203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BD0146-3B66-47BB-9CF8-A41A04D23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7400" y="1817640"/>
                <a:ext cx="2201760" cy="20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1276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25533</TotalTime>
  <Words>416</Words>
  <Application>Microsoft Office PowerPoint</Application>
  <PresentationFormat>On-screen Show (16:9)</PresentationFormat>
  <Paragraphs>88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 Condensed Light</vt:lpstr>
      <vt:lpstr>Arvo</vt:lpstr>
      <vt:lpstr>Arial</vt:lpstr>
      <vt:lpstr>Roboto Condensed</vt:lpstr>
      <vt:lpstr>Salerio template</vt:lpstr>
      <vt:lpstr>Deep Learning</vt:lpstr>
      <vt:lpstr>1</vt:lpstr>
      <vt:lpstr>Doblamiento de proteinas</vt:lpstr>
      <vt:lpstr>PowerPoint Presentation</vt:lpstr>
      <vt:lpstr>Modelos Generativos</vt:lpstr>
      <vt:lpstr>Modelos generativos en series de tiempo</vt:lpstr>
      <vt:lpstr>PowerPoint Presentation</vt:lpstr>
      <vt:lpstr>Estacionariedad</vt:lpstr>
      <vt:lpstr>PowerPoint Presentation</vt:lpstr>
      <vt:lpstr>PowerPoint Presentation</vt:lpstr>
      <vt:lpstr>Modulo de Red Neuronal</vt:lpstr>
      <vt:lpstr>Persistencia</vt:lpstr>
      <vt:lpstr>Desdoblamiento</vt:lpstr>
      <vt:lpstr>Problemas</vt:lpstr>
      <vt:lpstr>PowerPoint Presentation</vt:lpstr>
      <vt:lpstr>PowerPoint Presentation</vt:lpstr>
      <vt:lpstr>Al rescate!!</vt:lpstr>
      <vt:lpstr>Vamos a deconstruirla</vt:lpstr>
      <vt:lpstr>Arquitectura</vt:lpstr>
      <vt:lpstr>Estado de la celda</vt:lpstr>
      <vt:lpstr>Olvidemos</vt:lpstr>
      <vt:lpstr>Aprendamos</vt:lpstr>
      <vt:lpstr>Salida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150</cp:revision>
  <dcterms:modified xsi:type="dcterms:W3CDTF">2020-12-01T22:35:17Z</dcterms:modified>
</cp:coreProperties>
</file>