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494" r:id="rId3"/>
    <p:sldId id="495" r:id="rId4"/>
    <p:sldId id="290" r:id="rId5"/>
    <p:sldId id="48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</p:sldIdLst>
  <p:sldSz cx="9144000" cy="5143500" type="screen16x9"/>
  <p:notesSz cx="6858000" cy="9144000"/>
  <p:embeddedFontLs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4"/>
  </p:normalViewPr>
  <p:slideViewPr>
    <p:cSldViewPr snapToGrid="0">
      <p:cViewPr>
        <p:scale>
          <a:sx n="105" d="100"/>
          <a:sy n="105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8T01:57:33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1633 10334 0,'0'0'0,"0"0"0,0 0 0,0 8 0,0 7 16,0 8-1,0 0-15,0 7 16,0 1-16,0-1 16,-15 1-16,7-8 15,1 0 1,7-8-16,-15 8 16,15-8-16,-8-7 15,8 7 1,0-7-16,0-1 15,0 1-15,0 7 16,0 8-16,0 0 16,0 7-1,8 9-15,-8-9 16,0-7-16,0 0 16,0 7-16,0-7 15,15 0 1,-15-8-16,0 1 15,0-9-15,0 1 16,7 0-16,1-1 16,7 1-1,-15-8-15,15 8 16,8-1-16,-1-7 16,9 0-1,6 0-15,1 0 16,0-7-16,-8-1 15,-7-7-15,0 7 16,-1-7 0,-7-1-16,1 1 15,-1 0-15,-8-8 16,1 0-16,-1 8 16,-7 0-1,0-1-15,0 1 16,0-8-16,0 0 15,0 8 1,0-8-16,0 8 16,0-8-16,-7 0 15,7 15-15,-8-7 16,1 8 0,-1-1-16,8 8 15,-7-8-15,-9 1 16,-14-1-16,0 0 15,-8 1 1,8 7-16,7 0 16,1 0-16,6 0 15,16 0 1,-7 7-16,7-7 16</inkml:trace>
  <inkml:trace contextRef="#ctx0" brushRef="#br0" timeOffset="2963.92">11446 9487 0,'0'0'16,"0"0"-16,0 0 15,0 0-15,0 0 16,-8 7 0,0 9-16,1-9 15,-1 1-15,-7 7 16,0 1-1,-15 6-15,-8 1 16,0 0-16,-7 8 16,0-8-16,-1 7 15,-7 8 1,0 23-16,0-15 16,0-8-16,1 1 15,6-1-15,16-8 16,7-7-1,1 0-15,7 0 16,-1 0-16,1-8 16,8-7-1,-1-1-15,1 1 16,-1 0-16,0-1 16,8-7-16,-7 8 15,7-8 1,0 0-16,-8 7 15,1 1-15,7-8 16,0 0 0,0 0-16,0 0 15,0 0-15,0 0 16,0 0-16,0 0 16,0 0-1,0 0-15,0-8 16,0-7-16,0 0 15,0 0-15,0-1 16,0 9 0,0-1-16,0 1 15,0 7-15,0 0 16,-8-8 0,8 8-16,-7 0 15,-1 0-15,-7 0 16,0 8-16,0 7 15,0 0 1,7 8-16,1 7 16,7-7-16,0 0 15,0-7-15,0-9 16,0 1 0,7-1-16,1 1 15,-1 0-15,1-8 16,7 0-16,0-8 15,8-7 1,14-8-16,-14 8 16,0-1-16,-8 1 15,-7 7 1,-1 1-16,1-1 16,-8 8-16,0 0 15,0 0-15,0 0 16,0 0-1,0 0-15,0 0 16,0 0-16,0 0 16,0 0-16</inkml:trace>
  <inkml:trace contextRef="#ctx0" brushRef="#br0" timeOffset="3882.92">11181 9975 0,'0'0'15,"0"0"-15,0 0 16,0 0-1,0 0-15,0 0 16,-8 0-16,1 0 16,-8 0-16,-8 0 15,-15 0 1,0 0-16,-7 0 16,0 0-16,7 8 15,0 0 1,0-1-16,8 1 15,7-1-15,1 9 16,-1 7-16,-7 0 16,0 7-1,-1 8-15,1 0 16,0 8-16,0 0 16,7-8-1,8-7-15,0 22 16,7 8-16,16 8 15,-1-31-15,8-7 16,8 7 0,0-8-16,7 1 15,0-1-15,8-7 16,23 8-16,14-8 16,1-1-1,-8-14-15,0 0 16,0-1-16,-15-7 15,-8-7 1,-15-1-16,1-7 16,-9 0-16,-7-1 15,0 1-15,-7 0 16,0-16 0,-1 8-16,-7-22 15,-15-1-15,0 0 16,-15 0-16,-23-7 15,0 7 1,-15 0-16,0 16 16,-15-1-16,15 8 15,15 16 1,0 7-16,-38 7 16,91-7-16</inkml:trace>
  <inkml:trace contextRef="#ctx0" brushRef="#br0" timeOffset="5440.92">10750 12456 0,'0'0'15,"0"0"-15,0 0 16,0 0-1,-7 7-15,-1 1 16,0 0-16,-7 15 16,-15 15-16,-8 23 15,0 23 1,16-23-16,14-8 16,8-15-16,8 1 15,-1-9 1,8 1-16,8-9 15,-8-6-15,15-9 16,16 1 0,-1-16-16,8-15 15,-8 1-15,1-24 16,-16-8-16,-7-7 16,-16-7-1,-7 14-15,-15 8 16,-8 1-16,-14-1 15,6 31 1,31 15-16</inkml:trace>
  <inkml:trace contextRef="#ctx0" brushRef="#br0" timeOffset="37719.1">2018 9327 0,'0'0'15,"0"0"-15,0 0 16,0 0-16,0 0 16,0 0-16,8 0 15,0 0 1,7 0-16,0 0 15,0 0-15,8 0 16,-1 0 0,1 0-16,0 0 15,-1 0-15,1 0 16,0 7-16,-1 1 16,1-8-1,0 7-15,-1-7 16,9 0-16,-1 0 15,0 0 1,0 0-16,8 8 16,0 0-16,0-8 15,-8 0-15,0 7 16,-7 1 0,0-8-16,7 8 15,0-8-15,8 0 16,0 0-16,-1 0 15,1 0 1,0 0-16,0 0 16,-8 7-16,0-7 15,-7 0 1,0 8-16,-1-8 16,1 8-16,7-8 15,1 7-15,6 1 16,-6-8-1,6 7-15,-6 1 16,-1 0-16,-7-8 16,-1 0-16,-7 0 15,8 7 1,0 1-16,-1-8 16,9 8-16,-1-1 15,8-7 1,-1 8-16,1-8 15,-7 7-15,-1 1 16,-8-8-16,1 0 16,0 0-1,-1 8-15,1-1 16,0-7-16,0 0 16,7 0-16,0 0 15,0 0 1,-7 0-16,0 0 15,-1 0-15,1 0 16,0 8 0,-1-8-16,1 8 15,-8-8-15,0 0 16,0 0-16,0 0 16,8 7-1,0-7-15,-1 0 16,9 0-16,-1 0 15,0 8-15,0 0 16,1-8 0,6 0-16,-6 0 15,-9 0-15,9 7 16,-1-7 0,0 8-16,8-8 15,0 0-15,0 7 16,-1-7-16,1 8 15,-8-8 1,-7 0-16,7 0 16,1 0-16,6 0 15,9 0-15,-9 0 16,9 0 0,-8 0-16,-1 0 15,1 0-15,0-8 16,-8 1-1,-7 7-15,7-8 16,0 1-16,-7-1 16,7-7-1,1-1-15,-1 1 16,0 7-16,0-7 16,-7 8-16,0-9 15,-8 1-15,0 7 16,0 1-1,0-1-15,-7 1 16,-1-1-16,1 0 16,-1 1-1,1 7-15,0 0 16,-1 0-16,8-8 16,0 8-16,0 0 15,1 0 1,-9 0-16,1 0 15,7 0-15,-8 0 16,1 0 0,-1 0-16,1 0 15,0-8-15,-1 1 16,1-1-16,-1 0 16,-7 8-1,8-7-15,-8 7 16,7-8-16,-7 8 15,0-7 1,0-1-16,0 0 16,0 8-16,0 0 15,0 0-15,0 0 16,0 0 0,0 0-16,0 0 15,-7 0-15,-1 0 16,1 0-16,-1 0 15,1 8 1,-9 7-16,1 0 16,0 1-16,8-1 15,-1 0 1,1 1-16,-1-1 16,0-8-16,8-7 15,-7 8-15,-1 7 16,8-7-16,-7 0 15,7-1 1,-8 1-16,-7 7 16,0 0-16,0-7 15,-23 15 1,0-8-16,-7 8 16,-8-8-16,8 1 15,-8-9-15,0 8 16,-15 1-1,7-1-15,1-7 16,14-1-16,1 1 16,0 0-1,-8-8-15,-8 7 16,8-7-16,0 0 16,1-7-16,6-1 15,1 0 1,-1 1-16,9-1 15,-16 0-15,0 1 16,0-1 0,15 8-16,0-8 15,-15 1-15,-7 7 16,-16-8-16,8 1 16,0-1-1,8 0-15,-8 1 16,-15 7-16,7 0 15,15 0 1,9 7-16,-24-7 16,-15 8-16,1-8 15,14 0-15,-7 8 16,-16-8-16,9 7 16,22-7-1,15 0-15,-15 8 16,-8-8-1,1 0-15,-1-8 16,8 1-16,0 7 16,0-8-16,-8 0 15,16-7-15,14 0 16,16 7 0,0 1-16,-8-9 15,-7 1-15,7 0 16,0-1-16,0 1 15,1 0 1,-1 0-16,8-1 16,7 1-16,0-8 15,1 8 1,6 0-16,1 7 16,0 0-16,8 1 15,-1 7 1,0-8-16,8 8 15,0 0-15,0 0 16,0 0-16,0 0 16,0 0-1,0 0-15,0 0 16,0 0-16,0 0 16,0 0-16,0 0 15,0 8 1,0 7-16,0 0 15,0 1-15,8 7 16,-8-8-16,8 0 16,-1 8-1,1 0-15,-1-8 16,1 0-16,15 8 16,14 0-1,9 0-15,-1 0 16,-7-8-16,-8 0 15,0-7-15,8 0 16,7 7 0,1-7-16,-1-1 15,8 1-15,-8 0 16,1-1-16,-1 1 16,1 7-1,14-7-15,8-1 16,8 1-16,-8 0 15,-23 7 1,31 8-16,14 0 16,-6 7-16,-84-30 15</inkml:trace>
  <inkml:trace contextRef="#ctx0" brushRef="#br0" timeOffset="40289.67">12141 9716 0,'0'0'0,"0"0"16,0 0-16,0 0 15,0 0-15,0 0 16,0 0-1,0 0-15,0 0 16,-7 0-16,-16 7 16,-7 9-16,-1 7 15,-14 7 1,0 16-16,14-8 16,1 8-16,0-8 15,0 23 1,7-7-16,8-9 15,-8 1-15,8 0 16,0-16-16,7 9 16,1-9-1,-1 8-15,1 8 16,-1 15-16,1-7 16,7-1-1,0-7-15,0-8 16,0 0-16,0-7 15,0 7-15,0-15 16,0 15 0,0-8-16,0 9 15,7-17-15,1 17 16,-1-9-16,1 1 16,-1-8-1,1 7-15,0-15 16,7 8-16,0 0 15,0-8-15,0 1 16,0-1 0,8-7-16,7-1 15,0-7-15,8 0 16,0 0 0,-8-7-16,-7-1 15,-8 0-15,8-7 16,-1 0-16,1-1 15,0 1 1,-1 0-16,-7-8 16,8-7-16,-8-9 15,0 1-15,-7 15 16,-1-15 0,9 0-16,-1 0 15,-8 0-15,1-8 16,-1 8-1,1-23-15,0 23 16,-1-8-16,-7 8 16,8 7-16,-1 0 15,1 1 1,-1-16-16,1 0 16,-8 8-16,0 8 15,0-1 1,-8-7-16,1 7 15,-1 1-15,1-1 16,-1 9-16,1-1 16,-9-16-1,1 9-15,0-1 16,0 1-16,0-1 16,0 8-16,0 1 15,7 6 1,1 1-16,-9 0 15,9-1-15,-1 9 16,1-1 0,-8 1-16,0-1 15,-8 0-15,-7 8 16,-1 8-16,-6 0 16,-9 7-1,1 15-15,-8 24 16,53-54-16</inkml:trace>
  <inkml:trace contextRef="#ctx0" brushRef="#br0" timeOffset="42991.6">11506 8510 0,'0'0'16,"0"0"-16,0 0 15,8 15 1,-1 0-16,1 1 15,7 14-15,8 8 16,-1 1 0,8 6-16,-7-6 15,0 6-15,-1-7 16,1 16-16,-8-8 16,0 30-1,1 0-15,-1-22 16,0-1-16,0-15 15,-8 8-15,1 0 16,0-16 0,-1 1-16,1-8 15,-8 0-15,0-16 16,0 9 0,0-9-16,0 1 15,0-8-15,0 0 16,0 0-16,0 0 15,0 0 1,0-15-16,-8-8 16,1 0-16,-1-8 15,8 16-15,0 0 16,0 7 0,0 8-16,0 0 15,0 0-15,0 0 16,0 0-1,0 38-15,0 16 16,0-1-16,0-7 16,8-15-16,-1-1 15,1 1 1,-1-16-16,1 0 16,7-7-16,0-1 15,-7 1 1,7-8-16,-8 0 15,1-8-15,-1 1 16,1-9-16,0-6 16,-1-1-1,-7 7-15,0-6 16,0 22-16</inkml:trace>
  <inkml:trace contextRef="#ctx0" brushRef="#br0" timeOffset="44479.9">9231 7983 0,'0'0'0,"0"0"16,0 0-1,0 0-15,0 0 16,0 8-16,-8 15 15,0 7 1,1-7-16,-1 8 16,1 7-16,7 0 15,7 16-15,1-1 16,7 8 0,-7-15-16,-1-16 15,8 1-15,8-8 16,7 0-16,8 0 15,0-16 1,0 1-16,-16-1 16,8-7-16,-7 0 15,-23 0 1</inkml:trace>
  <inkml:trace contextRef="#ctx0" brushRef="#br0" timeOffset="45166.89">12164 7014 0,'0'0'0,"7"-8"15,31-15 1,23 1-16,-1-1 16,-7 23-16,-15 7 15,-8 24-15,0 7 16,-7 15 0,7 77-16,-15-15 15,-22 53-15,-1-54 16,8-114-16</inkml:trace>
  <inkml:trace contextRef="#ctx0" brushRef="#br0" timeOffset="45960.36">9934 7846 0,'0'0'0,"0"0"15,0 0-15,0 0 16,0 0-16,0 0 16,-8 8-1,-7 14-15,-15 47 16,-1 15-16,9-23 15,-1 0-15,0 0 16,8-15 0,15-46-16</inkml:trace>
  <inkml:trace contextRef="#ctx0" brushRef="#br0" timeOffset="46184.36">9639 8151 0,'0'0'16,"0"0"-16,0 0 15,0 0-15,7 0 16,16 8 0,7 7-16,8 0 15,7 1-15,-7-9 16,-8 1-16,1 7 15,-31-15 1</inkml:trace>
  <inkml:trace contextRef="#ctx0" brushRef="#br0" timeOffset="46434.65">10259 8166 0,'0'0'0,"0"0"16,0 23-16,0 16 15,0 22-15,0 7 16,-8-22-16,8-8 15,0-38 1</inkml:trace>
  <inkml:trace contextRef="#ctx0" brushRef="#br0" timeOffset="46946.65">10372 7945 0,'0'0'0,"0"0"16,0 15 0,0 16-16,8-8 15,-1 0-15,1-8 16,-1-7-16,-7-8 15,0 0 1,15-31-16,-7-15 16,0-15-16,-8-7 15,0 37 1,0 8-16,0 15 16,0 8-16,0 0 15,15 8 1,7 7-16,24 24 15,-1 14-15,-7 8 16,-8-8-16,-15-14 16,0-9-16,0 16 15,-7-16 1,0 9-16,-8-9 16,0 8-16,-8-7 15,0-8 1,-7 0-16,0 0 15,-7-8-15,-1-8 16,23-7-16</inkml:trace>
  <inkml:trace contextRef="#ctx0" brushRef="#br0" timeOffset="47196.65">11083 8083 0,'0'0'16,"0"0"-16,0 0 16,7 22-16,1 17 15,-1 22 1,-7 7-16,0-22 15,0-23-15,0-8 16,0-15-16</inkml:trace>
  <inkml:trace contextRef="#ctx0" brushRef="#br0" timeOffset="47611.65">11037 7579 0,'0'0'0,"0"0"16,8-8-16,15-7 16,14 0-16,9-8 15,-1 7 1,-15 9-16,-7-1 15,-15 8-15,-1 0 16,-7 0 0,0 15-16,-15 31 15,0 15-15,0-7 16,0 7-16,7-23 16,1 0-1,7-15-15,0-8 16,7 1-16,8-9 15,8 1-15,7-8 16,0 0 0,-7-8-16,-8 1 15,0-16-15,-15 23 16</inkml:trace>
  <inkml:trace contextRef="#ctx0" brushRef="#br0" timeOffset="47810.45">11309 7770 0,'0'0'16,"0"0"-16,0 0 15,8 0-15,7 7 16,-7-7-16,-1 0 15,-7 0 1</inkml:trace>
  <inkml:trace contextRef="#ctx0" brushRef="#br0" timeOffset="48025.97">12028 7968 0,'0'0'0,"0"0"16,0 0 0,7 8-16,1-1 15,-8-7-15</inkml:trace>
  <inkml:trace contextRef="#ctx0" brushRef="#br0" timeOffset="48213.32">12549 7770 0,'0'0'0,"0"0"16,0 0-16,0 0 16,0 0-16</inkml:trace>
  <inkml:trace contextRef="#ctx0" brushRef="#br0" timeOffset="58591.98">9351 8983 0,'0'0'0,"0"0"15,0 0 1,0 0-16,0 0 16,0 0-16,0 0 15,0 0-15,0 0 16,16-8-1,6-7-15,9 0 16,14-8-16,0 0 16,8 8-1,23 0-15,14-1 16,-14 1-16,-31 0 16,8 0-16,15-8 15,23-15 1,0 7-16,7-7 15,8 0-15,0 0 16,-15 7 0,29-22-16,24-9 15,-15 9-15,-1-8 16,16 8-16,-54 14 16,54-6-1,-8-1-15,-7-8 16,14 1-16,-22-8 15,-30 23 1,45-16-16,-15 24 16,0-8-16,-8-8 15,-7 8-15,-38 7 16,0-7 0,8 7-16,22-7 15,-45 15-15,-15 1 16,-8 6-16,-7 1 15,0-8 1,-1 0-16,1-15 16,0-8-16,-1-15 15,-7 15 1,-7 8-16,-1-8 16,1 1-16,-8-9 15,8-14-15,-8 22 16,0 0-1,-8 0-15,0 8 16,1 15-16,-1 0 16,1-7-1,-8 7-15,0-8 16,-1 16-16,-6-8 16,-46 8-1,15 7-15,0 8 16,8 0-16,-24 8 15,1 7-15,-30 8 16,15-8 0,-23 8-16,8-8 15,7 8-15,23-7 16,-15 6-16,-15 1 16,-8 0-1,8 0-15,-16 8 16,-7-16-16,23 8 15,-15 0 1,-24 7-16,24-14 16,-8 6-16,-23-6 15,54-1-15,-24 0 16,-22 8 0,15 0-16,-22 8 15,14 7-15,38-8 16,-22 16-16,-15 0 15,14 0 1,23-23-16,-14 7 16,14 1-16,30-9 15,1 9 1,7-8-16,-7 0 16,7-8-16,15 0 15,8 1-15,7-9 16,0 1-1,8-1-15,8-7 16,-1 0-16,8 0 16,-8 8-16,8-8 15,-7 15 1,7 8-16,0 15 16,15 8-16,0 38 15,15 15 1,-7-15-16,-8-15 15,0 15-15,8 38 16,-8-53-16,-7-8 16,-1-15-1,1 7-15,-1-7 16,-7-8-16,8-15 16,-1 0-16,1-8 15,0 0 1,-1-7-16,23 0 15,38-8-15,16 0 16,14-16 0,30-14-16,31-8 15</inkml:trace>
  <inkml:trace contextRef="#ctx0" brushRef="#br0" timeOffset="64702.88">12874 8281 0,'0'0'16,"0"0"-1,0 8-15,0 14 16,0 17-16,0 6 16,0-6-1,0-9-15,0 1 16,0 7-16,0-15 15,8 0-15,-1 0 16,1 7-16,0-15 16,14 1-1,31-9-15,-7 1 16,-1-8-16,0 0 16,1 0-1,7 0-15,52 0 16,-14 0-16,-38 7 15,23 16 1,29-7-16,9 22 16,-31-8-16,38 1 15,8-1-15,-61-14 16,15-1 0,30 0-16,8-7 15,-15 7-15,15 0 16,7-7-1,-52-8-15,30 8 16,37-8-16,-29 0 16,29 0-16,-6 0 15,-54 0 1,30 0-16,8 0 16,-15 0-16,7 7 15,1-7 1,-8 0-16,-46 8 15,23-8-15,0 7 16,8-7-16,-8 0 16,-15 8-1,0-8-15,0 0 16,0-8-16,-15 8 16,-7 0-1,-16 0-15,8-7 16,-1 7-16,-6-8 15,7 1-15,-8-1 16,0 0 0,-7 1-16,-1-1 15,1-7-15,0 0 16,-1-1 0,-6 1-16,6-8 15,-7-7-15,0-9 16,1 1-16,-1-8 15,-8 8 1,1-23-16,-1 0 16,1 0-16,-8 0 15,0 8 1,-8 22-16,1 1 16,-1 7-16,1 0 15,-8 0 1,-8 0-16,-15-8 15,-15 9-15,-7-1 16,-16 0-16,-30-8 16,-15 24-1,-7-1-15,-46 0 16,60 8-16,-44 8 16,-9 0-16,16-8 15,-15 0 1,45 0-16,-60-16 15,29 9-15,-44-9 16,67 1 0,-30 0-16,-14-16 15,-1 16-15,-8 8 16,76-1-16,-83 16 16,38-8-1,-53 38-15,83-15 16,-136 38-16,121-8 15,-83 39 1,53 22-16,37-22 16</inkml:trace>
  <inkml:trace contextRef="#ctx0" brushRef="#br0" timeOffset="114903.79">7401 9517 0,'0'0'0,"0"0"0,0 0 0,0 0 15,0 0-15,8 16 16,-1 7-16,1 7 15,-1 8 1,1 8-16,-1 38 16,1-23-16,-8 0 15,8-7-15,-8 14 16,7 1 0,1-16-16,-1-7 15,-7-8-15,8-15 16,-1 0-16,-7-8 15,0 1 1,0-9-16,0 1 16,0-1-16,0-7 15,0 0 1,0 0-16,0 0 16,0 0-16,0 0 15,0 0-15,0 0 16,0 0-1,0 0-15,0 0 16,0 0-16,0 0 16,0 0-16,0 0 15,0 0 1,0 0-16,0 0 16,0 0-16,0 0 15,0 0 1,0 0-16,0 0 15,0 0-15,0 0 16,0 0 0,0 0-16,0 0 15,0 0-15,0 0 16,0 0-16,0 0 16,0 0-16,0 0 15,0 0 1</inkml:trace>
  <inkml:trace contextRef="#ctx0" brushRef="#br0" timeOffset="115695.45">7189 9273 0,'0'0'16,"0"0"-16,0 0 15,0 0 1,0 0-16,0 0 15,0 0-15,0 0 16,0 0 0,0 0-16,0 0 15,8 8-15,7 7 16,15 16-16,16 30 16,-16-23-1,0 0-15,-15-15 16,-7-16-16,-1 9 15,1-9-15,0-7 16,-1 0 0,1 0-16,-1 0 15,1-7-15,-1-9 16,8-6 0,1-17-16,-1-37 15,-8-31-15,1 39 16,-8 29-16,0 24 15,0 0 1,0 0-16,0 15 16,0 0-16,0 0 15,0 0-15,-8 7 16,-7 16 0,-8 0-16,8 0 15,0-8-15,0-7 16,8-1-16,-1 1 15,0 0 1,8-8-16</inkml:trace>
  <inkml:trace contextRef="#ctx0" brushRef="#br0" timeOffset="116875.95">8603 9304 0,'0'0'16,"0"0"-16,0 0 15,0 0 1,0 0-16,0 0 16,0 0-16,-7 7 15,-1 24-15,0 38 16,8-1 0,0 1-16,0 0 15,0 7-15,0 8 16,0-15-16,0-8 15,0-8 1,0 0-16,0 1 16,0-8-16,0-8 15,0-8-15,0 1 16,0-16 0,0 0-16,0-7 15,0-8-15,0 8 16,0-8-1,0 7-15,0-7 16,0 0-16,0 0 16,0 0-16,0 0 15,0 0 1,0 0-16,0 0 16,0 0-16,0 0 15,0 0-15,0 0 16,0 0-1,0 0-15,0 0 16,0 0-16,0 0 16,0 0-1,0 0-15,0 0 16,8-7-16,-8 7 16</inkml:trace>
  <inkml:trace contextRef="#ctx0" brushRef="#br0" timeOffset="117522.95">8482 9166 0,'0'0'0,"0"0"16,0 0-16,0 0 16,0 0-16,0 0 15,0 8 1,8 7-16,7 16 16,15 7-16,0 8 15,-7-23 1,0-8-16,-1-8 15,1-7-15,0 0 16,-8-7-16,0-1 16,0 1-1,0-9-15,0 9 16,0-9-16,-7 1 16,0 8-1,-1-1-15,-7 0 16,0 8-16,0-15 15,0 15 1,0 0-16,-7-8 16,-9 1-16,-6-1 15,-9 8-15,1-8 16,0 8 0,7 0-16,8 0 15,15 0-15</inkml:trace>
  <inkml:trace contextRef="#ctx0" brushRef="#br0" timeOffset="118326.97">9480 9334 0,'0'0'0,"0"0"16,0 31 0,8 53-16,-1 15 15,8 0-15,-7 38 16,-8-37-16,0-16 16,-8 0-1,1-31-15,-16 8 16,8-15-16,0-16 15,7-7 1,1-7-16,-1-9 16,1 1-16,7-8 15,0 0-15,0 0 16,0 0 0,0 0-16,0 0 15,0 0-15,0 0 16,7 0-16,1 0 15,-1 0 1,-7 0-16,0 0 16</inkml:trace>
  <inkml:trace contextRef="#ctx0" brushRef="#br0" timeOffset="118884.05">9525 9311 0,'0'0'16,"0"0"-16,0 0 0,0 0 15,0 0-15,0 8 16,0 15 0,0 7-16,8 16 15,7-8-15,0-7 16,-7-8-1,-1-16-15,1 9 16,-1-9-16,1 1 16,-8-8-16,0 0 15,8-8 1,-1 1-16,8-9 16,0-7-16,-7 8 15,-1 0-15,1 7 16,-8 1-1,0 7-15,0-8 16,0 8-16,0-8 16,-8 1-1,-7-1-15,-7 1 16,-9-1-16,-14 23 16,45-15-1</inkml:trace>
  <inkml:trace contextRef="#ctx0" brushRef="#br0" timeOffset="145151.78">7477 9701 0,'0'0'16,"0"0"-16,0 0 15,0 0-15,0 0 16,7-8-16,-7 8 15,8-8 1,7-7-16,0 7 16,0-7-16,8 0 15,-1-8 1,9-8-16,-1 16 16,0-8-16,0-15 15,1 0-15,-16 23 16,0-1-1,8-6-15,7 6 16,8 1-16,7-8 16,15-7-1,1 7-15,7-8 16,8 16-16,14-16 16,1 1-16,-23-1 15,15-7 1,0 8-16,8 7 15,-8 15-15,0-7 16,8-8-16,15 8 16,-30-1-1,-8 9-15,37-9 16,9 9-16,-16 7 16,8 0-1,15 0-15,-30 15 16,-23-15-16,22 0 15,16 8-15,0-1 16,-23 9 0,8-1-16,7 0 15,-15 0-15,-30 1 16,0-1-16,23 8 16,7 0-1,-7 7-15,-8 1 16,-8-1-16,8 1 15,8 7 1,-8-7-16,-8 14 16,-14-6-16,-16-1 15,0-8-15,0 1 16,-7-8 0,-8 0-16,0-8 15,-7 0-15,-1-7 16,1-1-16,-1 1 15,1 0 1,-8-8-16,0 0 16,0 0-16,0 0 15,0 0-15,0 0 16,0 0 0,0 0-16,0 0 15,0 0-15</inkml:trace>
  <inkml:trace contextRef="#ctx0" brushRef="#br0" timeOffset="146057.35">8558 9662 0,'0'0'15,"0"0"-15,0 0 16,0 0-16,0 0 16,15-15-16,8-8 15,22-23 1,8-7-16,0 0 16,-8 7-16,0 8 15,16 7-15,7 1 16,8-9-1,-16 17-15,-15 6 16,23-7-16,16 8 16,-1-8-16,0 16 15,-15-9 1,38 9-16,7-9 16,-30 9-16,0 7 15,31-8 1,7 0-16,-23 24 15,23-1-15,8 8 16,-54-8-16,16 8 16,15-8-1,-8 16-15,-7-8 16,-16 0-16,1 0 16,0 7-1,-8-7-15,-23 0 16,-7 0-16,0 7 15,-1 1-15,-6-1 16,-1 1 0,-8-16-16,1 8 15,0-8-15,-8 1 16,0-9 0,0 1-16,-7-1 15,-1 1-15,-7-8 16,8 0-16,-8 0 15,0 0 1</inkml:trace>
  <inkml:trace contextRef="#ctx0" brushRef="#br0" timeOffset="146870.04">9200 9777 0,'0'0'0,"0"0"16,0 0 0,0 0-16,0 0 15,0 0-15,8-8 16,-1 1-16,1-9 15,0 9 1,-1-1-16,16-7 16,15-8-16,7-8 15,23-7 1,-8 0-16,1 0 16,7 0-16,23-8 15,-1 8-15,-29 15 16,7-8-1,15 8-15,15 1 16,-7 6-16,0 16 16,7 0-16,0 8 15,-14 0 1,-32-1-16,24 16 16,22 0-16,1 30 15,-16 1 1,0-8-16,15 7 15,-7-7-15,-31 0 16,1-8-16,14 15 16,-7-7-1,-15-8-15,-7-7 16,-16-16-16,-7 0 16,-8-7-16,0 0 15,-8-8 1,-7 0-16,8 7 15,-8-7-15,0 0 16,0 0-16,0 0 16,0 0-1,0 0-15,8 0 16,-8 0-16</inkml:trace>
  <inkml:trace contextRef="#ctx0" brushRef="#br0" timeOffset="151686.25">12406 10113 0,'0'0'0,"0"0"16,0 0-16,0 0 16,0 0-1,0 0-15,0 0 16,0 0-16,7-8 15,8 0-15,8 1 16,7-8 0,16-1-16,7-7 15,7 0-15,-7 8 16,-15 0 0,0 0-16,-1-8 15,-6 8-15,-1 7 16,-8 0-1,-6 8-15,-9-7 16,1 7-16,-8 0 16,0 0-16,0 0 15,0 0-15,0 0 16,0 0 0,0 0-16,0 0 15,0 0-15,0 0 16,0 0-1,0 0-15,0 0 16</inkml:trace>
  <inkml:trace contextRef="#ctx0" brushRef="#br0" timeOffset="152722.34">12217 10487 0,'0'0'15,"0"0"-15,0 0 16,0 0 0,0 0-16,0 0 15,0 0-15,0 0 16,7 0-1,1 0-15,7-8 16,8 8-16,7-8 16,8 1-16,-1-1 15,9 0 1,7-7-16,7 0 16,8 0-16,0-8 15,-22 8-15,7-16 16,-1 8-1,47-7-15,-31-1 16,-8 1-16,-14 14 16,-1-7-1,0 0-15,8 8 16,53 0-16,-30-8 16,-31 15-16,0-7 15,8 0 1,0 7-16,0 1 15,-15-1-15,-8 0 16,-7 1 0,-8 7-16,0 0 15,0 0-15,-7 0 16,-1 0-16,1 0 16,-1 0-1,-7 0-15,0 0 16,0 0-16,0 0 15,8 0 1,-8 0-16,0 0 16,8 0-16,-8 0 15,0 0-15,0 0 16,0 0 0,0 0-16,0 0 15,0 0-15,0 0 16,0 0-1,0 0-15,0 0 16,0 0-16,0 0 16,0 0-16,0 0 15</inkml:trace>
  <inkml:trace contextRef="#ctx0" brushRef="#br0" timeOffset="153737.66">12118 10975 0,'0'0'16,"0"0"-16,0 0 15,0 0-15,0 0 16,16-8 0,6 1-16,16-8 15,22-16-15,9 8 16,14-7-1,-8 7-15,24-8 16,6 1-16,-37-1 16,38-15-16,45-15 15,-52 8 1,-16 7-16,68-15 16,-53 15-16,-7 0 15,38-15-15,-8 8 16,-23 7-1,15-7-15,1 15 16,-46 7-16,-8 8 16,16 0-16,-1 0 15,-14 8 1,-8 7-16,-8 1 16,-15-8-16,1 7 15,-9 0 1,1 1-16,-8 7 15,0 0-15,0 0 16,0 0 0,-7 0-16,0 0 15,-1 0-15,1 0 16,-8 0-16,7 0 16,-7 0-1,8 0-15,-1 0 16,-7 0-16,8 0 15,-1 0 1,1 0-16,-8 0 16,8 0-16,-1 0 15,16-16-15,-23 16 16</inkml:trace>
  <inkml:trace contextRef="#ctx0" brushRef="#br0" timeOffset="154755.69">12073 10975 0,'0'0'0,"0"0"15,8 0-15,-1 0 16,1 0 0,14 0-16,9 8 15,6-1-15,16 1 16,8 7 0,7 1-16,0-1 15,15-8-15,15 9 16,-15-9-16,-14 1 15,36 0 1,31-8-16,-45 0 16,0-8-16,83-15 15,-91 8 1,45-16-16,31-22 16,-38 15-16,15-16 15,0 8-15,-53 16 16,69-16-1,-9 0-15,-22-15 16,15-7-16,-22 7 16,-46 22-1,22-6-15,9-1 16,-1-15-16,-22 7 16,-16 9-16,-15 22 15,1-8 1,-16 8-16,0 8 15,-7 0-15,0-1 16,-8 1-16,0 8 16,0-1-1,0 0-15,0 1 16,0-1-16,-15 8 16,0 0-1,8 0-15,-8 0 16,0 0-16,0 0 15,0 0-15,0 0 16,0 0 0,0 0-16,0 0 15,0 0-15,0 0 16,0 0 0,0 0-16</inkml:trace>
  <inkml:trace contextRef="#ctx0" brushRef="#br0" timeOffset="156622.78">12338 9647 0,'0'0'16,"0"0"-16,0 0 15,0 0 1,-8 0-16,-15-8 16,1 8-16,-9 0 15,9 0 1,-8 8-16,-16 7 15,-22 16-15,-15 15 16,7 15-16,16 7 16,7-6-1,0 21-15,0 1 16,-7 23-16,14-15 16,1 15-16,7 15 15,15-31 1,16 1-16,7 53 15,15-46-15,0-22 16,23-1 0,22 15-16,-7-29 15,15-1-15,16-23 16,6-8-16,-22-14 16,-15-16-1,30-8-15,23-30 16,8-16-16,-39 1 15,16-16-15,-15 8 16,-1-30 0,-7-9-16,-22 9 15,-16-1-15,0-38 16,-15 24 0,-7 22-16,-8-46 15,0 31-15,-8 30 16,-22 8-16,-23-15 15,-15 15 1,-8 15-16,-37 8 16,-23 15-16,38 23 15,-31 38 1,-30 38-16,16 0 16</inkml:trace>
  <inkml:trace contextRef="#ctx0" brushRef="#br0" timeOffset="160323.23">6879 12212 0,'0'0'0,"0"0"16,-7-16-16,-8-7 16,-8-7-16,-7 7 15,-8-8 1,8 16-16,0 8 15,7-1-15,0 8 16,8 0-16,8 0 16,7 0-1,-8 8-15,0 7 16,8 0-16,0 0 16,0 1-1,-7 22-15,-1 8 16,1 22-16,-1 1 15,1-23-15,-1 0 16,0-1 0,8 9-16,0 14 15,-7 1-15,7-15 16,0-16 0,0-15-16,-8-1 15,8-14-15,0 0 16,0-1-1,0-7-15,0 0 16,0 8-16,0-8 16,0 0-16,0 0 15,0 0 1,0 0-16,0 0 16,0 0-16,0 0 15,15 8-15,8-1 16,15 1-1,15 0-15,15 7 16,23 0-16,-8-7 16,-15-1-16,53-7 15,15 0 1,-8 0-16,39 0 16,-54 0-16,16 0 15,-1 0 1,-7 0-16,-8 0 15,-7 0-15,-15 0 16,-30 8-16,-1-8 16,8 0-1,-7 0-15,-9-8 16,1 1-16,-7-1 16,-8 0-1,-1-7-15,1 0 16,0-8-16,0-8 15,-8 9-15,-7-1 16,-1-8 0,1 1-16,0-16 15,-8 0-15,0 8 16,-8-23 0,1 15-16,-8 0 15,0 8-15,0 0 16,0 7-16,0 8 15,0 1 1,0-1-16,0 15 16,0-7-16,0 7 15,0 8-15,0 0 16,0-7 0,0 7-16,-8-8 15,1 0-15,-8 1 16,-8 7-1,-7 0-15,0 0 16,-16-8-16,-7 0 16,-15 8-16,-7-7 15,-1-1 1,-30 0-16,-45-7 16,15 0-16,-30-8 15,22 8-15,-22 0 16,-23 7-1,7 0-15,39 24 16,-16-1-16</inkml:trace>
  <inkml:trace contextRef="#ctx0" brushRef="#br0" timeOffset="162972.57">12889 8472 0,'0'0'0,"0"7"16,0 1-16,-7 15 16,-1 7-16,1-7 15,-1 23 1,1 0-16,-1 0 15,8-16-15,-7 16 16,7-15 0,0-9-16,-8 1 15,8-7-15,-8-1 16,8 0-16,0-7 16,0-1-16,0 1 15,0-8 1,0 0-16,0 0 15,0 0-15,0 0 16,8 0 0,15 8-16,14-1 15,47-7-15,-16 0 16,-15 0 0,15 0-16,45 0 15,-7 0-15,-38 0 16,15 8-16,15 0 15,16-8 1,-8 15-16,7-8 16,23-7-16,-60 0 15,7 8-15,15-8 16,0 0 0,-22 0-16,-23-8 15,0 8-15,0-7 16,-8-1-1,-7 1-15,-8-1 16,-7 0-16,-1 1 16,1-1-16,0-7 15,-8 0 1,0-8-16,-7 7 16,-1-37-16,1 7 15,-8 0 1,0 1-16,0-1 15,0 8-15,0-16 16,0 1-16,-8-1 16,8 16-1,0 8-15,0 7 16,0 0-16,-7 8 16,-1-1-1,1 1-15,-9 0 16,1 0-16,-15-1 15,0 9-15,-8-9 16,-22 9 0,-16-9-16,-22 1 15,7 8-15,-7 7 16,-54-8 0,9 8-16,-16 0 15,8 0-15,53-8 16,-84 8-16,84 0 15,15 0 1,-61 0-16,31 8 16,30 7-16,83-15 15</inkml:trace>
  <inkml:trace contextRef="#ctx0" brushRef="#br0" timeOffset="165645.79">7537 10273 0,'0'0'0,"0"0"16,0 0-1,0 0-15</inkml:trace>
  <inkml:trace contextRef="#ctx0" brushRef="#br0" timeOffset="171109.87">13056 7922 0,'0'0'15,"0"0"-15,0 0 16,0 0-16,0 0 15,0 0 1,0 0-16,0 0 16,0 0-16,-8 0 15,-7 8-15,-8 15 16,1 15 0,-1 8-16,8-8 15,0 0-15,0 8 16,7 0-1,1 22-15,-1-14 16,0-8-16,1-1 16,7-22-16,0 0 15,0-8 1,0 1-16,0-9 16,0-7-16,0 0 15,0 0 1,0 8-16,0-8 15,7 8-15,1-1 16,0 1-16,7-1 16,23 1-1,-1 7-15,1-7 16,0 0-16,0-1 16,7 16-16,-7-8 15,53 8 1,-1 8-16,-14-1 15,0-7-15,14 8 16,1-1 0,-8-7-16,-7 0 15,7-8-15,8-15 16,-8 0-16,-30-7 16,-16-1-1,9-15-15,-1 0 16,8-15-16,0 0 15,0-8 1,-8 8-16,1-8 16,-9-7-16,9-24 15,-8 16 1,-16 8-16,1 15 16,-8 7-16,0 8 15,-7 1 1,-1 6-16,1 9 15,-8-1-15,0 0 16,0 1-16,0 7 16,0-8-16,-8 0 15,-7-7 1,-15 8-16,-38-1 16,-38 16-16,8-8 15,-16 15 1,-44-15-16,14 0 15,-22 0-15,37 7 16,-14-7-16,-54 8 16,84-8-1,-107 15-15,62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8T02:00:35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7530 6922 0,'0'0'15,"0"0"-15,0 0 16,0 0-1,0 0-15,7 8 16,8 0-16,8-1 16,15-7-16,7 8 15,-7 0 1,15-1-16,15 1 16,30 7-16,0 0 15,8-15-15,8 0 16,14 0-1,-14 0-15,59-15 16,-29 15-16,53-8 16,-61 8-1,60-7-15,-22-1 16,53 16-16,-99-1 16,69 1-16,-23 15 15,22-8 1,-52 1-16,38 6 15,-16-6-15,8-1 16,-16-7 0,-29 7-16,37-8 15,-15 1-15,8 0 16,-23-8-16,-7 7 16,45 1-1,-23 7-15,8 1 16,-38-16-16,30 0 15,15 7-15,-52-7 16,112 8 0,-127-8-16,44 0 15,8-8-15,1 8 16,6-7 0,-67-1-16,38 0 15,29 8-15,-29 0 16,7 0-16,-8 0 15,-44 0 1,29 0-16,8 0 16,-15 0-16,-23 8 15,0-16 1,0 8-16,-15-7 16,-22-1-16,-1 8 15,0-8-15,-7 8 16,0 0-1,0 0-15,0 8 16,-38-8-16</inkml:trace>
  <inkml:trace contextRef="#ctx0" brushRef="#br0" timeOffset="25629">8573 8518 0,'0'0'16,"0"0"0,0 0-16,0 0 15,0 0-15,0 0 16,0 0-16,0 0 15,0 0 1,0 0-16,0 0 16,0 0-16,0 0 15,0 7-15,0 8 16,-8 39 0,1 53-16,-1-39 15,8-14-15,0 7 16,0 23-1,-7-38-15,7-1 16,0-14-16,0-1 16,0-7-16,0-7 15,0-9 1,0 1-16,0 0 16,0-8-16,0 0 15,0 7-15,0-7 16,0 0-1,0 0-15,0 0 16,0 0-16,0 0 16,0 0-1,0 0-15,0 0 16,0 0-16,0 0 16,0 0-16,0 0 15,0 0 1,7 8-16,8-1 15,0-7-15,8 8 16,0 0-16,7-8 16,0 0-1,8 0-15,0 7 16,0 1-16,7 0 16,8-8-1,0 7-15,15 1 16,-8 0-16,-14-8 15,-1 0-15,23 0 16,15 0 0,0 7-16,1 1 15,-1-1-15,7 1 16,-6-8 0,-9 8-16,-22-8 15,23 7-15,-1-7 16,8-7-16,1 7 15,-1 0 1,0 0-16,0 0 16,-7 0-16,-23 0 15,-8 0-15,8 7 16,-8 1 0,1 0-16,-1-8 15,-7 7-15,0-7 16,-16 8-1,1-8-15,0 0 16,-1 0-16,-7 0 16,1 0-16,-1-8 15,0 1 1,0-1-16,0 0 16,-7 1-16,7-1 15,0 0 1,0-7-16,0-8 15,0 0-15,-7 0 16,7-15-16,0 8 16,0-8-1,0 7-15,0 1 16,0-9-16,-7 1 16,7-8-16,0-7 15,0 7 1,8 0-16,-8 1 15,0 6-15,0 1 16,-7 8 0,0-8-16,-1 7 15,1 1-15,-8 7 16,0 7-16,0 1 16,0 0-1,0 7-15,0 1 16,-8-9-16,1 9 15,-9-1-15,-6-7 16,-16 7 0,-7 1-16,-8-1 15,0 0-15,-15 1 16,-15-1-16,-1 8 16,16-8-1,8 1-15,-23-1 16,-8-7-16,8 7 15,-15-7 1,-16 0-16,1 15 16,30-8-16,-1-7 15,-21 7-15,-16 1 16,15-9 0,-23 9-16,-7 7 15,53-8-15,-76 8 16,-30 15-16,-53 31 15,61 30 1,-61 39-16,106-54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8T02:01:24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7038 9662 0,'0'0'16,"0"0"-16,0 0 16,-7 0-16,-24-7 15,-22 7-15,-15 7 16,-7 16 0,-16 8-16,-7 22 15,22 16-15,16 7 16,22 1-1,0 29-15,15 1 16,8-23-16,0-15 16,8 0-16,-8 22 15,15-45 1,0 0-16,0-16 16,0-7-16,7 0 15,1 8 1,-1-8-16,8-1 15,8 1-15,15 0 16,15-8-16,7 1 16,-7-1-1,0-15-15,0-8 16,0 1-16,-8-16 16,1 0-16,-1 8 15,0-8 1,-7-8-16,-8 1 15,1-31-15,-9 7 16,1 8 0,7-7-16,0-23 15,1-8-15,-16 7 16,-8 16-16,-7 16 16,0-9-1,-7 1-15,-8-1 16,-8-7-16,0 31 15,-22-16-15,-8 0 16,-15 8 0,-15 0-16,-8 7 15,-22 16-15,-8 23 16,7 37-16,114-45 16</inkml:trace>
  <inkml:trace contextRef="#ctx0" brushRef="#br0" timeOffset="2728.59">7930 9357 0,'0'0'15,"0"0"-15,0 0 16,0 0-16,0 0 15,0 15-15,-7 31 16,-8 23 0,-1-8-16,1 23 15,0 15-15,0 8 16,8-23 0,-1 53-16,0-15 15,8-38-15,0 23 16,0 0-16,-7-15 15,7-31 1,0-8-16,0 16 16,-8-16-16,8 1 15,0-9-15,0-6 16,0-9 0,0 1-16,0-16 15,0 0-15,0 0 16,0-7-1,0 7-15,0-7 16,0-8-16,0 0 16,0 0-16,0 0 15,0 0 1,0 8-16,0-8 16,0 0-16,0 0 15,0 0-15,0 7 16,0 1-1,0-1-15,0 16 16,0-15-16,8 7 16,-8 1-1,7 6-15,1 1 16,0 0-16,-8-15 16,0 7-16,7 0 15,-7-7 1,8 0-16,-1-1 15,1 1-15,-1 0 16,1-1-16,7-7 16,0 0-1,8 0-15,-1-7 16,9-16-16,-1 0 16,-7 0-1,-1-8-15,-7 1 16,1-16-16,6-23 15,-7-7-15,-7-8 16,-1 0 0,9-46-16,-1 24 15,0 14-15,0-15 16,0 0 0,-7 23-16,-1 8 15,8-46-15,0 30 16,1 1-16,-1 7 15,0-8 1,-8 23-16,1 8 16,-1 16-16,-7 22 15,0 0-15,0 8 16,0 7 0,0 8-16,0 0 15,0 0-15,-7-8 16,-16 8-1,-22 8-15,-31 15 16,-37 23-16,-8 7 16,8 0-16,-31 1 15,-7 7 1</inkml:trace>
  <inkml:trace contextRef="#ctx0" brushRef="#br0" timeOffset="5549.88">9911 9578 0,'0'0'15,"0"0"-15,-8 0 16,1 0 0,7 0-16,0 0 15,0 0-15,0 0 16,-8 8-16,1 23 15,-1 53 1,8 68-16,-7 16 16,-1 61-16,0-61 15,1 30 1,7 8-16,0-68 16,-8-31-16,1 7 15,-1-45 1,1-23-16,7-23 15,0-1-15,0-6 16,0-9-16,0 1 16,0-8-1,0 0-15,0 8 16,0-8-16,0 0 16,0 0-16,0 0 15,0 0 1,0 0-16,0 0 15,0 0-15,0 0 16,0 0 0,15 0-16,7-8 15,1 0-15,0 1 16,15-1-16,-1-7 16,9 0-1,-8-1-15,7-14 16,-15 15-16,0-1 15,-7 1-15,0 0 16,-8-1 0,0 1-16,0 0 15,0-8-15,0-8 16,8-7 0,0-30-16,-1-1 15,-6 16-15,-1-16 16,-8-15-16,8-23 15,0 31 1,1-16-16,-1-15 16,-8 23-16,1 16 15,-1 7-15,1 7 16,-8-15 0,0 16-16,-8 7 15,8 8-15,-7 8 16,-1 7-1,1 0-15,-1 0 16,-7 8-16,0-1 16,-8-7-16,-15 8 15,-7 0 1,-23 0-16,-8 7 16,16 8-16,-1 0 15,-29 0 1,-16 31-16,15-1 15,91-30-15</inkml:trace>
  <inkml:trace contextRef="#ctx0" brushRef="#br0" timeOffset="7779.62">11801 9639 0,'0'0'0,"0"0"16,0 0-1,0 0-15,0 0 16,0 8-16,-8 23 16,1 14-1,-1 39-15,8 0 16,8 31-16,7 53 16,0-61-16,0 45 15,0-22 1,0 0-16,-15 22 15,8-45-15,-8 0 16,-8-23 0,8-15-16,0-8 15,0-31-15,0-7 16,0-8-16,8-7 16,-1 0-1,9-1-15,6-7 16,9-7-16,6-24 15,16-15-15,-23 16 16,8-1 0,8-14-16,-1-1 15,8-8-15,7-14 16,-14 14 0,-8 8-16,-8 1 15,-8 6-15,1-6 16,0-24-16,0-7 15,-8 22 1,-8-7-16,-7 0 16,-7 0-16,-1-15 15,-7 7 1,-8-7-16,-7-1 16,-8 9-16,-37-39 15,7 31-15,68 76 16</inkml:trace>
  <inkml:trace contextRef="#ctx0" brushRef="#br0" timeOffset="9311.02">8127 9716 0,'0'0'0,"0"0"16,0 0-16,0 0 15,0 0-15,0 0 16,0 0 0,0 0-16,0 0 15,0-8-15,0-15 16,7-23-16,1-7 15,7-16 1,8 8-16,-1 16 16,9-17-16,14 1 15,8-23 1,7-7-16,-22 37 16,0 9-16,15-16 15,15-8-15,8-7 16,-1 7-1,1 0-15,7 16 16,23-24-16,-8 9 16,-15-1-16,8 0 15,15 16 1,-23 7-16,15-23 16,-7 8-16,0 16 15,-8-1 1,-15 8-16,0 0 15,23-1-15,7 16 16,0 8-16,8 0 16,0 0-1,-23-1-15,0-7 16,8 16-16,-8 7 16,-7 7-16,-8 9 15,0-9 1,0 9-16,7 7 15,1-1-15,-16 1 16,8 16 0,-7 6-16,7 1 15,-8-8-15,1 8 16,-1 0-16,1-16 16,7 16-1,-8 0-15,-7 0 16,8 7-16,-8 1 15,-16-16 1,9 15-16,-1 8 16,1 0-16,6 31 15,-14-31-15,0-8 16,7 8 0,1 23-16,-8-15 15,-8 0-15,0-23 16,0 22-16,1-14 15,-9 14 1,1-14-16,-8 7 16,0-8-16,-7-15 15,-1 1 1,-7-1-16,0-15 16,0 0-16,0-8 15,0 0-15,0-7 16,0-1-1,0-7-15,0 0 16,0 0-16,0 8 16,0 0-1,0-8-15,0 0 16,0 0-16,0 0 16,0 0-16,0 0 15,0 0 1,0 0-16,0 0 15,8 15-15,-8-15 16</inkml:trace>
  <inkml:trace contextRef="#ctx0" brushRef="#br0" timeOffset="10570.55">10160 9601 0,'0'0'0,"0"0"16,0 0-16,0 0 16,0 0-1,0 0-15,0 0 16,0 0-16,0-7 16,0-16-16,0-23 15,23-23 1,7-15-16,16-7 15,22-24-15,-15 24 16,15 14-16,15-52 16,-23 45-1,-7 7-15,8 9 16,14-24-16,8-15 16,-7 16-1,-8 30-15,8-16 16,-1 9-16,8 7 15,-7-8-15,-15 15 16,7 9 0,15-1-16,-23 15 15,8 1-15,0-1 16,-7 16 0,-8 0-16,0-1 15,-8 16-15,0 0 16,-7 8-16,-8 7 15,1 8 1,-1 8-16,8 7 16,-1 8-16,1 15 15,-8 0 1,1-8-16,-9-7 16,9 0-16,6 38 15,-14-31-15,15 39 16,0-31-1,0 0-15,-1 8 16,1 22-16,0-7 16,0-23-16,-8 0 15,0 8 1,0 15-16,1-8 16,-9-22-16,1-1 15,7 8 1,-7 0-16,0 8 15,-8 0-15,0-16 16,-8-7-16,1-8 16,0 15-1,-1-30-15,1 8 16,-8-8-16,0 7 16,0-15-1,0-7-15,0-8 16,0 0-16,0 8 15,0-8-15,0 0 16,0 0 0</inkml:trace>
  <inkml:trace contextRef="#ctx0" brushRef="#br0" timeOffset="11642.19">11801 9846 0,'0'0'0,"0"0"16,0 0-1,0 0-15,0-16 16,0-7-16,0-7 16,7-16-1,1-15-15,7-31 16,8-7-16,-1 8 15,1-16-15,7-23 16,1 38 0,6-30-16,9-7 15,-8 22-15,-8 15 16,8-22-16,-1 22 16,-6 23-1,14 1-15,-7 7 16,7 7-16,1 8 15,6 8 1,-6 8-16,-1 7 16,-7 8-16,7 7 15,1 16-15,-9-1 16,-6 1 0,-1 7-16,0 16 15,0 7-15,-7-8 16,0 16-16,7 38 15,-7-8 1,-1 1-16,1 7 16,22-8-16,-14 16 15,-9-1 1,-7-22-16,1 15 16,-1 7-16,-8-22 15,1 0-15,-1-16 16,1 1-1,0-16-15,-1 8 16,1-1-16,-1-6 16,1 6-1,-1-7-15,-7-7 16,8 0-16,-1-1 16,9 39-1,-16-69-15</inkml:trace>
  <inkml:trace contextRef="#ctx0" brushRef="#br0" timeOffset="18562.36">12512 11242 0,'0'0'0,"0"0"16,0 0-16,0 0 15,0 0 1,0 0-16,0 0 16,0 0-16,0 0 15,0 0 1,0 0-16,0 0 16,0 0-16,0 0 15,0 0-15,0 0 16,0 0-1,0 0-15,0 0 16,0 0-16,0 0 16,0 8-1,0 7-15,0 0 16,0 1-16,0-1 16,0 0-16,0 8 15,0-8 1,0 1-16,7-1 15,1 8-15,-1-8 16,-7 0-16,8 8 16,-1 0-1,-7-8-15,0 1 16,8-1-16,-1-7 16,1 14-1,0 1-15,-1-7 16,1 6-16,-1 1 15,1-7-15,-1-1 16,1 0 0,7 0-16,-7 1 15,-1-1-15,8 0 16,0 1-16,0-1 16,1 8-1,-1 0-15,7 15 16,-6-8-16,6 8 15,1 1 1,-8-17-16,8 17 16,-1-9-16,1-7 15,38 8 1,-24-9-16,-6-6 16,6-1-16,-6 0 15,-1 1 1,-7-1-16,7 8 15,0 0-15,0-8 16,46 8-16,-16-8 16,-7 0-1,0 8-15,-7 0 16,14-8-16,8 1 16,0-1-1,0 0-15,0 0 16,0 1-16,0-9 15,0 9 1,0-9-16,-22 1 16,-1-1-16,15-7 15,16 0-15,0 0 16,-8-7-16,0-8 16,0 7-1,0-7-15,0-1 16,0 1-16,0-15 15,-15-1 1,7-7-16,1 0 16,7-8-16,-8 8 15,-7 0-15,0-16 16,0-7 0,0 8-16,-8 7 15,1 0-15,-8-7 16,-8 15-1,0-16-15,-7 1 16,-1 7-16,-6 8 16,-1 0-16,-8 7 15,1 8 1,-1 0-16,1 0 16,-1-15-16,1 8 15,0-8 1,-1-1-16,-7 16 15,0 1-15,8-1 16,-8 7-16,0-6 16,0 14-1,0 0-15,0 1 16,0-1-16,0 8 16,0-8-1,0 1-15,0-1 16,0 8-16,0 0 15,0 0-15,0 0 16</inkml:trace>
  <inkml:trace contextRef="#ctx0" brushRef="#br0" timeOffset="20524.5">12806 11013 0,'0'0'0,"0"0"15,0 0 1,0 0-16,0 0 15,0 0-15,0 0 16,0 0-16,0 0 16,0 0-1,0 0-15,0 8 16,8 7-16,-1 0 16,1 1-1,7 7-15,15 15 16,1 8-16,37 22 15,-23-30 1,-7 8-16,-8-8 16,8-7-16,-8 7 15,8 0-15,0-7 16,-1 22 0,47 16-16,-16-23 15,-15-1-15,-8-6 16,23 14-16,0-7 15,8 0 1,7 7-16,-8 8 16,9-7-16,6-9 15,-14-7 1,-16-7-16,23 22 16,31 1-16,-1 7 15,-22-23 1,30 16-16,-23-16 15,-22-15-15,-16-1 16,16 1-16,0-7 16,7-1-1,-8 0-15,-7 0 16,15-7-16,1 7 16,-1-7-16,-23 7 15,8-7 1,15-1-16,16 9 15,-16-1-15,-8-7 16,16-1 0,15-14-16,-23-1 15,-7 0-15,30-15 16,15-7 0,-23-1-16,15-7 15,-14 8-15,-1-8 16,-45 7-16,22-22 15,1 7 1,0-8-16,-1 1 16,-14 7-16,7-23 15,7-30-15,-7 23 16,-15 7 0,-15 23-16,0-7 15,-8-8-15,-7 8 16,-8 14-1,-8 9-15,1 7 16,0 0-16,-1 8 16,1-8-16,-8 0 15,0 0 1,0 8-16,7-8 16,-7 8-16,0-1 15,0 1 1,0 0-16,0 7 15,0 1-15,0-1 16,8-7-16,-8 7 16,0 0-1,0 1-15,0-8 16,0-1-16,0 9 16,0 7-1,0 0-15,0-8 16,0 0-16,0 8 15,0-7-15,0 7 16,0 0 0,0 0-16,0 0 15,0 0-15,0 0 16,0 0 0,0 0-16,0 0 15,0 0-15,0 0 16,-8 7-1,1 1-15,-1 0 16,1-1-16,7-7 16,0 0-16,0 0 15,0 0 1,0 0-16,0 0 16,0-7-16,0 7 15,0 0-15,0 0 16,0 0-1,0 0-15,0 0 16,0 0-16,0 0 16,-16 7-1,9-7-15,-8 16 16,0-9-16,-1 1 16,1 7-1,-15 16-15,30-31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8T02:02:08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11801 8472 0,'0'0'0,"0"15"16,0 0-16,0 8 16,0 0-1,0 15-15,0 0 16,-8 8-16,1-8 16,-1-7-16,1-8 15,-8 0 1,7-8-16,0 0 15,1 0-15,7-7 16,0 0-16,0-8 16,7 7-1,9 1-15,14 7 16,15-7-16,23 7 16,8 0-1,-23-7-15,0 7 16,22 1-16,8-9 15,1 1 1,-16-1-16,7 1 16,1-8-16,-1 0 15,1-8-15,-23 1 16,15-1-16,45-7 16,-45 0-1,-22 7-15,-9 0 16,1-7-16,-7 0 15,-9-8 1,1 8-16,-8-8 16,8 0-1,-8-15-15,0 15 16,-8 8-16,1-8 16,0 0-16,-1-8 15,1 8-15,-1 1 16,-7-1-1,0-16-15,0 9 16,0 7-16,-7 0 16,-1-7-1,1 22-15,-1-7 16,-7-1-16,0 1 16,-15 8-16,-76-16 15,15 15 1,-15 16-16,-30 15 15,15-8-15,8 8 16,-16 15 0,23-15-16,31-8 15,-31-7-15,106-8 16</inkml:trace>
  <inkml:trace contextRef="#ctx0" brushRef="#br0" timeOffset="3730.82">4354 12273 0,'0'0'0</inkml:trace>
  <inkml:trace contextRef="#ctx0" brushRef="#br0" timeOffset="5034.43">4430 12181 0,'0'0'15,"0"0"1,-15 0-16,-8 0 16,-15 0-16,1 0 15,6 0-15,1 8 16,-15 7 0,-8 31-16,8 7 15,14-7-15,9 7 16,14-22-16,1-8 15,7 0 1,0-8-16,0-7 16,7-1-16,-7-7 15,8 0-15,7-7 16,7-16 0,9-15-16,-9-8 15,-7 23-15,1 8 16,-1 7-1,0 0-15,7 24 16,1 6-16,7 17 16,-7 6-16,-8-6 15,8 6 1,0 9-16,7-1 16,0 8-16,-30-61 15</inkml:trace>
  <inkml:trace contextRef="#ctx0" brushRef="#br0" timeOffset="5930.56">7325 12555 0,'0'0'0,"-7"0"15,-8 0 1,0 0-16,7 0 15,1 0-15,-1 0 16,8 0-16,0 0 16,0-15-16,8-16 15,22-30 1,0 31-16,0-9 16,-7 17-16,0 6 15,-8 9 1,0 7-16,-8 7 15,1 1-15,0 7 16,-1-7-16,1-1 16,-1 1-1,1 0-15,-1-8 16,8 0-16,16-16 16,6-6-1,9-9-15,-8 0 16,-16 16-16,1 8 15,-8-1-15,-7 8 16,-1 0 0,1 0-16,-1 8 15,1 7-15,7 15 16,-7 1-16,-1-1 16,1 9-1,-8-9-15,7 1 16,-7-31-16</inkml:trace>
  <inkml:trace contextRef="#ctx0" brushRef="#br0" timeOffset="6198.56">8157 12135 0,'0'0'15,"0"0"-15,0 8 16,0 15 0,-8 30-16,1 31 15,7-15-15,0 0 16,7-1-16,1 9 15,-8-77 1</inkml:trace>
  <inkml:trace contextRef="#ctx0" brushRef="#br0" timeOffset="7158.15">11015 12364 0,'0'0'0,"0"0"16,0-7 0,0-1-16,0 0 15,-8-7-15,1 0 16,-9-1-16,-14 1 16,-15 8-1,-23-1-15,7 8 16,-22 23-16,0 0 15,23 15 1,14-8-16,8 9 16,16-9-16,7-7 15,7 0-15,8-8 16,0 0 0,8-7-16,-1 0 15,1-1-15,-1 1 16,8-8-1,16 0-15,-1 0 16,8 0-16,-16-8 16,9-7-16,-1 0 15,0 0 1,-7-1-16,-8 9 16,-8-1-16,1 0 15,0 1-15,-1 7 16,8 0-1,0 7-15,8 1 16,7 15-16,-7-8 16,7 8-1,-7 0-15,-1 0 16,-6-8-16,-9-7 16,1-1-16,-8-7 15</inkml:trace>
  <inkml:trace contextRef="#ctx0" brushRef="#br0" timeOffset="7708.15">11136 12578 0,'0'0'16,"0"0"-16,0-8 16,-8 1-1,8-1-15,0-23 16,0 1-16,0-8 16,8-8-16,7 23 15,0 8 1,0 0-16,15-1 15,0 9-15,-7 7 16,0 7 0,-16-7-16,1 8 15,-8-8-15,7 8 16,1-1-16,-8-7 16,0 0-1,0 0-15,8-7 16,14-9-16,-7 1 15,8-8 1,0 8-16,-1 0 16,-6 7-16,-9 8 15,1 0-15,-8 0 16,0 0 0,0 0-16,7 8 15,1-1-15,-8 8 16,0 1-1,0-1-15,7 0 16,-7-15-16</inkml:trace>
  <inkml:trace contextRef="#ctx0" brushRef="#br0" timeOffset="7960.71">11801 12097 0,'0'0'0,"0"0"15,0 8 1,0 22-16,-8 16 16,8 7-16,0 16 15,0-23 1,0-16-16,0-14 15,0-1-15,0-15 16,0 0-16</inkml:trace>
  <inkml:trace contextRef="#ctx0" brushRef="#br0" timeOffset="8456.98">12217 12181 0,'0'0'15,"0"0"-15,0 0 16,0 0 0,0 0-16,0 0 15,-8 0-15,1 0 16,-1 0-1,0 8-15,-7 7 16,0 0-16,8 0 16,-1 8-16,8-15 15,0 7 1,0-7-16,8-1 16,-1 9-16,1-1 15,7-7-15,0-1 16,0 1-1,-7 7-15,-1 0 16,1 8-16,-8 8 16,-8-1-1,1 1-15,-8-1 16,-1 1-16,1 0 16,0-1-16,0-15 15,0-7 1,0 7-16,0-7 15,7-8-15,8 0 16</inkml:trace>
  <inkml:trace contextRef="#ctx0" brushRef="#br0" timeOffset="8742.99">12776 12189 0,'0'0'0,"0"0"16,0 0-1,-7 0-15,-24 15 16,-14 15-16,0 9 16,-1 6-1,24-14-15,6-16 16,9-7-16,7-8 15,0 0 1,7-15-16,9-39 16,-9-22-16,1-16 15,-8 92-15</inkml:trace>
  <inkml:trace contextRef="#ctx0" brushRef="#br0" timeOffset="11747.82">6055 9739 0,'0'0'16,"8"-16"-16,22-14 16,16-16-16,14-15 15,-7 8 1,-15 7-16,-8 8 15,23 0-15,23-8 16,14 8-16,-14 15 16,7 0-1,23 8-15,0 7 16,-38 8-16,22 8 16,16-8-1,-7 7-15,6 1 16,24-8-16,-1 7 15,-44 1-15,37 0 16,22-8 0,8 7-16,16 9 15,-46-1-15,53 0 16,-8 0 0,23 1-16,-30-16 15,22 15-15,8-7 16,8-16-16,-46 8 15,38-23 1,0 8-16,0 15 16,-30-8-16,30 8 15,7 0-15,-15 0 16,-29 15 0,6 1-16,16-9 15,-22-7-15,14 8 16,-68-8-1,23 0-15,0-15 16,-8 7-16,-22-7 16,-8-1-16,0 1 15,-15 0 1,-15-8-16,0-15 16,8-31-16,-16 8 15,16-8 1,-24 16-16,-14 0 15,-8-24-15,-7 1 16,-23 30-16,0 16 16,-1 7-1,-14 0-15,30 23 16</inkml:trace>
  <inkml:trace contextRef="#ctx0" brushRef="#br0" timeOffset="13759.95">7885 9815 0,'0'0'0,"0"0"15,0 0 1,0 0-16,-8 0 15,8 0-15,-7 0 16,-1 0-16,1 0 16,-1 0-1,1 0-15,-9 8 16,16-8-16</inkml:trace>
  <inkml:trace contextRef="#ctx0" brushRef="#br0" timeOffset="15302.55">8157 10197 0,'0'0'15,"0"-16"-15,8-7 16,14-15-16,9-7 16,21-9-16,24-7 15,-8 0 1,-30 30-16,15 9 16,22-1-16,9 7 15,-1 16 1,-8 8-16,16 7 15,0 8-15,-8 0 16,-38 0-16,-7-8 16,7-7-1,8 7-15,0-7 16,8-8-16,-8 0 16,-8-8-16,0-7 15,-7-8 1,0 0-16,0-7 15,-8-9-15,0 1 16,-7-15 0,-8 15-16,-7-16 15,-1 1-15,1 22 16,-1 1-16,1 7 16,-1 0-1,1 0-15,7 0 16,8 8-16,-1 0 15,1 7-15,0 0 16,22 1 0,23-1-16,15 8 15,16 0-15,6 0 16,24 0 0,-8 0-16,0 0 15,45 8-15,-15-1 16,31 9-16,-54-16 15,54 0 1,-8-16-16,0 9 16,-16-9-16,-6 1 15,21 0 1,-14 0-16,-8-8 16,-45 0-16,0 8 15,30-24-15,-68 17 16,-23-1-1,-14 0-15,-9 0 16,-6 0-16,-9-8 16,-7 1-16,0-8 15,-7-8 1,-16-30-16,-23 15 16,9 15-16,-1 8 15,0 15 1,38 23-16</inkml:trace>
  <inkml:trace contextRef="#ctx0" brushRef="#br0" timeOffset="18018">12920 9548 0,'0'0'0,"0"-15"15,0-16 1,7-15-16,-7-15 16,0 0-16,0-38 15,0 0-15,0 22 16,0-22-1,8 23-15,-1-8 16,1 23-16,0 15 16,-1 8-1,1 15-15,-1 0 16,16 8-16,-8 0 16,-7 7-16,-8 8 15,0 0 1,0 0-16,0 0 15,0 0-15,0 0 16,0 0 0,0 0-16,0 0 15,0 0-15,0 0 16,0 0-16,0 0 16,0 0-1,7 0-15,1 8 16,7 15-16,7 68 15,-6-7-15,-16 23 16,-23 46 0,-7-31-16,-1 0 15,1 8-15,15-54 16,8-15 0,-1 0-16,0-38 15,8 0-15,0-16 16,0-7-16,0 0 15,0 0 1,0 0-16,0 0 16,8-15-16,7-46 15,-7-8 1,-1-22-16,1 14 16,-1 1-16,-7 7 15,0 16-15,0 22 16,-7 9-1,-1 14-15,1 0 16,-8 8-16,-16 16 16,-14 14-1,0 1-15,7-8 16,15-8-16,8 0 16,7-15-1,8 0-15,0-8 16,23-45-16,15-8 15,0 0-15,-8 30 16,-7 8 0,-16 16-16,-7 7 15,0 0-15,-30 30 16,-61 85-16,91-115 16</inkml:trace>
  <inkml:trace contextRef="#ctx0" brushRef="#br0" timeOffset="22503.88">13608 9014 0,'0'0'16,"0"0"-16,0 0 16,0 0-16,0 0 15,0 0 1,0 0-16,0 0 15,0 0-15,7-8 16,1 0-16,7 1 16,8-1-1,-1 16-15,16-8 16,0 7-16,15 32 16,0 6-1,0 9-15,-8-8 16,15-8-16,-7-8 15,0 1-15,-7-8 16,-9 7 0,1 1-16,0 7 15,0-8-15,7 1 16,-7-1 0,-8-7-16,0-7 15,-14-9-15,-1 9 16,0-9-16,0 1 15,-7-1 1,-1-7-16,1 0 16,-1 0-16,1 0 15,-1-7 1,-7 7-16</inkml:trace>
  <inkml:trace contextRef="#ctx0" brushRef="#br0" timeOffset="29995.89">15709 6816 0,'0'0'0,"0"0"16,0 0-16,0 0 15,0 0-15,0 0 16,0 0-16,0 0 16,0 0-1,0 0-15,0 0 16,0 0-16,0 7 16,0-7-1,0 8-15,0-1 16,-7 1-16,-1 0 15,1-1-15,7-7 16,-8 8 0,1 0-16,-1-1 15,0 9-15,1-1 16,-1-8 0,1 9-16,-1-1 15,1 0-15,-1 0 16,0 1-16,1 7 15,7-8 1,0 0-16,-8 0 16,8 1-16,-7 7 15,-1-1 1,1 9-16,-1-8 16,8 15-16,-7 8 15,-1-16 1,0 1-16,1-8 15,-1 0-15,8-8 16,-7 0-16,-1 1 16,8-1-1,-7 0-15,-1 8 16,8-8-16,-7 0 16,7 1-1,-8-1-15,8-7 16,0-1-16,0 1 15,-8 0-15,8-8 16,0 0 0,-7 15-16,7-8 15,0 1-15,0 0 16,0-8-16,0 7 16,0 1-1,0 0-15,0 7 16,0 0-16,0 0 15,0 8 1,0 0-16,0 0 16,0-8-16,0 8 15,0 0-15,0 0 16,0 0 0,0-8-16,0 0 15,0 1-15,-8 7 16,8-8-1,0 0-15,0-7 16,0 7-16,0-7 16,0-8-16,0 0 15,0 0 1</inkml:trace>
  <inkml:trace contextRef="#ctx0" brushRef="#br0" timeOffset="31235.48">15785 7098 0,'0'0'15,"0"0"1,0 0-16,7 0 16,16-8-16,15 1 15,7-1-15,1 0 16,-1 1-1,0-1-15,1 1 16,7 7-16,7 0 16,8 0-1,-7 0-15,-8-8 16,15-7-16,15 7 16,0-7-1,8-1-15,-8 9 16,0-16-16,0 8 15,0-1-15,-22 1 16,-8 8 0,-8-1-16,0 0 15,-7 1-15,0 7 16,-15 0 0,-1 0-16,1 7 15,0 1-15,-1 0 16,-6-1-16,-1-7 15,-8 8 1,1 7-16,-1-7 16,1 7-16,-1 8 15,-7 0-15,0 0 16,0 0 0,-7 7-16,7 16 15,-8 23-15,8-8 16,0-8-1,0 0-15,0-7 16,0 15-16,8 8 16,-8 7-16,7-22 15,1-8 1,0-8-16,-1 15 16,1-22-16,-8-1 15,7-7 1,-7-8-16,0 1 15,0-1-15,0-7 16,-7 7-16,-1-8 16,-7 9-1,-8-1-15,-7 8 16,-8-8-16,-7 0 16,0-7-1,-8 0-15,-15-1 16,-8-7-16,0 8 15,-7-16-15,0 8 16,-8-15 0,-7 0-16,30-1 15,-8-6-15,-29-1 16,6 0 0,16 0-16,-15 8 15,-16-1-15,9 16 16,29-7-16,-37 7 15,-8 0 1,15 7-16,-23 1 16,-14 0-16,-16 7 15</inkml:trace>
  <inkml:trace contextRef="#ctx0" brushRef="#br0" timeOffset="46796.21">10599 8785 0,'0'0'0,"0"0"16,0 0-16,0 0 16,0 0-1,0 0-15,7-8 16,1 0-16,0-7 15,-1 0 1,8-16-16,0-22 16,-7 0-16,7-24 15,0-14-15,-7 7 16,-1-23 0,8 23-16,-7 8 15,7 14-15,0 9 16,0 15-1,-7 7-15,-1 1 16,1 15-16,0-1 16,-1 9-16,-7-1 15,0 0 1,0 8-16,0 0 16,0 0-16,0 0 15,0 0-15,0 0 16,0 0-1,0 0-15,0 0 16,0 0-16,0 0 16,0 0-16,0 0 15,8-7 1,-8 7-16,7-8 16,-7 8-16,0 0 15,0 0 1,0 0-16,-7 0 15,-16 8-15,0-1 16,-7 1-16,0 0 16,0-1-1,7-7-15,0 0 16,8 0-16,8 0 16,7 0-16,0 0 15,0-15 1,7 0-16,8-1 15,0 9-15,8-1 16,0 1-16,-1 7 16,1 7-1,-8 1-15,0 7 16,0-7-16,-7 7 16,0-7-1,-1-1-15,1 1 16,-1 0-16,-7-8 15,0 0-15,0 0 16,8 7 0,-8-7-16,0 0 15,0 0-15,-23 0 16,-15-7 0,-30-9-16,-7 9 15,22-1-15,53 8 16</inkml:trace>
  <inkml:trace contextRef="#ctx0" brushRef="#br0" timeOffset="52516.36">12292 9601 0,'-7'8'15,"-8"15"-15,-8 0 16,0 15 0,1 0-16,6 8 15,1-8-15,0 8 16,0-8 0,8 0-16,-1 8 15,0 23-15,8-1 16,0 1-16,8-8 15,-8 0 1,8 8-16,-1 15 16,1-31-16,7-15 15,15 1-15,30 14 16,24-15 0,-9-7-16,24-8 15,-9-8-15,-7-8 16,-30-7-1,30-7-15,38-8 16,-37-1-16,-24 1 16,-7-16-16,0-22 15,-8-8 1,16-8-16,-39 1 16,-14-9-16,0-30 15,-16 31-15,-7 7 16,-8-22-1,0 22-15,-14-22 16,-54 22 0,-22 8-16,-1 23 15,-98 38-15,-82 68 16,52 108-16,128-92 16</inkml:trace>
  <inkml:trace contextRef="#ctx0" brushRef="#br0" timeOffset="54751.85">11408 8273 0,'0'0'0,"0"0"16,-15 0-1,-16-7-15,-14-1 16,-8-7-16,8 0 16,7-8-1,0-8-15,-7-15 16,-8-30-16,8 0 16,-1-16-16,1-22 15,15 22 1,7 8-16,8 8 15,0-31-15,7 15 16,8 24 0,0 7-16,8-8 15,-1 15-15,1 1 16,-1 7-16,1 8 16,-1 8-1,9-1-15,6-15 16,16-7-16,7-8 15,-7 7 1,8 8-16,-9 8 16,-6 15-16,-1 23 15,8 23-15,-38-23 16</inkml:trace>
  <inkml:trace contextRef="#ctx0" brushRef="#br0" timeOffset="63014.72">12753 5381 0,'0'0'0,"0"0"16,-7-8-1,-1 0-15,-7 1 16,0-1-16,0-7 16,0-8-1,0 8-15,7-8 16,1-8-16,7-7 15,0-8-15,0 16 16,7 7 0,1 0-16,-1 0 15,1 8-15,-1 7 16,1 1 0,7-1-16,8-7 15,-8 7-15,8 0 16,-8 8-16,0 0 15,7 0 1,9 0-16,-1 0 16,38-7-16,-23 7 15,-14 0 1,-1 7-16,0 1 16,-7 0-16,-1-1 15,-6-7-15,-1 8 16,-8-8-1,1 8-15,-1-8 16,1 0-16,-1 0 16,-7 0-16,8 0 15,-8 0 1,8 0-16,-8 0 16</inkml:trace>
  <inkml:trace contextRef="#ctx0" brushRef="#br0" timeOffset="71830.97">12973 7281 0,'0'0'0,"0"0"15,-8-8 1,1 1-16,-1-1 15,0 1-15,-7-9 16,8 1-16,-8 0 16,-1 0-1,1-1-15,0 1 16,-7 0-16,-9-1 16,1 1-1,-8 0-15,8 0 16,-8 7-16,8 0 15,0 1-15,-8-8 16,0 7 0,0 0-16,-7 1 15,0-1-15,-8 16 16,7-1-16,9 1 16,6 0-1,1-1-15,-8 8 16,-7 8-16,-8-7 15,8 6-15,7-6 16,0 7 0,8 0-16,0-1 15,7 1-15,0 0 16,8 0 0,0 0-16,7 8 15,1-1-15,7 1 16,7 7-1,1 0-15,7 8 16,8 7-16,7-7 16,15 7-16,1-7 15,-8-15 1,-1-1-16,1 1 16,23-1-16,14 16 15,16-8-15,-15-7 16,-1-1-1,8 1-15,16-16 16,-31-7-16,0-16 16,15 0-1,38-22-15,-46 7 16,-14-7-16,-1-1 16,-7-7-16,38-8 15,-15-7 1,-24 7-16,-14-8 15,-7 9-15,-9-9 16,1-7 0,0-23-16,-16 8 15,-7 7-15,-7 16 16,-1-1-16,-22-7 16,-69-7-1,31 29-15,-15 9 16,-68 22-16,15 31 15,-76 61 1,69-31-16</inkml:trace>
  <inkml:trace contextRef="#ctx0" brushRef="#br0" timeOffset="75267.48">14129 7235 0,'0'0'0,"0"0"16,0 0-16,8 0 15,-1 0-15,1 8 16,7 15 0,0 7-16,-7 1 15,-1 7-15,1 8 16,-8 0-16,0 7 16,0 1-1,7-1-15,-7-7 16,0-16-16,0-7 15,0 0-15,0 0 16,0-8 0,0-7-16,0 7 15,0-7-15,-7 7 16,7-15 0,0 8-16,0-8 15,0 0-15,0 0 16,0 0-16,0 0 15,0 0 1,0 0-16,0 0 16,7 7-16,1 1 15,-8-8 1,8 0-16,-1 8 16,1-8-16,-1 0 15,8 7-15,8 1 16,7-1-1,16 1-15,7-8 16,-1 0-16,1 0 16,-7 0-1,7 0-15,0 0 16,0-8-16,-1 8 16,1-7-16,-7 7 15,-16 0 1,-7 0-16,-1 0 15,-7 0-15,8 0 16,7-8 0,1 1-16,6-1 15,-6 0-15,-1-7 16,0 0-16,0-1 16,1-6-1,-9 6-15,1 1 16,-8 0-16,0 0 15,-7-1 1,-1 9-16,1-9 16,-1 1-16,1 0 15,0 0-15,-1-8 16,1 0 0,-1-8-16,-7 1 15,0 7-15,0 0 16,0-8-1,8-7-15,-8 8 16,0-1-16,0 8 16,0 0-16,0 8 15,-8-8 1,1 8-16,-8-8 16,-16 8-16,-6 0 15,-9-1 1,-22 1-16,15 7 15,-30-7-15,-23 15 16,0 0-16,1 0 16,-1 15-1,15-7-15,23 0 16,15-1-16,53-7 16</inkml:trace>
  <inkml:trace contextRef="#ctx0" brushRef="#br0" timeOffset="77627.69">14779 7281 0,'0'0'15,"0"0"-15,0 0 16,0 0 0,0-8-16,-7 1 15,-1-8-15,1-1 16,-1 1-16,1-15 16,-1 7-1,1-8-15,-1-7 16,0 0-16,1-8 15,7 8 1,0 0-16,-8 7 16,8 1-16,0-9 15,-7 17 1,7-9-16,0-7 16,0 7-16,-8 8 15,8-7-15,0 15 16,0-1-1,0 9-15,0-1 16,0 0-16,0 8 16,0 0-16,0 0 15,0 0 1,0 0-16,0 8 16,0 7-16,0 1 15,0-1 1,0-7-16,-7 7 15,-1-8-15,0 1 16,1 0-16,7-8 16,0 0-1,0 0-15,0 0 16,0-8-16,0-7 16,7-8-1,1 8-15,0 7 16,-1 0-16,-7 8 15,0 0-15,0 0 16,-7 8 0,-1 7-16,-15 8 15,-14 15 1,37-38-16</inkml:trace>
  <inkml:trace contextRef="#ctx0" brushRef="#br0" timeOffset="80716.03">16412 5465 0,'0'0'15,"0"0"-15,0 0 16,-15 0-16,-15 15 16,-15 0-1,-1 8-15,8 8 16,8-8-16,0-1 16,0 1-1,-8 8-15,8-8 16,-1 7-16,1 1 15,-8 7-15,1 15 16,14-7 0,0-8-16,8 8 15,-8 30-15,8 1 16,8-24 0,7 1-16,7-16 15,1-8-15,-1 1 16,9-1-16,6-7 15,9 8 1,-1-8-16,8 7 16,-1 1-16,9 15 15,7-8 1,22 7-16,-7-14 16,-15 0-16,-7-16 15,-9 0-15,9 0 16,22-7-1,15-8-15,-7 0 16,-24-8-16,1 1 16,15-9-1,8-6-15,-8-9 16,-15 0-16,-15 1 16,0-16-16,-1-7 15,1-1 1,-8-7-16,1-7 15,-9 7-15,-7-8 16,-15 23 0,-15-7-16,-7 7 15,-16-31-15,-30-6 16,-15 6-16,-16 9 16,-29 6-1,-23 17-15,52 29 16,-44 9-16,-31 30 15,8 30-15,-1 23 16,24-7 0</inkml:trace>
  <inkml:trace contextRef="#ctx0" brushRef="#br0" timeOffset="82219.12">16344 5686 0,'0'0'16,"0"0"-16,0 0 15,0 0-15,0 0 16,0 0-1,0 0-15,0 0 16,0-8-16,0-7 16,0-23-1,0-23-15,0 7 16,8 9-16,-8 7 16,0 15-1,0 0-15,0 7 16,0 9-16,0-1 15,0 8-15,0 0 16,-8-7 0,-7 7-16,0 0 15,-8 7-15,1-7 16,7 0 0,-1 8-16,9-8 15,-1 0-15,8 0 16,0 0-16,0 0 15,0 0 1,0-8-16,8 1 16,-1-1-16,1-7 15,0 7-15,-1 0 16,1 8 0,-8 0-16,0 0 15,0 0-15,0 0 16,7 8-1,-7-8-15,0 8 16,0 7-16,0-15 16</inkml:trace>
  <inkml:trace contextRef="#ctx0" brushRef="#br0" timeOffset="83137.12">16367 4434 0,'0'0'15,"-8"-7"-15,1-1 16,-1-7-1,-7 0-15,-7-1 16,-9 1-16,-7-8 16,1 8-16,-1 0 15,0 7 1,0 8-16,0 8 16,1 7-16,-9 15 15,1 9-15,0 22 16,14-16-1,9 9-15,7 7 16,-1 0-16,1 8 16,8-24-1,7-14-15,0-1 16,7 16-16,16 15 16,15 8-1,30-8-15,0-15 16,0-8-16,45 0 15,8-23-15,-53-15 16,15-7 0,23-8-16,8-31 15,-31 8-15,-8 7 16,1 1-16,-8-1 16,0-7-1,-22 7-15,-9 1 16,-6-24-16,-9-14 15,-22-9 1,-45-14-16,-69-54 16,-14 76-16,-76 23 15,83 46 1,-121 8-16,91 0 16</inkml:trace>
  <inkml:trace contextRef="#ctx0" brushRef="#br0" timeOffset="85139.62">12406 3847 0,'0'0'0,"0"0"16,0 0-16,0 0 15,0 0-15,0 0 16,0 0-1,15 0-15,15 0 16,31-16-16,7 9 16,0-1-16,-8-7 15,-22 7 1,-8-7-16,-30 15 16</inkml:trace>
  <inkml:trace contextRef="#ctx0" brushRef="#br0" timeOffset="85420.63">12625 3870 0,'0'0'0,"0"0"15,0 0-15,0 7 16,7 16-16,1 8 16,0 22-1,-1-15-15,1-7 16,-1-1-16,1-7 16,7-8-16,8 1 15,-23-16 1</inkml:trace>
  <inkml:trace contextRef="#ctx0" brushRef="#br0" timeOffset="85788.74">13116 4007 0,'0'0'0,"0"0"15,0 0-15,0 0 16,0 0 0,-22 8-16,-9 7 15,-6 8-15,6 15 16,9-8-16,7-7 16,7 0-1,0 0-15,8-8 16,8-7-16,15-8 15,22-8 1,-7-15-16,0-15 16,-16-8-16,-7 8 15,-7 8-15,0 7 16,-8 8 0,0 15-16,0 0 15,0 0-15</inkml:trace>
  <inkml:trace contextRef="#ctx0" brushRef="#br0" timeOffset="86739.31">16367 4053 0,'0'0'0,"0"-8"15,8-15-15,7-15 16,7 0-16,1 0 15,0 0-15,-8 15 16,0 7 0,-7 9-16,7-1 15,0 0-15,0 8 16,-8 0 0,1 0-16,0 0 15,-1 8-15,1-8 16,-1 8-1,8-1-15,0-7 16,8 0-16,15 0 16,7 0-16,1 8 15,-1 0 1,-7-1-16,-8 1 16,-7 0-16,-8-8 15,0 7-15,-7-7 16,-1 0-1,1 8-15,-1-8 16,8 7 0,0-7-16,8 0 15,-23 0-15</inkml:trace>
  <inkml:trace contextRef="#ctx0" brushRef="#br0" timeOffset="87164.31">17176 3610 0,'0'0'16,"0"0"-16,0 23 16,7 23-16,1-8 15,0-8 1,-1-7-16,1-7 15,-1-9-15,1 1 16,-1-8 0,9-8-16,6-7 15,16-23-15,-8 15 16,-7 0 0,-8 15-16,0 8 15,8 23-15,0 8 16,-1 22-16,-7 16 15,0 22 1,-15-37-16,-7-1 16,-8-7-16,-8 0 15,0-16 1,1-7-16,-9-15 16,1-8-16,8-15 15,22 15-15</inkml:trace>
  <inkml:trace contextRef="#ctx0" brushRef="#br0" timeOffset="87815.96">19769 3511 0,'0'0'0,"0"0"15,0 0 1,7 15-16,9 16 16,6 45-16,1-15 15,0 0-15,-8-15 16,-8-16 0,1 1-16,-1-16 15,1 0-15,0-7 16,-1 0-1,-7-8-15</inkml:trace>
  <inkml:trace contextRef="#ctx0" brushRef="#br0" timeOffset="88069.96">19814 3541 0,'0'0'16,"0"0"-16,8 0 15,22-15 1,38 0-16,-15 0 16,30-16-16,0-7 15,1 7 1,-32 8-16,-21 8 15,-31 15-15</inkml:trace>
  <inkml:trace contextRef="#ctx0" brushRef="#br0" timeOffset="88269.96">19950 3793 0,'0'0'16,"0"0"-1,15 8-15,16-1 16,7-7-16,-38 0 16</inkml:trace>
  <inkml:trace contextRef="#ctx0" brushRef="#br0" timeOffset="88590.51">20570 3885 0,'0'0'0,"0"0"16,0 0 0,0 0-16,0 0 15,-7 0-15,-1 0 16,1-8-16,-1-7 16,0-23-1,1-39-15,14 24 16,9 0-16,6 7 15,9 15-15,-9 16 16,-22 15 0</inkml:trace>
  <inkml:trace contextRef="#ctx0" brushRef="#br0" timeOffset="88905.51">20963 3511 0,'0'0'16,"0"0"-16,0 0 15,0 7-15,0 32 16,0 14 0,0 0-16,8-7 15,-8-15-15,7-8 16,1-8 0,0-7-16,-8-8 15</inkml:trace>
  <inkml:trace contextRef="#ctx0" brushRef="#br0" timeOffset="89328.51">21334 3656 0,'0'0'16,"15"0"-16,8 0 15,-1 7-15,-7-7 16,1-7 0,-9-1-16,1 1 15,-1-1-15,-7-7 16,-7-1-1,-1-6-15,1 6 16,-9 9-16,1-1 16,-7 8-16,-1 8 15,0-1 1,1 9-16,-1 6 16,0 9-16,8-1 15,8-7 1,7-7-16,7-9 15,23-7-15,-30 0 16</inkml:trace>
  <inkml:trace contextRef="#ctx0" brushRef="#br0" timeOffset="89679.51">21734 3816 0,'0'0'0,"0"0"16,0-15-16,0 0 16,0-8-16,8 0 15,7-8 1,0 1-16,0 7 15,1 8-15,-1-1 16,0 1 0,0 7-16,8 8 15,7 16-15,8 14 16,-1 8 0,1-7-16,0-8 15,-15-8-15,-1-7 16,-22-8-16</inkml:trace>
  <inkml:trace contextRef="#ctx0" brushRef="#br0" timeOffset="90150.51">22271 3206 0,'0'0'0,"0"0"16,0 0 0,0 0-16,0 0 15,-7 15-15,-1 8 16,1 22 0,7-6-16,0-16 15,0-1-15,0-6 16,0-1-16,0 0 15,0-7 1,7-1-16,-7-7 16,8 16-1,-8-16-15,0 0 16,0 0-16,0 0 16,-8 7-16,-7 1 15,0 7 1,-8 1-16,1 6 15,-1 32-15,15-16 16,8 8-16,15-16 16,1-7-1,6-7-15,31-16 16,15-8-16,-22 0 16,-46 8-16</inkml:trace>
  <inkml:trace contextRef="#ctx0" brushRef="#br0" timeOffset="100382.55">17811 7197 0,'0'0'16,"0"0"-16,0 0 15,0 0-15,0 0 16,0 0-16,0 0 16,0 15-1,0 24-15,7 6 16,-7 9-16,8 7 15,-8 0 1,8 8-16,-8-16 16,0-7-16,0-16 15,0-7 1,0 0-16,0-8 16,0-7-16,0 0 15,7-1-15,1 1 16,-1 0-1,1-1-15,-1-7 16,1 0-16,15 0 16,7 0-1,15 8-15,8-8 16,8 0-16,-8 0 16,-1 0-16,9-8 15,15 8 1,7-7-16,-15-1 15,-30 8-15,-1-8 16,16 8-16,15 0 16,0-7-1,0-9-15,-15 9 16,0-1-16,0-7 16,0 0-1,0-1-15,-8 1 16,-14 7-16,-1 1 15,-7-1-15,-8 1 16,0-1 0,0 0-16,0 1 15,-7-1-15,-1 0 16,1 1 0,-1-1-16,1 1 15,-1-9-15,-7 9 16,0-9-16,0 1 15,0 0 1,0 0-16,-7-8 16,-1-8-16,1 1 15,-8-1 1,-8 1-16,-22-9 16,-8 9-16,7 7 15,-14 8 1,-23 7-16,-31 0 15,23 8-15,-60 16 16,8-9-16,14 9 16,-30 14-1,46-7-15,-23 0 16,-23 0-16</inkml:trace>
  <inkml:trace contextRef="#ctx0" brushRef="#br0" timeOffset="102846.9">19308 7228 0,'0'0'0,"0"0"16,0 7-16,0 31 16,-8-7-16,1 7 15,-1 0 1,-7 8-16,7-8 16,1 0-1,7 1-15,0-9 16,0-7-16,7-8 15,9 8-15,-1 0 16,0-8 0,0-7-16,23 7 15,37-7-15,16 7 16,-15-7-16,7-8 16,45 0-1,-22 0-15,-38 7 16,38-14-16,30 7 15,-45 0 1,15 7-16,15 1 16,-38 0-16,-30-1 15,0 1-15,15-8 16,0 0 0,-15 0-16,-16 0 15,-6-8-15,-9 1 16,1-9-1,-8 1-15,-7 0 16,-1-16-16,-7-7 16,-7-15-1,-1-1-15,-15-37 16,1 14-16,-1 16 16,0 8-16,-7 15 15,0 0 1,-8 15-16,-45 0 15,-61 23-15,-37 30 16,-23 47-16,60-24 16</inkml:trace>
  <inkml:trace contextRef="#ctx0" brushRef="#br0" timeOffset="104226.75">17131 7556 0,'0'0'15,"0"0"-15,0 0 16,0 0-16,0 0 15,0 0 1,0 0-16,0 0 16,0 0-16,0 0 15,0 0 1,0 0-16,0 0 16,0 0-16,0 0 15,0 0-15,0 0 16,0 0-1,0 0-15,0 0 16,0 0-16,7 0 16,1 0-1,-1 0-15,8 0 16,0 0-16,16 0 16,-1 0-16,15 0 15,1 0 1,7 8-16,0-16 15,7 16-15,8-8 16,0-8 0,0 0-16,-15 1 15,-15 7-15,-16-8 16,1 8-16,0-8 16,0 8-1,-8 0-15,-8 0 16,1 0-16,-8 0 15,0 0 1,0 0-16,0 0 16,0 0-16</inkml:trace>
  <inkml:trace contextRef="#ctx0" brushRef="#br0" timeOffset="105363.37">17448 7556 0,'0'0'0,"0"0"16,8 0 0,14 0-16,16 8 15,7-8-15,16 15 16,7-8-16,-15 1 16,-8-8-1,1 8-15,7-1 16,15-7-16,0 8 15,0-8 1,-23-8-16,0 1 16,-14-1-16,-1 0 15,-7 1-15,-8-1 16,-8 1 0,1 7-16,-1 0 15,-7 0-15,0 0 16,0 0-1,0 0-15,0-8 16,-7 0-16,-1 1 16,-7-1-16,0 0 15,7 1 1,1-1-16,-1 0 16,8 8-16,0 0 15,0 0-15,0 0 16,0 0-1,0 0-15,0 0 16,0 0-16,0 8 16,0 0-1,0-8-15</inkml:trace>
  <inkml:trace contextRef="#ctx0" brushRef="#br0" timeOffset="128298.61">13517 4213 0,'0'0'16,"0"0"-16,0 0 16,0 0-1,0 0-15,0 0 16,0 0-16,0 0 15,0 0 1,0 0-16,8 0 16,-1 0-16,1 8 15,7-1-15,7 9 16,9 6 0,6 9-16,16 7 15,0 0-15,0-7 16,8 7-16,-1-8 15,8-14 1,15-1-16,-15 0 16,0-7-16,31-16 15,7 1 1,-1-9-16,1-7 16,23-15-16,-31-7 15,-22 14 1,14-15-16,9-7 15,-9 22-15,-6-15 16,-24 8-16,-7 0 16,-8 8-1,-14 7-15,-9 0 16,-7 8-16,0 7 16,-7 0-16,0 1 15,-1-1 1,-7 8-16,0 0 15,0 0-15,0 0 16,0 0 0,8 8-16,-1-1 15,-7 9-15,0-1 16,-7 8-16,-1 7 16,-15 1-1,-7-1-15,-8-7 16,-7 0-16,0 0 15,7-8 1,8-7-16,7 0 16,0-8-16,8 0 15,8 0-15,-1 0 16,8 0 0,0 0-16,0 0 15,0 0-15,0 0 16</inkml:trace>
  <inkml:trace contextRef="#ctx0" brushRef="#br0" timeOffset="129691.17">5141 12128 0,'0'0'0,"0"0"16,0 0-16,0 0 15,0 0-15,0 0 16,0 0 0,0 0-16,0 7 15,7 1-15,1 7 16,7 0-16,8 8 15,14 8 1,9 15-16,-1-8 16,8 0-16,0 0 15,7 0-15,-22-7 16,0-8 0,7 0-16,8-1 15,8 1-15,14 0 16,-7-7-1,-7-16-15,7 7 16,-8-7-16,8 0 16,-7-7-16,-16-9 15,-7 1 1,0-8-16,0-15 16,7-23-16,0 15 15,1-7-15,-1 7 16,-7 15-1,0 8-15,-8 1 16,-7 6-16,-1 1 16,-7 0-1,1 7-15,-9 0 16,-7 8-16,0 0 16,0 0-1,0 0-15,0 0 16,0 0-16,0 0 15,0 0-15,0 0 16,0 0-16,0 0 16,0 0-1,0 0-15,0 0 16,0 0-16,-7 8 16,-1 0-1,0-1-15,-7 9 16,-7-1-16,-1 0 15,8-7 1,-8-1-16,8 1 16,-8 7-16,1-7 15,-1 0-15,0-8 16,8 7 0,0-7-16,8 0 15,-1 0-15,0 0 16,-7 0-1,15 0-15</inkml:trace>
  <inkml:trace contextRef="#ctx0" brushRef="#br0" timeOffset="130236.38">5171 12059 0,'0'0'0,"0"0"15,0 0-15,-8 8 16,1 7-16,7 0 15,0 8 1,0 0-16,7 0 16,1 0-16,-8 0 15,0-8-15,0-8 16,0 1 0,0-8-16,0 0 15,0 0-15,0 0 16,-8 0-1,1 0-15,-8 0 16,0 0-16,-8 15 16,-15 46-1,38-61-15</inkml:trace>
  <inkml:trace contextRef="#ctx0" brushRef="#br0" timeOffset="144361.4">4559 6808 0,'0'0'15,"0"0"-15,0 0 16,0 0-16,0 0 16,0 8-16,7 7 15,-7 8 1,0 7-16,0 16 16,-7 0-16,-1-16 15,0 1 1,1 22-16,-8-7 15,7 0-15,-7 0 16,8-16-16,-1-7 16,8-8-1,0-7-15,0 0 16,0-8-16,0 0 16,0 0-16,8 0 15,14 0 1,16 0-16,15-8 15,7 0-15,1 1 16,-8-1 0,0 0-16,0 1 15,15 7-15,0 0 16,-8 7-16,-7 1 16,8 0-1,7-1-15,0 1 16,0 0-16,0-1 15,-15 1 1,0 0-16,15 7 16,0-8-16,0 1 15,0-8 1,0 0-16,0 0 16,23 0-16,-8-8 15,-15 1-15,-15 7 16,7 0-16,16 0 15,-1-8 1,-7 1-16,-7 7 16,-1 0-16,8 0 15,0 0 1,-7 0-16,-8 0 16,-15 0-16,-1 0 15,9-8-15,-1 0 16,8 1-1,-8-1-15,1 0 16,-16 1-16,-7-1 16,-1 0-1,-7 1-15,1 7 16,-1-8-16,-8 1 16,1-1-16,-1 0 15,1-7 1,7 0-16,-7 0 15,-1-1-15,1-14 16,7-8-16,-8-8 16,1 0-1,-8 0-15,0 8 16,0 8-16,0 7 16,-8 0-16,1 7 15,-1 9 1,1-1-16,-1 1 15,1-1-15,-1 0 16,1 1 0,-9-1-16,-6 0 15,-1 1-15,-15 7 16,0 0-16,1 0 16,6 0-1,-14 0-15,-8 7 16,-15 1-16,0-8 15,0 8-15,-15-8 16,-23 0 0,-15 0-16,45-8 15,-37 0-15,-31 8 16,16-7 0,-31-1-16,8 1 15,15 7-15,-53 0 16,15-8-16,-30 16 15,22-1 1,-37 8-16,-45 16 16,90 7-16,15-7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8T02:05:23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15377 5373 0,'0'0'0,"0"0"0,7 0 15,500 38-15,-394-38 16,31 0-16,-8-7 16,-53-1-16,38-7 15,23 15-15,-31-8 16,0 0 0,8 1-16,-37 7 15,-9 0-15,16 0 16,0 0-16,-8 0 15,0 0 1,0 0-16,-7-8 16,-1 8-16,-22 8 15,-15-8 1,-15 0-16,7 7 16,-7-7-16,-1 0 15,1 8-15,0-8 16,-8 0-1,0 0-15,0 0 16,-8 0-16,1 0 16,0 0-1,-1 0-15,1 0 16,-8 0-16,7 0 16,-7 0-1,8 0-15,-1 8 16,-7-8-16</inkml:trace>
  <inkml:trace contextRef="#ctx0" brushRef="#br0" timeOffset="1349.2">3432 6434 0,'0'0'16,"0"0"-16,0 0 15,8 8 1,-1-1-16,8 1 16,16 7-16,6-7 15,24-1-15,7 1 16,0 0-1,0-8-15,23 0 16,15 0-16,-31 0 16,16-8-1,37 0-15,-14 1 16,-1-1-16,8-7 16,-7 0-16,-31 7 15,23 0 1,7 1-16,-7-1 15,-15 0-15,14 8 16,-14-7-16,-23 7 16,-7 0-1,14 0-15,1 0 16,-8 0-16,-15-8 16,0 1-1,-8 7-15,-7 0 16,-8 0-16,0 0 15,-7 0-15,0 0 16,-1 0 0,-7 0-16,1 0 15,-9 0-15,1 0 16,7 0 0,0 0-16,-15 0 15</inkml:trace>
  <inkml:trace contextRef="#ctx0" brushRef="#br0" timeOffset="2226.89">7136 6381 0,'0'0'16,"0"0"-16,0 0 16,0 0-1,0 0-15,16 0 16,6 0-16,16 0 16,7 0-16,8 0 15,8 0 1,30 0-16,14 0 15,-14 7-15,-8 1 16,31 7 0,29 0-16,-37 1 15,23-1-15,-8-15 16,-38 0-16,15 0 16,8 0-1,-23 7-15,0-7 16,-15 8-16,0-8 15,0 8 1,-7-8-16,-16 0 16,-15 7-16,-7-7 15,0 0-15,-8 0 16,0 0 0,0 0-16,-15 0 15</inkml:trace>
  <inkml:trace contextRef="#ctx0" brushRef="#br0" timeOffset="7598.26">12542 6159 0,'0'0'0,"0"8"16,0 7 0,0 23-16,0 8 15,0 15-15,-8 23 16,-7 31-16,0-32 15,-15 24 1,-8 46-16,8-39 16,7 1-16,-7 60 15,15-52 1,0 52-16,7-30 16,0 23-16,1 0 15,-1 23-15,-7-16 16,0 9-1,7-17-15,8-37 16,8 61-16,0-77 16,-1 31-16,1-30 15,-1-16 1,-7 31-16,0-23 16,0-23-16,-7 7 15,-1 9 1,1 6-16,-1-37 15,8-16-15,0 9 16,0 21-16,0-6 16,8-31-1,-1 7-15,1-7 16,-1 15-16,-7 15 16,0 8-16,0-8 15,0-7 1,-7 7-16,7 31 15,-8-23-15,8-15 16,0-8 0,0 15-16,0-7 15,0-16-15,0-7 16,0-8-16,0-7 16,0 0-1,0-16-15,0 8 16,0-8-16,0 0 15,0 0 1,0-7-16,0 0 16,0-8-16,0 0 15,0 0-15,0 0 16,0 0 0,0 0-16,15 7 15,8 1-15,22-8 16,8 0-1,23 0-15,7-8 16,8-7-16,-23 7 16,15 8-16,61-15 15,-46 8 1,-7-1-16,67 0 16,-44 1-16,-8-1 15,67-7-15,-37 7 16,38-7-1,-45 0-15,-1 7 16,61-15-16,-45 8 16,60 0-1,-98 7-15,75 16 16,-14-16-16,-16 8 16,15 15-16,-60 0 15,53-7 1,-31 0-16,-7-8 15,30-8-15,-60 23 16,15-15 0,23 0-16,-31 16 15,-15-16-15,0 0 16,-7 7-16,-16 1 16,-14-8-1,-9 0-15,-14 0 16,0 0-16,-8 0 15,-8 0 1,1 0-16,0 0 16,-8 0-16,7-8 15,1-7-15,-1-8 16,1-15 0,-8 0-16,0-16 15,0-7-15,-8-30 16,1 14-16,-1-14 15,8 14 1,0-14-16,0 7 16,0 8-16,8-16 15,-1 8 1,-7-38-16,8-23 16,-8 0-16,7-23 15,-7 15 1,-15 1-16,8-9 15,-8 16-15,7 8 16,0 23 0,-7-31-16,0 7 15,8 24-15,7 14 16,0-6-16,15-39 16,-8 7-16,16-22 15,-8 23 1,0-24-16,0 16 15,-7 23-15,-1-46 16,-7 54 0,0-1-16,0 8 15,0 1-15,0 29 16,0-22 0,0 7-16,0 1 15,0 15-15,-7-1 16,-1-30-16,1 39 15,-1 14 1,-7 1-16,-8-8 16,1 15-16,-1-7 15,0 22 1,-7 1-16,0-9 16,0 9-16,-8 7 15,-7 0-15,-8 8 16,-23 7-1,0 0-15,23 8 16,1-7-16,-32 7 16,-37 0-1,16 0-15,-24 15 16,-37-7-16,67 7 16,-67 8-16,-23-8 15,-15 0 1,53-7-16,-99 15 15,16-23-15,30 15 16,-30-7 0,-8-16-16,-8 1 15,-60-1-15,68-15 16,31 0-16,-137-30 16,227 30-1</inkml:trace>
  <inkml:trace contextRef="#ctx0" brushRef="#br0" timeOffset="16673.66">12413 11860 0,'0'0'0,"0"0"16,0 0-16,0 0 15,0 0 1,8 0-16,7 0 15,0 0-15,0 0 16,8 0 0,0 8-16,7 0 15,8-1-15,-1 1 16,1 7 0,0 1-16,0-9 15,-8 1-15,-7-1 16,-1 1-16,1 0 15,7-1 1,16 1-16,22 0 16,-23 7-16,-7-8 15,-8 9-15,0-1 16,-7 0 0,-8 1-16,0-9 15,0 1-15,0-1 16,-7-7-1,0 0-15,-1 8 16,1 0-16,-8-8 16,0 0-16,0 0 15,7 0 1,1 7-16,-8-7 16,0 0-16,0 0 15,0 0 1,0 0-16,0 0 15,0 0-15,0 0 16,7 0-16,-7 0 16,8 0-1,-1 0-15,1-7 16,0-1-16,-1-7 16,8-8-1,8 0-15,0 8 16,-1-8-16,-7 0 15,1 15-15,-9-7 16,1 7 0,-1 1-16,1-1 15,-1 1-15,-7 7 16,0 0 0,0 0-16,0 0 15,0-8-15,-15 0 16,0 1-16,-8-9 15,1 9 1,-8-1-16,7 0 16,0 1-16,0-1 15,-7 1-15,8-1 16,-1 0 0,-15 1-16,15-1 15,8 8-15,0 0 16,8 0-1,7 0-15,0 0 16,0 0-16,0 0 16,7-8-16,-7 8 15,8 0 1,-1 0-16,8 0 16,1 0-16,6 8 15,1-8 1,0 8-16,-8-1 15,0 1-15,0 7 16,0-7 0,15 7-16,-15-7 15,1-1-15,-9 1 16,-7-8-16,0 0 16,0 0-1,0 0-15,0 0 16,0 0-16,-7 8 15,7-8-15,-8 0 16,0 0 0,-7 0-16,0 0 15,8-8-15,-9 8 16,9 0 0,-1 0-16,1 0 15,-1 0-15,1 8 16,-1 30-1,8 23-15,0 8 16,8-1-16,-1 1 16,-7-69-16</inkml:trace>
  <inkml:trace contextRef="#ctx0" brushRef="#br0" timeOffset="20915.15">13487 9678 0,'0'0'0,"0"0"16,0 0-16,0 0 15,0 0 1,0 0-16,0 0 16,0 0-16,-8 0 15,1 0-15,7 0 16,-8 7 0,0 1-16,1 0 15,-1 7-15,1 8 16,7 0-1,0 22-15,0-14 16,0-1-16,0 1 16,0-8-16,0 0 15,0-8 1,0 0-16,0-7 16,0 0-16,0-1 15,0-7 1,0 8-16,0-1 15,0 1-15,0 0 16,0-8-16,0 7 16,0-7-1,7 8-15,1 0 16,-1-1-16,1 1 16,0 0-1,7 14-15,0 1 16,0-7-16,0-1 15,0 0 1,8 0-16,7 1 16,0-1-16,1 0 15,6-7-15,9-1 16,-8 1 0,-8-8-16,0 0 15,-7 8-15,-1-8 16,1 0-16,0 0 15,-1 0 1,1 0-16,0-8 16,-1 8-16,1-8 15,0 8 1,-8-7-16,0 7 16,0-8-16,0 1 15,0-1-15,1 0 16,-1 1-1,0-9-15,-8 1 16,8 0-16,1-8 16,-9 8-1,1-1-15,-1 1 16,-7 0-16,0 0 16,0-1-16,0 1 15,0-8 1,0 8-16,0 0 15,0 7-15,0-7 16,-7 0-16,-1-1 16,-7 1-1,7 7-15,-7-7 16,-7 0-16,-9 7 16,1 8-1,8-7-15,-1 7 16,0 0-16,0 0 15,-7 0 1,0 0-16,-8 7 16,0-7-16,1 0 15,-1 15-15,0-7 16,0 0 0,8-8-16,7 7 15,1-7-15,6 0 16,-6 8-16,7-8 15,0 0 1,-8 8-16,23-8 16</inkml:trace>
  <inkml:trace contextRef="#ctx0" brushRef="#br0" timeOffset="22976.49">14288 8380 0,'0'0'15,"0"0"1,-8-7-16,-14-9 15,-16 1-15,0 0 16,8-1 0,-8 1-16,8 0 15,0 0-15,7 7 16,-7 0-16,0 1 16,-8-1-1,-8 1-15,1-1 16,0 8-16,-1 8 15,9-1-15,6 1 16,-7-1 0,-14 16-16,-9 15 15,-15 16-15,31-24 16,7 1 0,1 7-16,6 0 15,1-7-15,0 7 16,7 8-1,-7 15-15,0 0 16,7-8-16,-7 8 16,7-7-16,-7 22 15,0 16 1,7-31-16,8-8 16,0 8-16,7-15 15,1 23-15,-1-16 16,8 16-1,8-16-15,7 1 16,22 7-16,9 23 16,-1-8-1,-15-15-15,8 0 16,8 8-16,22-8 16,15 30-1,-15-29-15,-15-17 16,-8 1-16,16 0 15,22-16-15,7-7 16,-6-15 0,21-16-16,1-22 15,-23-8-15,-30 7 16,23-38-16,0 1 16,-1-1-1,-7 8-15,-7-8 16,-16-22-16,-15 7 15,-7-8 1,-8-38-16,-23 24 16,-7 6-16,-22-37 15,-24 7-15,-7 31 16,8 7 0,14 47-16,46 45 15</inkml:trace>
  <inkml:trace contextRef="#ctx0" brushRef="#br0" timeOffset="31012.11">12443 8960 0,'0'0'15,"8"0"-15,7 0 16,15 0-16,23-15 16,0 7-16,15 1 15,-22-1 1,-9-7-16,16-8 16,8-8-16,30-14 15,-23 14 1,-23 8-16,-7 8 15,-8 0-15,-7 7 16,-1 0 0,-7 1-16,1-1 15,-9 8-15,1 0 16,-8 0-16,0 0 16,0 0-1,0 0-15,0 0 16,0 0-16,0 0 15,0 0 1,0 0-16,0 0 16,0 0-16,0 0 15,-8 8-15,1 7 16,-1 0 0,-7 16-16,7-1 15,1 1-15,-1-8 16,1 23-16,7-46 15</inkml:trace>
  <inkml:trace contextRef="#ctx0" brushRef="#br0" timeOffset="37537.44">14749 8136 0,'0'0'16,"0"0"-16,0 0 15,-7 8-15,-1-1 16,1 1-1,-1-1-15,8-7 16,0 8-16,-8 0 16,1-1-1,-1 9-15,1-1 16,-1 8-16,-7 23 16,0 7-16,0 16 15,0-1 1,7 16-16,8-23 15,8-7-15,-1-8 16,1-8-16,-1-8 16,1-7-1,-1-8-15,1 1 16,0-1-16,-1-7 16,8 7-1,0-7-15,16 7 16,22 8-16,15 7 15,-15 8-15,15 23 16,-68-61 0</inkml:trace>
  <inkml:trace contextRef="#ctx0" brushRef="#br0" timeOffset="39710.51">12799 8113 0,'0'0'0,"0"0"15,0 0-15,0 23 16,7 15-16,1 46 15,-1 46 1,-7-8-16,8 61 16,-8-61-16,8 84 15,-8-23-15,7 1 16,-7-32 0,-7 39-16,7-31 15,0-38-15,0 31 16,0-69-1,0-8-15,0-22 16,0-1-16,0-38 16,0 1-16,0-1 15,0-15 1,7 8-16,1-1 16,14 1-16,16 0 15,38-1 1,-16 1-16,-7-1 15,8 1-15,44 7 16,1 1-16,-38-9 16,0 9-1,23-9-15,15 1 16,-23-1-16,-15-7 16,15 0-16,23-22 15,-23 14 1,-22-15-16,-1-8 15,23-14-15,8-9 16,-15 1 0,-23-1-16,-8-22 15,-15-8-15,-15-7 16,-7-62 0,-8 23-16,-8-7 15,-7-24-15,0 9 16,0-16-16,0 31 15,0-54 1,0 38-16,0 39 16,-8-16-16,0 38 15,-7 24 1,0 7-16,-8 7 16,8 16-16,-1 0 15,-37-8-15,-30 15 16,-8 1-1,-68 15-15,38 15 16,-106 23-16,114-16 16,7 24-16,-98 22 15,128-30 1,-22 23-16,113-46 16</inkml:trace>
  <inkml:trace contextRef="#ctx0" brushRef="#br0" timeOffset="40345.93">14696 7220 0,'0'0'0,"0"15"16,0 39-16,-7 30 16,-1 30-16,-15 62 15,8-16 1,-7 16-16,-1-1 16,0 24-16,8-32 15,0 17-15,0-55 16,0 47-1,-8-39-15,8-22 16,0 15-16,7-39 16,8-22-1,0-23-15,8 7 16,-1-15-16,1-23 16,-8-15-16</inkml:trace>
  <inkml:trace contextRef="#ctx0" brushRef="#br0" timeOffset="41442.96">14621 7502 0,'0'0'0,"0"0"15,0 0-15,0 0 16,0 0-16,7 0 16,16 8-16,22 7 15,16 1 1,29 7-16,-21-8 15,29-15-15,38 0 16,-8-8 0,8-15-16,8 0 15,-46 0-15,54-15 16,-31 0-16,-23 8 16,-7-1-1,-23 16-15,-8 7 16,-15 16-16,-7 7 15,-8 0 1,-7 8-16,0 8 16,-1 37-16,1 32 15,-15 22 1,-1 15-16,-7 8 16,-15-23-16,-15 77 15,0-77-15,-1 8 16,9 30-1,-1-30-15,0 45 16,23-60-16,-7 14 16,14 16-16,9-22 15,6 22 1,-7-39-16,8 32 16,-8-31-16,0-16 15,-7-7 1,-1-8-16,1-22 15,-8-1-15,0-7 16,0 0 0,0-16-16,-8 9 15,-7-1-15,-7-8 16,-9 1-16,1-1 16,-8-7-1,-15 0-15,-7-8 16,-23 1-16,-16-1 15,24-15 1,-8 8-16,-46 7 16,16 0-16,-1 0 15,-37 16-15,45-8 16,31 0 0,-31 0-16,-7 15 15,37-31-15,15 9 16,16-9-16,15-7 15,7 0 1,8-7-16,0-9 16,0-7-16,7-15 15,1-15 1,-1-8-16,8-46 16,0-23-16,0-7 15,8-107 1,7 30-16,0 8 15,23-31-15,0 39 16,14-31-16,1 38 16,8 23-16,-16 46 15,-45 122 1</inkml:trace>
  <inkml:trace contextRef="#ctx0" brushRef="#br0" timeOffset="45626.41">13184 10838 0,'0'0'0,"0"0"16,0 0-16,0 0 16,0 0-1,0 0-15,0 0 16,0 0-16,0 0 16,0 0-16,0 0 15,0 7 1,8 24-16,-1 30 15,1 8-15,-8 22 16,0 8 0,0-15-16,-8 0 15,1-23-15,-1 8 16,1-23-16,-1 0 16,8-23-1,0-1-15,0-6 16,0-9-16,0 1 15,0-8 1,0 0-16,0 0 16,0 0-16,8 0 15,-1 0-15,8-8 16,16 1 0,29-16-16,1 8 15,-8 7-15,-8 0 16,-7 8-16,0 0 15,14-7 1,24 7-16,0 0 16,-8 0-16,-15-8 15,0 0 1,-8 1-16,0-1 16,1 1-16,-9-1 15,-6 0 1,-1 1-16,-7-1 15,-1-7-15,-7-1 16,8-14-16,0-23 16,-8 7-1,0-8-15,-8 9 16,1 6-16,0 9 16,-1-16-16,1 8 15,-8 0 1,0 0-16,0 7 15,0-15-15,-8 16 16,1 14 0,-9-6-16,-21-1 15,-31 0-15,-23 7 16,-30 9 0,-38 14-16,76 9 15,-53 22-15,0-8 16,-23 1-16</inkml:trace>
  <inkml:trace contextRef="#ctx0" brushRef="#br0" timeOffset="46964.58">14704 10784 0,'0'0'16,"0"0"-16,0 0 16,-8 23-1,1 15-15,-1 16 16,1 7-16,7-8 16,-8 8-1,0 23-15,1-7 16,-1-24-16,8-22 15,0-9-15,0 1 16,8-7 0,-1-9-16,1 1 15,15 0-15,22-1 16,16-7 0,-1 0-16,-15 0 15,8 0-15,30 8 16,1-8-16,6 7 15,-14-7 1,15 8-16,7-8 16,-15 0-16,-22 0 15,-8 0 1,7 0-16,8-8 16,-8 8-16,-7-7 15,0-1-15,-15 1 16,7-16-1,-7 7-15,0-7 16,-8-7-16,1-1 16,-9 1-1,-7 7-15,0 0 16,1 0-16,-9-15 16,1-15-16,-8-24 15,-8 31 1,1-7-16,-9 15 15,-14-8-15,0 16 16,-15-9 0,-8 9-16,-30 7 15,-1 15-15,-29 8 16,-99 16-16,54-9 16</inkml:trace>
  <inkml:trace contextRef="#ctx0" brushRef="#br0" timeOffset="59859.7">14666 7022 0,'0'0'0,"0"0"16,0 0-16,0 0 16,0 0-1,0 0-15,0 0 16,0 0-16,0 0 16,0 0-16,0 0 15,0 0 1,-8 7-16,8 1 15,0-8-15,0 8 16,-7-1-16,7 1 16,0-1-1,0 1-15,0 0 16,0-1-16,0 1 16,0 7-1,0 0-15,0 1 16,0-1-16,0-7 15,0-1-15,0-7 16,0 8 0,0-8-16,0 0 15,0 0-15,0 0 16,7 8 0,1-1-16,0 1 15,7-1-15,0-7 16,8 8-16,-1-8 15,8 0 1,8 0-16,0 8 16,0-8-16,-8 0 15,8 0 1,7 0-16,1 0 16,7 0-16,-8 0 15,0 0 1,1 7-16,-1-14 15,0 7-15,1 0 16,-1-8-16,0 8 16,1 0-1,-1 0-15,-7 8 16,0-8-16,-8 0 16,0 0-16,0 0 15,1 0 1,-1 0-16,0-8 15,0 8-15,1-8 16,-9 8 0,1-7-16,0 7 15,-1-8-15,1 8 16,0 8-16,-1-1 16,-7 1-1,1 7-15,-1-7 16,0 0-16,0-1 15,0 1 1,-7-8-16,-1 0 16,8 7-16,-7-7 15,-1 0-15,9-7 16,6-8 0,-7-1-16,8 1 15,0 0-15,-1-8 16,-6 8-1,-1-8-15,-8 0 16,1-8-16,-1 1 16,1-1-1,-1 16-15,1-8 16,-8 0-16,0 8 16,0-8-16,0 15 15,-8 1 1,1-1-16,-8 1 15,0-1-15,-16-7 16,-6 15 0,-16-8-16,-15 0 15,0 1-15,-8-1 16,8 16-16,0-1 16,-15-7-1,-8 0-15,8 0 16,7 8-16,1-8 15,-16 0-15,8 0 16,7 0 0,23 8-16,-15-8 15,-7 7-15,-1 9 16,0-1 0,8 0-16,-22 8 15,90-23-15</inkml:trace>
  <inkml:trace contextRef="#ctx0" brushRef="#br0" timeOffset="61015.93">14462 6587 0,'0'0'0,"0"0"16,0 0-1,0 0-15,0 0 16,0 0-16,0 0 15,0 0 1,0 0-16,0 0 16,7 15-16,1 8 15,0 0 1,-1 7-16,1 1 16,-1 15-16,1-16 15,-1 16-15,1-16 16,-8-7-1,0 0-15,0-8 16,0-7-16,0 0 16,8-1-16,-1 1 15,1-8 1,7 0-16,7 0 16,9 8-16,6-8 15,16 7 1,0-7-16,15 0 15,-15-7-15,-7 7 16,7-8-16,30 0 16,0 1-1,0-9-15,0 16 16,23 0-16,0 0 16,-23-7-16,0 7 15,8 0 1,7 0-16,-15 7 15,-15-7-15,0 8 16,-15 0 0,0-8-16,-23-8 15,-7 8 1,0 0-16,-8 0 16,-7 0-16,-1 0 15,-7 0-15,8 0 16,-1-8-16,1-7 15,-8 0 1,0-8-16,0-8 16,0 1-16,-8-1 15,1 1 1,-8-16-16,-1 8 16,-6 0-16,-9 0 15,1 7-15,0 1 16,-15-1-1,-8 0-15,-23 9 16,1 14-16,6 0 16,-36 8-16,-39 8 15,8 0 1,-30 14-16,37-14 16,-45 38-16,0-23 15,-30 23 1,45-1-16,-30-6 15,31-9-15</inkml:trace>
  <inkml:trace contextRef="#ctx0" brushRef="#br0" timeOffset="64309.41">15414 5678 0,'0'0'16,"-7"0"-16,-16 8 16,1 0-16,-9-1 15,1 1-15,0-8 16,0 0 0,-8 8-16,8-8 15,7 0-15,0 7 16,1 1-1,-9-1-15,9 1 16,-9 7-16,9 1 16,-1-1-1,0 0-15,1 8 16,-1 0-16,8 0 16,7-8-16,1 16 15,-1-1 1,1 1-16,-1 7 15,8 8-15,8-1 16,-1 9-16,8-24 16,8 9-1,0-9-15,-1-7 16,-7 0-16,1-8 16,14 8-1,0-8-15,15 1 16,16-1-16,7 0 15,-8 8-15,1-15 16,14-1 0,9-7-16,-9 0 15,-22-7-15,-7-1 16,-1-7 0,8-1-16,0-6 15,-8-1-15,0-8 16,1-7-1,-8-8-15,-1-7 16,-14 22-16,-8 1 16,-7-8-16,-8-1 15,-8-6 1,-7 14-16,-15-22 16,-8-1-16,-7 24 15,-8-9-15,7 24 16,-37-8-1,-30 0-15,-1 16 16,-14 7-16,-8 23 16,45 22-1,91-45-15</inkml:trace>
  <inkml:trace contextRef="#ctx0" brushRef="#br0" timeOffset="68403.27">12527 7342 0,'0'0'16,"0"0"-16,0 0 15,0 0 1,0 0-16,0 0 16,0 0-16,0 0 15,-8 0 1,-7 8-16,-15 7 15,-8 0-15,0 1 16,0 7-16,1 7 16,6 1-1,9-9-15,-9 17 16,9 6-16,7 16 16,-1-15-16,9-8 15,7 1 1,0-9-16,7 8 15,1-15-15,7 0 16,8-8-16,7 1 16,15-1-1,1-7-15,-1-8 16,0-8-16,-7 0 16,0-7-16,0 0 15,-8-1 1,0 1-16,1 0 15,-9 0-15,-22 15 16</inkml:trace>
  <inkml:trace contextRef="#ctx0" brushRef="#br0" timeOffset="68762.23">12920 7541 0,'0'0'0,"0"0"16,0 0 0,0 0-16,-8-8 15,8 8-15,-7 0 16,-9 8-16,-6 7 16,-8 23-1,-1 8-15,9 0 16,7-16-16,7-7 15,8 0 1,0-8-16,8 0 16,-1-7-16,1 0 15,7-8-15,0 0 16,0-8 0,0 0-16,-7 1 15,-1-8-15,1-8 16,-1-8-16,-7 31 15</inkml:trace>
  <inkml:trace contextRef="#ctx0" brushRef="#br0" timeOffset="69222.23">13124 7174 0,'0'0'16,"0"0"-16,0 0 16,0 0-16,7 16 15,9 14-15,-1 8 16,0 8 0,-8-8-16,1-7 15,-1-1-15,1-7 16,0-8-1,-8-7-15,0 0 16,0-8-16,0 7 16,0-7-16,0 0 15,0 0 1,0 0-16,0 0 16,-8 8-16,-7 7 15,-8 23 1,-30 23-16,23-22 15,15-9-15,7-7 16,16-8-16,-1 1 16,9-1-1,-1-15-15,7 0 16,9-8-16,14-7 16,-45 15-1</inkml:trace>
  <inkml:trace contextRef="#ctx0" brushRef="#br0" timeOffset="70539.19">17047 8289 0,'0'0'0,"0"0"15,0 0 1,0 15-16,8 15 16,0 24-16,7-1 15,7 8-15,9 8 16,-9 15-1,1-23-15,-8-15 16,-7-8-16,-1-23 16,1 0-1,-8-7-15,0-8 16,0 0-16,0 0 16,-8-8-16,-7-22 15,0-8 1,0-8-16,7 8 15,1 0-15,7-8 16,15-15-16,0 0 16,15-8-1,8 16-15,0 14 16,0 9-16,-8 15 16,0 7-1,0 8-15,1 8 16,6 22-16,-6 16 15,-9 0 1,1 0-16,0-8 16,-8-8-16,-8 1 15,1-1-15,-8-7 16,-8 8 0,-7-1-16,0-7 15,-8 8-15,1-8 16,-1 7-16,8-22 15,0-1 1,0 1-16,15-8 16</inkml:trace>
  <inkml:trace contextRef="#ctx0" brushRef="#br0" timeOffset="71071.72">18174 8449 0,'0'0'16,"0"0"-16,0 0 16,0 0-16,7-8 15,1 1 1,7-9-16,0 1 16,8 0-16,-8 0 15,-7 7 1,-1 0-16,-7 8 15,0-7-15,-7-1 16,-16-7-16,-7 15 16,-23 0-1,0 23-15,0 0 16,7 22-16,16-14 16,8 7-16,-1 0 15,8 8 1,0-15-16,15-9 15,0 1-15,0-7 16,15 6 0,0-14-16,8 0 15,7-8-15,-30 0 16</inkml:trace>
  <inkml:trace contextRef="#ctx0" brushRef="#br0" timeOffset="71563.72">18900 8067 0,'0'0'15,"0"0"-15,-8-7 16,-7 7 0,-8 7-16,-7 1 15,-8 15-15,8 0 16,7 0-16,1 7 16,6 8-1,1 8-15,8 0 16,-1-8-16,8-7 15,0-9 1,8 1-16,7-7 16,8-1-16,7-8 15,-30-7-15</inkml:trace>
  <inkml:trace contextRef="#ctx0" brushRef="#br0" timeOffset="119840.6">17267 6930 0,'0'0'0,"22"-8"0,16-7 16,544-107-16,-431 122 15,-37 0-15,22 0 16,0 0-16,-45 0 16,45 8-16,15-8 15,-23 7 1,39-7-16,-61 0 16,15 0-16,45 8 15,-38-16 1,31 16-16,-30-8 15,7 0-15,30 0 16,-22 0-16,22-8 16,-53 1-1,31-1-15,22 0 16,-22 8-16,22-7 16,-60 7-1,45 0-15,23 15 16,-30-7-16,0-8 15,-39 0-15,16 0 16,15 0 0,-22 7-16,-1-7 15,16 0-15,-31 0 16,-45 0 0,30 0-16,8 0 15,-1-7-15,-14 7 16,0 0-16,-1 7 15,-7-7 1,-7 8-16,-16 0 16,-7-1-16,-15-7 15,-1 0 1,-7 0-16,-7 0 16,0 8-16,-1-8 15,1 0-15,-8 0 16,0 0-1,0 0-15,0 0 16,7-8-16,1 1 16,-1-9-1,1-7-15,-1-22 16,-7-1-16,0-8 16,0 1-1,0 15-15,0 0 16,0 7-16,-7-7 15,-8 7-15,0-7 16,-16-30-16,1 22 16,-8-8-1,8 24-15,-8-1 16,8 8-16,0 1 16,-8 6-1,-7 1-15,-16 0 16,-7 7-16,-7 8 15,22 0 1,-23 0-16,-60-8 16,-8 8-16,1-7 15,-24-1-15,39 1 16,-61-9 0,0 1-16,0 0 15,30 15-15,-60-16 16,22 1-16,8-8 15,0 8 1,-7 0-16,-39 7 16,84-15-16,-83 23 15,15-15 1,-16 7-16,24 16 16,14 7-16,-67 1 15,112-16-15,-82 0 16,60 22-1,-7 1-15,52-7 16,-45 14-16,31-15 16,37-7-1,-15 0-15,45-1 16,1 9-16,-1-1 16,8-8-1,23 1-15,-1 7 16,16-7-16,0 0 15,7 7-15,-7 15 16,7 9 0,8-1-16,0 15 15,7-7-15,-7 61 16,0 68-16,0-14 16</inkml:trace>
  <inkml:trace contextRef="#ctx0" brushRef="#br0" timeOffset="151614.44">12527 5526 0,'0'0'16,"0"0"-1,0 0-15,0 0 16,0 0-16,0 0 16,0 0-16,0 0 15,0 7 1,0 9-16,-8 22 16,1 0-16,-1 46 15,-7 15 1,7-15-16,-7 23 15,0 23-15,0-23 16,-8-24-16,-7 62 16,0-22-1,7-32-15,-15 85 16,16-69-16,6-23 16,-14 83-16,15-60 15,0 15 1,0 39-16,0-39 15,7 30-15,1 1 16,-8-16-16,-1 39 16,9-69-1,-1 23-15,-7 38 16,8-23-16,-1 22 16,0-22-1,1 62-15,-1-55 16,1 24-16,-1 7 15,1 15-15,7-60 16,-8 37 0,8-37-16,-7-16 15,-1 7-15,0 1 16,-7-31-16,8 16 16,-1-1-1,1-22-15,7-31 16,0 38-16,0-15 15,0-15 1,0 0-16,0-31 16,0 0-16,0 0 15,0-7-15,0-8 16,0-1 0,0-6-16,0-9 15,0 1-15,0 0 16,0-8-1,0 0-15,0 0 16,0 0-16,0 0 16,7 7-16,1 1 15,-1-1 1,8 1-16,8 0 16,0-1-16,-1 1 15,16 0-15,15-1 16,15 9-1,15-1-15,1 0 16,14 0-16,8 8 16,-8-8-16,-22 1 15,37-9 1,23-7-16,-45 16 16,60-9-16,-23 1 15,-44 0 1,44-1-16,31 8 15,-31-7-15,8-8 16,-22 0 0,-31 0-16,30 0 15,23 0-15,-37 8 16,-1-1-16,-7 1 16,-8 0-1,-23-1-15,-22 8 16,0-7-16,0 0 15,-8-1-15,-7 1 16,-1 0 0,1-1-16,-8-7 15,0 0-15,0 8 16,-7-8 0,0 0-16,-8 0 15,0 0-15,0 0 16,0 0-1,0 0-15,0 0 16,0 0-16,0 0 16,0 0-16,0 0 15,0 0 1,0 0-16,0 0 16,0 0-16,-16 8 15,9-8-15,-1 0 16,1 0-1,-1 0-15,1 0 16,-1 0-16,1 0 16,7 0-1,0 0-15,-8 0 16,8 0-16,0 0 16,0 0-16,0 0 15,0 0 1</inkml:trace>
  <inkml:trace contextRef="#ctx0" brushRef="#br0" timeOffset="152703.54">14462 12792 0,'0'0'15,"0"0"-15,0 0 16,0 0 0,0 0-16,7-16 15,9-22-15,6-23 16,9-15-16,-9-16 16,-7-45-1,0 30-15,-7-46 16,-8 8-16,8-15 15,-8 7 1,7 8-16,1-15 16,-1-15-16,1-9 15,-1 32-15,1-39 16,-1 15 0,1 8-16,7 1 15,-7-1-15,-1-8 16,1 16-1,-1 7-15,-7-7 16,8 0-16,-8 15 16,-8-31-16,8 39 15,0-1 1,0-7-16,0 8 16,0 7-16,16 8 15,-9 8 1,8-16-16,8 0 15,-16 0-15,-7 1 16,8 22-16,-8 0 16,0 0-1,0 8-15,0 0 16,0 22-16,-8 9 16,8-9-16,0 9 15,8 22 1,-8-8-16,0 9 15,0-1-15,0 15 16,-8-15 0,8 8-16,-7 0 15,7 0-15,-8 7 16,1 1-16,-1 7 16,1 8-1,-1 0-15,1 7 16,-1-7-16,0 7 15,1 0 1,-1 1-16,-7-1 16,0 0-16,-8 1 15,-14-1 1,-16 1-16,-8 7 16,8 0-16,0 0 15,-45 0-15,-30 15 16,-9-8-1,-36 1-15,37-8 16,-106 15-16,83-22 16,-106 14-16,69-22 15,-144-8 1,219 16-16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60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4.28571" units="1/cm"/>
          <inkml:channelProperty channel="Y" name="resolution" value="112.77109" units="1/cm"/>
          <inkml:channelProperty channel="T" name="resolution" value="1" units="1/dev"/>
        </inkml:channelProperties>
      </inkml:inkSource>
      <inkml:timestamp xml:id="ts0" timeString="2020-12-08T02:08:11.0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3200" units="cm"/>
          <inkml:channel name="Y" type="integer" max="1800" units="cm"/>
          <inkml:channel name="T" type="integer" max="2.14748E9" units="dev"/>
        </inkml:traceFormat>
        <inkml:channelProperties>
          <inkml:channelProperty channel="X" name="resolution" value="108.84354" units="1/cm"/>
          <inkml:channelProperty channel="Y" name="resolution" value="109.09091" units="1/cm"/>
          <inkml:channelProperty channel="T" name="resolution" value="1" units="1/dev"/>
        </inkml:channelProperties>
      </inkml:inkSource>
      <inkml:timestamp xml:id="ts1" timeString="2020-12-08T02:15:14.336"/>
    </inkml:context>
  </inkml:definitions>
  <inkml:trace contextRef="#ctx0" brushRef="#br0">17304 5121 0,'0'0'15,"0"0"-15,0 0 16,0 0 0,0 0-16,-7 8 15,-1-1-15,8 1 16,0 0-16,-7 7 16,7-7-1,-8 15-15,1 7 16,-1 1-16,1 14 15,-9 24 1,9 0-16,-1-16 16,1-7-16,7-8 15,-8 8-15,1-8 16,7-15 0,-8 0-16,8-8 15,0-7-15,0 7 16,0 0-1,0-7-15,0-8 16,0 0-16,0 0 16,0 0-1,0 0-15,0 0 16,0 0-16,0 0 16,0 0-16,0 0 15,0 0 1,0 0-16,0 0 15,0 0-15,0 0 16,8 8-16,7-1 16,15 1-1,15-8-15,8 7 16,8 1-16,7 0 16,22-1-1,16 1-15,-15-8 16,-8 0-16,53-8 15,-7 8 1,-1-7-16,31 7 16,-53 0-16,22 0 15,31 7-15,-38 1 16,45 15 0,-37-15-16,15 14 15,29 1-15,-36-15 16,29 7-16,-53 0 15,1-15 1,29 0-16,-37 0 16,0 8-16,-23-16 15,-7 1 1,-23 7-16,-8 7 16,-7-7-16,-8-7 15,0 7 1,-7-8-16,7-7 15,-7 0-15,0-8 16,-8 0-16,0 0 16,-8-8-1,1 1-15,-8-1 16,7-7-16,-7-15 16,0-16-1,0 16-15,8 7 16,-8 8-16,8-16 15,-1 16-15,1 0 16,-1 7 0,-7 1-16,0-1 15,0 9-15,0 6 16,0 1-16,-7 0 16,-1 7-1,-15-15-15,1 0 16,-8 8-16,-16-8 15,-29 0 1,-24 0-16,-7 8 16,-22 0-16,-8 0 15,53 7-15,-68 0 16,-16-7 0,1 7-16,-8 1 15,30 7-15,-45-8 16,-7-7-1,-1 7-15,1 1 16,-16-1-16,-30 16 16,98-8-16,-75 7 15,68-7 1,-15 8-16,37 0 16,-14-1-16,-16-7 15,0 0 1</inkml:trace>
  <inkml:trace contextRef="#ctx0" brushRef="#br0" timeOffset="2853.05">17705 4129 0,'0'0'0,"0"0"16,0 0-1,0 0-15,8 8 16,-1 15-16,1 30 15,-1 46 1,-7 0-16,0-22 16,0-9-16,0-7 15,0-22-15,0-24 16,0-15 0,0 0-16</inkml:trace>
  <inkml:trace contextRef="#ctx0" brushRef="#br0" timeOffset="3297.05">17856 4511 0,'0'0'0,"0"0"16,0 0-16,0 0 15,0 0-15,8-8 16,-1 0-16,9-7 15,-1-8 1,0-15-16,7 0 16,9 0-16,-1 7 15,0 1 1,-15 7-16,0 8 16,-7 7-16,0 0 15,-1 1 1,-7 7-16,0 0 15,0 0-15,0 0 16,0 0-16,0 0 16,0 0-1,0 7-15,8 16 16,-1 23-16,1 0 16,-1 0-1,1-8-15,-8-15 16,7-1-16,1-6 15,0 7-15,7 0 16,-15-23 0</inkml:trace>
  <inkml:trace contextRef="#ctx0" brushRef="#br0" timeOffset="3686.05">18635 4404 0,'0'0'0,"0"0"15,0 0-15,0 0 16,0 0-16,-8 7 16,-14 9-1,-9 7-15,1-1 16,0 1-16,7 0 15,1 0 1,7-8-16,7 1 16,8-9-16,8 9 15,7-9 1,7-7-16,1-7 16,0-9-16,-8 1 15,0 7-15,0-7 16,-7 0-1,-1 0-15,1-1 16,-8 16-16,7-23 16,-7 23-1</inkml:trace>
  <inkml:trace contextRef="#ctx0" brushRef="#br0" timeOffset="3958.05">18824 3831 0,'0'0'0,"0"0"16,0 0-16,0 0 16,0 0-16,0 16 15,-8 7 1,1 22-16,7 9 15,0 7-15,0-15 16,0-1-16,0-6 16,7-1-1,1 15-15,-8-53 16</inkml:trace>
  <inkml:trace contextRef="#ctx0" brushRef="#br0" timeOffset="4381.05">19262 4289 0,'0'0'15,"0"0"-15,0 0 16,-15 0-16,-7 8 15,-9 7-15,-6 16 16,14-8 0,0 0-16,8-1 15,0 1-15,7-7 16,8-9 0,8 1-16,0-1 15,14-7-15,1 0 16,7 0-16,-7 0 15,-8 0 1,0 0-16,0 8 16,-7 7-16,7 16 15,-8-1-15,1-7 16,0-7 0,-1-9-16,1 8 15,-1-7-15,-7-8 16</inkml:trace>
  <inkml:trace contextRef="#ctx0" brushRef="#br0" timeOffset="5059.05">20109 4282 0,'0'0'0,"0"0"16,-15 7-16,-23 9 15,-7 6-15,-1 17 16,9-9 0,14-7-16,8 0 15,7 0-15,8 0 16,8 0-16,7 0 15,8-1 1,7-6-16,0-1 16,-30-15-16</inkml:trace>
  <inkml:trace contextRef="#ctx0" brushRef="#br0" timeOffset="5432.16">20759 4556 0,'0'0'0,"0"0"16,0 0-16,0 0 16,-15 0-16,-15 0 15,-8 0-15,0 8 16,8 0-1,7-1-15,8 1 16,0 7-16,8-7 16,7-1-1,0-7-15,15 0 16,15-7-16,8-8 16,0-8-16,-16 7 15,-7 1 1,-7 8-16,-8 7 15,0 0-15,0 0 16,0 7 0,0-7-16</inkml:trace>
  <inkml:trace contextRef="#ctx0" brushRef="#br0" timeOffset="5730.71">21024 4694 0,'0'0'0,"0"0"15,0 0-15,0 0 16,7-8-16,1 1 16,7-1-1,0 0-15,0 8 16,0 0-16,1 8 15,-1 0 1,0 14-16,-8-6 16,1-9-16,-1 1 15,-7-8-15,8 8 16,0-8 0,-8 0-16</inkml:trace>
  <inkml:trace contextRef="#ctx0" brushRef="#br0" timeOffset="7378.83">21576 5602 0,'0'0'0,"0"0"16,0 0-16,0 0 16,0 0-16,0 0 15,0 0 1,0 0-16,7 0 15,8 0-15,8 8 16,7-8 0,8-8-16,7 0 15,-7 1-15,0-1 16,7 1-16,8-1 16,15-7-1,0-1-15,-15 1 16,-15 0-16,0 7 15,7-7 1,8 0-16,0-1 16,0 9-16,-8-8 15,-14 7 1,-9 0-16,1 1 16,-8-1-16,-7 8 15,-1 0-15,-7 0 16,0 0-1,0 0-15,0 0 16,0 0-16,0 0 16,0 0-16,0 0 15,0 0 1,-7 0-16,-1 0 16,1-8-16,-1 8 15,0 0 1,1 0-16,-1 0 15,8 0-15,0 0 16,0 0-16,0 0 16,0 0-1,0 0-15,15 0 16,1 0-16,-1 0 16,7 16-1,1 7-15,-8-8 16,0 8-16,-7-8 15,-1 0-15,1-7 16,-8-1 0,0 1-16,-8 0 15,1-1-15,-8-7 16,-16 8 0,-6 0-16,-9-1 15,1 1-15,45-8 16</inkml:trace>
  <inkml:trace contextRef="#ctx0" brushRef="#br0" timeOffset="7980.82">22800 5121 0,'0'0'16,"0"15"-16,0 16 15,8 15 1,0 30-16,7 16 16,0-24-16,0-14 15,0-16-15,-7-15 16,-1-8 0,1-7-16,-8-8 15,7 0-15,1-8 16,14-22-1,1-16-15,7 0 16,8-15-16,-8 8 16,-7 14-16,-8 9 15,-7 7 1,-1 8-16,-7 7 16,0 8-16</inkml:trace>
  <inkml:trace contextRef="#ctx0" brushRef="#br0" timeOffset="8460.87">23390 5281 0,'0'0'0,"8"0"16,7 0-1,7 8-15,9 0 16,6-8-16,-6 0 16,-9 7-16,1-14 15,-8-1 1,0 0-16,0-7 15,1-15-15,-9-16 16,-7 31 0,0-8-16,-7 7 15,-9 9-15,-6 7 16,-16 0-16,8 15 16,-8 16-1,8-1-15,7 1 16,0 7-16,8-8 15,8 9 1,-1-9-16,8-7 16,0-15-16,15-8 15,15-8 1,-30 8-16</inkml:trace>
  <inkml:trace contextRef="#ctx0" brushRef="#br0" timeOffset="8819.87">24108 4984 0,'0'0'0,"0"0"15,-15 0 1,-8 7-16,-14 9 16,-16 7-16,0 15 15,7 0 1,9 8-16,14-8 16,8-8-16,7 1 15,8-8-15,15 0 16,8 0-1,15 0-15,-8-8 16,0-8-16,1 1 16,-9-8-16,-22 0 15</inkml:trace>
  <inkml:trace contextRef="#ctx0" brushRef="#br0" timeOffset="9088.87">24365 4648 0,'0'0'16,"0"0"-16,-7 15 15,-1 31-15,1 7 16,-9 9-1,1-1-15,0 7 16,8 1-16,7-31 16,0-7-1,0-16-15,-8 0 16,8-15-16</inkml:trace>
  <inkml:trace contextRef="#ctx0" brushRef="#br0" timeOffset="9251.87">24146 5114 0,'0'0'16,"15"-8"-16,15 8 16,23-8-1,-15 1-15,-38 7 16</inkml:trace>
  <inkml:trace contextRef="#ctx0" brushRef="#br0" timeOffset="9575.87">24630 5068 0,'0'0'15,"0"0"-15,-8 0 16,-14 23 0,-16 15-16,8 0 15,-1 8-15,9-8 16,7 0-16,7-7 16,8-16-1,0-7-15,0-8 16,0 0-16,15-8 15,15 0 1,8-15-16,-8 0 16,-7 8-16,-8 8 15,-15 7-15</inkml:trace>
  <inkml:trace contextRef="#ctx0" brushRef="#br0" timeOffset="9757.44">24834 5434 0,'0'0'16,"0"-7"-16,0-9 15,8-7-15,-1-15 16,1 0 0,-1 15-16,1 8 15,-1 7-15,-7 8 16</inkml:trace>
  <inkml:trace contextRef="#ctx0" brushRef="#br0" timeOffset="13478.59">4861 8197 0,'0'0'0,"0"0"0,0 0 16,-8 8 0,-7-1-16,-7 16 15,-1 15-15,8 8 16,-8 30 0,8-22-16,0 22 15,0 31-15,0 0 16,7-23-16,-15 23 15,1 30 1,7-68-16,7 7 16,0-22-16,1-1 15,-1 0 1,8-14-16,0-24 16,0-15-16</inkml:trace>
  <inkml:trace contextRef="#ctx0" brushRef="#br0" timeOffset="15367.98">4589 9395 0,'0'0'16,"0"0"-16,0 0 15,7-7-15,16-9 16,7 1 0,8 0-16,15 0 15,-8-1-15,1 9 16,22-9-16,15 9 15,0-8 1,-7 7-16,-1 0 16,16-7-16,7 0 15,-15-1 1,-22 1-16,22 15 16,8-23-16,0 0 15,-8 8-15,0 0 16,23 0-1,-8 7-15,-38 8 16,16 0-16,30 0 16,0 8-1,-16 7-15,16-8 16,8 16-16,-24-7 16,-6-9-16,14 9 15,8-1 1,-23 0-16,23 8 15,22-8-15,-22 1 16,-23-1-16,23 0 16,38 0-1,-23 1-15,15-9 16,-8 1-16,-22-8 16,30 7-1,0 1-15,8 0 16,15-8-16,-61 0 15,38 0-15,23 7 16,-31 1 0,16-8-16,-38 0 15,-8 8-15,8-1 16,7 9 0,-15-9-16,1 1 15,-1-1-15,-7 9 16,-23-1-16,7-7 15,9-1 1,-1-7-16,-15-7 16,-15-1-16,0 8 15,-1-8-15,-6 1 16,7-9 0,0 9-16,-8-8 15,0 7-15,-14 0 16,-1-7-1,0 7-15,0-7 16,1 7-16,-9 1 16,1-1-1,0 1-15,-1-1 16,1 0-16,0 1 16,-1-1-16,1 0 15,0 8-15,7 0 16,-7-7-1,7-1-15,0 8 16,0-7-16,-7-1 16,0 0-1,-1 1-15,1-1 16,-8 0-16,0-7 16,0-8-16,8 0 15,-8-7 1,0-8-16,0-1 15,1 1-15,-9-15 16,1-8-16,-1-8 16,-7 0-1,8 16-15,-8 15 16,0 7-16,0 8 16,0 1-1,0 6-15,0-7 16,0 0-16,0 8 15,0 0-15,0 15 16,0 0 0,-8-8-16,1 1 15,-8-1-15,-1 0 16,-6 8-16,-8-7 16,-8-1-1,0 0-15,-7 1 16,-8-1-16,-15-7 15,0 7 1,7-7-16,8 7 16,-15-7-16,-23 0 15,1 7-15,-1-15 16,-22 0 0,-1 8-16,23 0 15,-14 7-15,-24 1 16,8-1-1,-7 0-15,-16 8 16,38-7-16,-30-1 16,-30-7-16,30 0 15,-31 7 1,46 0-16,-15 8 16,-38-7-16,38-1 15,-15 8-15,23 0 16,7 0-1,-46 8-15,9-8 16,-9 0-16,46 0 16,-53-8-1,-7 0-15,37-7 16,-37 8-16,60-1 16,-68 0-16,30 8 15,-22 0 1,60-15-16,-38 23 15,0-31-15,23 15 16,-30-15-16,60 8 16,-45-8-1,15 8-15,15 7 16,-15 1-16,22 7 16,9 7-1,105-7-15</inkml:trace>
  <inkml:trace contextRef="#ctx1" brushRef="#br0">12550 11930 0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397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16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60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7150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/>
          </a:p>
        </p:txBody>
      </p:sp>
      <p:sp>
        <p:nvSpPr>
          <p:cNvPr id="7" name="TextBox 6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Leon Palafox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14451"/>
            <a:ext cx="8382000" cy="328017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585036"/>
            <a:ext cx="9007642" cy="557965"/>
          </a:xfrm>
        </p:spPr>
        <p:txBody>
          <a:bodyPr/>
          <a:lstStyle>
            <a:lvl1pPr marL="13716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EE30A369-18F9-4BE8-9B0F-1974E6BF41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-9024"/>
            <a:ext cx="4648200" cy="580524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6016" y="-9024"/>
            <a:ext cx="4572000" cy="594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9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Deep </a:t>
            </a:r>
            <a:r>
              <a:rPr lang="es-MX" dirty="0" err="1"/>
              <a:t>Learning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chemeClr val="tx1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chemeClr val="tx1"/>
                </a:solidFill>
              </a:rPr>
              <a:t>leonpalafox@gmail.com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7479-80C1-457E-8200-A68569E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con seq2seq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A5334-CBBA-4F3F-B86F-7CC06DEF4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496770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decodificacion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</a:t>
            </a:r>
            <a:r>
              <a:rPr lang="en-US" dirty="0" err="1"/>
              <a:t>unicamente</a:t>
            </a:r>
            <a:r>
              <a:rPr lang="en-US" dirty="0"/>
              <a:t> del ultimo </a:t>
            </a:r>
            <a:r>
              <a:rPr lang="en-US" dirty="0" err="1"/>
              <a:t>estado</a:t>
            </a:r>
            <a:r>
              <a:rPr lang="en-US" dirty="0"/>
              <a:t> del LSTM de </a:t>
            </a:r>
            <a:r>
              <a:rPr lang="en-US" dirty="0" err="1"/>
              <a:t>codificacion</a:t>
            </a:r>
            <a:r>
              <a:rPr lang="en-US" dirty="0"/>
              <a:t> (encoder)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A20C1-B2D5-4600-97A1-8A5B71E35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2" descr="seq2seq (Sequence to Sequence) Model for Deep Learning with PyTorch">
            <a:extLst>
              <a:ext uri="{FF2B5EF4-FFF2-40B4-BE49-F238E27FC236}">
                <a16:creationId xmlns:a16="http://schemas.microsoft.com/office/drawing/2014/main" id="{CD69A804-CB28-4C60-81A2-895ECDB15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99" y="2864360"/>
            <a:ext cx="4849110" cy="177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71CFE3-D05C-496A-9B2F-459598873E42}"/>
                  </a:ext>
                </a:extLst>
              </p14:cNvPr>
              <p14:cNvContentPartPr/>
              <p14:nvPr/>
            </p14:nvContentPartPr>
            <p14:xfrm>
              <a:off x="568800" y="2404080"/>
              <a:ext cx="5751000" cy="227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71CFE3-D05C-496A-9B2F-459598873E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440" y="2394720"/>
                <a:ext cx="5769720" cy="229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54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2E69-A448-4B30-9DF9-42956412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Atencion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CF2C6-B6D9-4F6B-AA99-8C20E2B11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3127315"/>
          </a:xfrm>
        </p:spPr>
        <p:txBody>
          <a:bodyPr/>
          <a:lstStyle/>
          <a:p>
            <a:r>
              <a:rPr lang="en-US" sz="2000" dirty="0"/>
              <a:t>Por mas que </a:t>
            </a:r>
            <a:r>
              <a:rPr lang="en-US" sz="2000" dirty="0" err="1"/>
              <a:t>estemos</a:t>
            </a:r>
            <a:r>
              <a:rPr lang="en-US" sz="2000" dirty="0"/>
              <a:t> </a:t>
            </a:r>
            <a:r>
              <a:rPr lang="en-US" sz="2000" dirty="0" err="1"/>
              <a:t>usando</a:t>
            </a:r>
            <a:r>
              <a:rPr lang="en-US" sz="2000" dirty="0"/>
              <a:t> RNN, al no </a:t>
            </a:r>
            <a:r>
              <a:rPr lang="en-US" sz="2000" dirty="0" err="1"/>
              <a:t>tener</a:t>
            </a:r>
            <a:r>
              <a:rPr lang="en-US" sz="2000" dirty="0"/>
              <a:t> </a:t>
            </a:r>
            <a:r>
              <a:rPr lang="en-US" sz="2000" dirty="0" err="1"/>
              <a:t>acceso</a:t>
            </a:r>
            <a:r>
              <a:rPr lang="en-US" sz="2000" dirty="0"/>
              <a:t> a los </a:t>
            </a:r>
            <a:r>
              <a:rPr lang="en-US" sz="2000" dirty="0" err="1"/>
              <a:t>otros</a:t>
            </a:r>
            <a:r>
              <a:rPr lang="en-US" sz="2000" dirty="0"/>
              <a:t> </a:t>
            </a:r>
            <a:r>
              <a:rPr lang="en-US" sz="2000" dirty="0" err="1"/>
              <a:t>estados</a:t>
            </a:r>
            <a:r>
              <a:rPr lang="en-US" sz="2000" dirty="0"/>
              <a:t>, Podemos </a:t>
            </a:r>
            <a:r>
              <a:rPr lang="en-US" sz="2000" dirty="0" err="1"/>
              <a:t>perder</a:t>
            </a:r>
            <a:r>
              <a:rPr lang="en-US" sz="2000" dirty="0"/>
              <a:t> </a:t>
            </a:r>
            <a:r>
              <a:rPr lang="en-US" sz="2000" dirty="0" err="1"/>
              <a:t>mucha</a:t>
            </a:r>
            <a:r>
              <a:rPr lang="en-US" sz="2000" dirty="0"/>
              <a:t> </a:t>
            </a:r>
            <a:r>
              <a:rPr lang="en-US" sz="2000" dirty="0" err="1"/>
              <a:t>informacion</a:t>
            </a:r>
            <a:r>
              <a:rPr lang="en-US" sz="2000" dirty="0"/>
              <a:t>, el “cell state” no es </a:t>
            </a:r>
            <a:r>
              <a:rPr lang="en-US" sz="2000" dirty="0" err="1"/>
              <a:t>suficiente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El </a:t>
            </a:r>
            <a:r>
              <a:rPr lang="en-US" sz="2000" dirty="0" err="1"/>
              <a:t>mecanismo</a:t>
            </a:r>
            <a:r>
              <a:rPr lang="en-US" sz="2000" dirty="0"/>
              <a:t> de </a:t>
            </a:r>
            <a:r>
              <a:rPr lang="en-US" sz="2000" dirty="0" err="1"/>
              <a:t>atenci</a:t>
            </a:r>
            <a:r>
              <a:rPr lang="es-MX" sz="2000" dirty="0" err="1"/>
              <a:t>ón</a:t>
            </a:r>
            <a:r>
              <a:rPr lang="es-MX" sz="2000" dirty="0"/>
              <a:t> crea un mapeo entre cada estado de nuestro LSTM a la codificación.</a:t>
            </a:r>
          </a:p>
          <a:p>
            <a:r>
              <a:rPr lang="es-MX" sz="2000" dirty="0"/>
              <a:t>De esta manera, la codificación tiene información de cada estado de la red.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1A847-61B8-43C8-8FDB-68B381BE78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9CBF72-48B4-4524-8602-DA9974336024}"/>
                  </a:ext>
                </a:extLst>
              </p14:cNvPr>
              <p14:cNvContentPartPr/>
              <p14:nvPr/>
            </p14:nvContentPartPr>
            <p14:xfrm>
              <a:off x="2710800" y="2491920"/>
              <a:ext cx="3004920" cy="87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9CBF72-48B4-4524-8602-DA99743360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1440" y="2482560"/>
                <a:ext cx="3023640" cy="8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88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E0FB-5214-41A2-9FD8-7537C576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CB825-6EBC-4702-BC42-5A33CED53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067892"/>
          </a:xfrm>
        </p:spPr>
        <p:txBody>
          <a:bodyPr/>
          <a:lstStyle/>
          <a:p>
            <a:r>
              <a:rPr lang="es-MX" dirty="0"/>
              <a:t>La decodificación, entonces también utiliza este mapeo llamado atención.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95283-BA17-41A8-A80C-72A79BA347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2050" name="Picture 2" descr="Attention — Seq2Seq Models. Sequence-to-sequence (abrv. Seq2Seq)… | by  Pranay Dugar | Towards Data Science">
            <a:extLst>
              <a:ext uri="{FF2B5EF4-FFF2-40B4-BE49-F238E27FC236}">
                <a16:creationId xmlns:a16="http://schemas.microsoft.com/office/drawing/2014/main" id="{973E8DD6-C8E9-4D2A-9051-1031E53E8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950" y="2395242"/>
            <a:ext cx="5421664" cy="205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4F7D40-EDA7-45EE-9109-E473A7C6B817}"/>
                  </a:ext>
                </a:extLst>
              </p14:cNvPr>
              <p14:cNvContentPartPr/>
              <p14:nvPr/>
            </p14:nvContentPartPr>
            <p14:xfrm>
              <a:off x="2278080" y="2783160"/>
              <a:ext cx="4172400" cy="1794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4F7D40-EDA7-45EE-9109-E473A7C6B8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8720" y="2773800"/>
                <a:ext cx="4191120" cy="18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93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D8A7-C4BE-4BA0-BC63-0F0075E3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82298-0278-4184-A051-C5D5F12386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9E0D61-B863-4164-B95B-B768B452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14" y="1605027"/>
            <a:ext cx="6364386" cy="275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BE2A15-38E1-4074-A91C-66242112BEC3}"/>
                  </a:ext>
                </a:extLst>
              </p14:cNvPr>
              <p14:cNvContentPartPr/>
              <p14:nvPr/>
            </p14:nvContentPartPr>
            <p14:xfrm>
              <a:off x="1456200" y="1154160"/>
              <a:ext cx="6597360" cy="342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BE2A15-38E1-4074-A91C-66242112B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840" y="1144800"/>
                <a:ext cx="6616080" cy="34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50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BF53-2661-40CC-9501-7794A866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Transformador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7097-0604-4D7F-9A8A-5869E5B50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112399"/>
          </a:xfrm>
        </p:spPr>
        <p:txBody>
          <a:bodyPr/>
          <a:lstStyle/>
          <a:p>
            <a:r>
              <a:rPr lang="es-MX" dirty="0"/>
              <a:t>Es una arquitectura que incorpora Atención, seq2seq y LSTM.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328FC-0C23-4711-B92A-6360CF26F3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F19130F7-CC5B-44C8-A274-CABB0627B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478" y="2128205"/>
            <a:ext cx="1949561" cy="237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FC43E9-6276-4DF1-9C13-632A9C670FD9}"/>
              </a:ext>
            </a:extLst>
          </p:cNvPr>
          <p:cNvSpPr txBox="1"/>
          <p:nvPr/>
        </p:nvSpPr>
        <p:spPr>
          <a:xfrm>
            <a:off x="5957590" y="2156248"/>
            <a:ext cx="2673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‘Attention Is All You Need’, 2017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602AC5-A2D8-4ED3-B118-86E9518BB4AA}"/>
                  </a:ext>
                </a:extLst>
              </p14:cNvPr>
              <p14:cNvContentPartPr/>
              <p14:nvPr/>
            </p14:nvContentPartPr>
            <p14:xfrm>
              <a:off x="1235520" y="1926000"/>
              <a:ext cx="7293960" cy="2679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602AC5-A2D8-4ED3-B118-86E9518BB4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160" y="1916640"/>
                <a:ext cx="7312680" cy="26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90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EC12-8EA1-40D8-A0F0-E4B807C0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B4BD5-A725-4A92-BD2B-8D43C5042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BERT es básicamente solo la capa de </a:t>
            </a:r>
            <a:r>
              <a:rPr lang="es-MX" dirty="0" err="1"/>
              <a:t>encoding</a:t>
            </a:r>
            <a:r>
              <a:rPr lang="es-MX" dirty="0"/>
              <a:t>.</a:t>
            </a:r>
          </a:p>
          <a:p>
            <a:r>
              <a:rPr lang="es-MX" dirty="0"/>
              <a:t>Esta capa genera algo a lo que le llamamos un modelo de lenguaje.</a:t>
            </a:r>
          </a:p>
          <a:p>
            <a:r>
              <a:rPr lang="es-MX" dirty="0"/>
              <a:t>Este modelo puede generalizarse para múltiples tareas.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75DFC-F51B-4DE0-BD6B-0E4CA1C427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781ED0-7E84-4D58-A2EE-E439752EEDE3}"/>
                  </a:ext>
                </a:extLst>
              </p14:cNvPr>
              <p14:cNvContentPartPr/>
              <p14:nvPr/>
            </p14:nvContentPartPr>
            <p14:xfrm>
              <a:off x="1652040" y="1379160"/>
              <a:ext cx="7304760" cy="291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781ED0-7E84-4D58-A2EE-E439752EED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2680" y="1369800"/>
                <a:ext cx="7323480" cy="29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64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0336-1C1F-4054-AA02-650510E4D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BCAE0-B23D-447B-AE96-D2EB91244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NeurIPS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476DB-1988-4778-A534-CFFF537015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759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4F501D-2EED-4501-8DEC-DD933469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 conferencia en Machine </a:t>
            </a:r>
            <a:r>
              <a:rPr lang="es-MX" dirty="0" err="1"/>
              <a:t>Learning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61498-820E-4375-8339-D4FA4931BB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5B1568-E3E9-43B3-9955-39CF2716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06" y="1569742"/>
            <a:ext cx="6684021" cy="290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BERT!!!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EA672-F3D2-4CCA-B2DC-A2BC17D99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7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0B997-8BA2-4186-9355-679F3DE33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BERT era el </a:t>
            </a:r>
            <a:r>
              <a:rPr lang="en-US" dirty="0" err="1"/>
              <a:t>estado</a:t>
            </a:r>
            <a:r>
              <a:rPr lang="en-US" dirty="0"/>
              <a:t> del </a:t>
            </a:r>
            <a:r>
              <a:rPr lang="en-US" dirty="0" err="1"/>
              <a:t>arte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generacion</a:t>
            </a:r>
            <a:r>
              <a:rPr lang="en-US" dirty="0"/>
              <a:t> y </a:t>
            </a:r>
            <a:r>
              <a:rPr lang="en-US" dirty="0" err="1"/>
              <a:t>entendimiento</a:t>
            </a:r>
            <a:r>
              <a:rPr lang="en-US" dirty="0"/>
              <a:t> de </a:t>
            </a:r>
            <a:r>
              <a:rPr lang="en-US" dirty="0" err="1"/>
              <a:t>lenguaje</a:t>
            </a:r>
            <a:r>
              <a:rPr lang="en-US" dirty="0"/>
              <a:t> natural</a:t>
            </a:r>
          </a:p>
          <a:p>
            <a:endParaRPr lang="en-US" dirty="0"/>
          </a:p>
          <a:p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recientemente</a:t>
            </a:r>
            <a:r>
              <a:rPr lang="en-US" dirty="0"/>
              <a:t> </a:t>
            </a:r>
            <a:r>
              <a:rPr lang="en-US" dirty="0" err="1"/>
              <a:t>destronado</a:t>
            </a:r>
            <a:r>
              <a:rPr lang="en-US" dirty="0"/>
              <a:t> por GPT-3</a:t>
            </a:r>
          </a:p>
        </p:txBody>
      </p:sp>
    </p:spTree>
    <p:extLst>
      <p:ext uri="{BB962C8B-B14F-4D97-AF65-F5344CB8AC3E}">
        <p14:creationId xmlns:p14="http://schemas.microsoft.com/office/powerpoint/2010/main" val="99150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8A9E-AFA6-4A12-BA66-33B8022E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B5D03-A435-4EE8-A53B-BCA9F3765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4" y="1327350"/>
            <a:ext cx="6803725" cy="2593241"/>
          </a:xfrm>
        </p:spPr>
        <p:txBody>
          <a:bodyPr/>
          <a:lstStyle/>
          <a:p>
            <a:r>
              <a:rPr lang="en-US" sz="2000" i="1" dirty="0"/>
              <a:t>BERT pre-training takes a long time to finish (around three days on 16 TPUv3 chips).</a:t>
            </a:r>
          </a:p>
          <a:p>
            <a:r>
              <a:rPr lang="en-US" sz="2000" dirty="0" err="1"/>
              <a:t>Esto</a:t>
            </a:r>
            <a:r>
              <a:rPr lang="en-US" sz="2000" dirty="0"/>
              <a:t> es mas o </a:t>
            </a:r>
            <a:r>
              <a:rPr lang="en-US" sz="2000" dirty="0" err="1"/>
              <a:t>menos</a:t>
            </a:r>
            <a:r>
              <a:rPr lang="en-US" sz="2000" dirty="0"/>
              <a:t> 8 USD/</a:t>
            </a:r>
            <a:r>
              <a:rPr lang="en-US" sz="2000" dirty="0" err="1"/>
              <a:t>hr</a:t>
            </a:r>
            <a:r>
              <a:rPr lang="en-US" sz="2000" dirty="0"/>
              <a:t>*16*24*3</a:t>
            </a:r>
          </a:p>
          <a:p>
            <a:pPr lvl="1"/>
            <a:r>
              <a:rPr lang="en-US" sz="2000" dirty="0"/>
              <a:t>9216 USD por UNA </a:t>
            </a:r>
            <a:r>
              <a:rPr lang="en-US" sz="2000" dirty="0" err="1"/>
              <a:t>ronda</a:t>
            </a:r>
            <a:r>
              <a:rPr lang="en-US" sz="2000" dirty="0"/>
              <a:t> de </a:t>
            </a:r>
            <a:r>
              <a:rPr lang="en-US" sz="2000" dirty="0" err="1"/>
              <a:t>entrenamiento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200,000 pesos por </a:t>
            </a:r>
            <a:r>
              <a:rPr lang="en-US" sz="2000" dirty="0" err="1"/>
              <a:t>ronda</a:t>
            </a:r>
            <a:r>
              <a:rPr lang="en-US" sz="2000" dirty="0"/>
              <a:t> de </a:t>
            </a:r>
            <a:r>
              <a:rPr lang="en-US" sz="2000" dirty="0" err="1"/>
              <a:t>entrenamiento</a:t>
            </a:r>
            <a:r>
              <a:rPr lang="en-US" sz="2000" dirty="0"/>
              <a:t>.</a:t>
            </a:r>
          </a:p>
          <a:p>
            <a:r>
              <a:rPr lang="en-US" sz="2000" dirty="0"/>
              <a:t>Tiene 110 </a:t>
            </a:r>
            <a:r>
              <a:rPr lang="en-US" sz="2000" dirty="0" err="1"/>
              <a:t>millones</a:t>
            </a:r>
            <a:r>
              <a:rPr lang="en-US" sz="2000" dirty="0"/>
              <a:t> de </a:t>
            </a:r>
            <a:r>
              <a:rPr lang="en-US" sz="2000" dirty="0" err="1"/>
              <a:t>parametros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B434F-01E1-45E8-A1EA-CCCDFA87AE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07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C59B-99F4-4E9A-974C-5D8FF1B7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Transformadores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B3898-85F3-4B8E-AF23-17DED97AB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BERT es </a:t>
            </a:r>
            <a:r>
              <a:rPr lang="en-US" dirty="0" err="1"/>
              <a:t>basicamente</a:t>
            </a:r>
            <a:r>
              <a:rPr lang="en-US" dirty="0"/>
              <a:t> un </a:t>
            </a:r>
            <a:r>
              <a:rPr lang="en-US" dirty="0" err="1"/>
              <a:t>transformador</a:t>
            </a:r>
            <a:r>
              <a:rPr lang="en-US" dirty="0"/>
              <a:t>,</a:t>
            </a:r>
          </a:p>
          <a:p>
            <a:r>
              <a:rPr lang="en-US" dirty="0"/>
              <a:t>Que es un </a:t>
            </a:r>
            <a:r>
              <a:rPr lang="en-US" dirty="0" err="1"/>
              <a:t>transformador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18E63-558F-45C9-BD8A-45C5B84C3D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427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ED66-084C-4449-B8B6-4BB0B074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Recordemos</a:t>
            </a:r>
            <a:r>
              <a:rPr lang="en-US" dirty="0"/>
              <a:t> 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7B190-7DBD-4110-9CAD-77BD06BD3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LSTM es una red </a:t>
            </a:r>
            <a:r>
              <a:rPr lang="en-US" dirty="0" err="1"/>
              <a:t>recurrente</a:t>
            </a:r>
            <a:r>
              <a:rPr lang="en-US" dirty="0"/>
              <a:t>.</a:t>
            </a:r>
          </a:p>
          <a:p>
            <a:r>
              <a:rPr lang="en-US" dirty="0"/>
              <a:t>Tiene un </a:t>
            </a:r>
            <a:r>
              <a:rPr lang="en-US" dirty="0" err="1"/>
              <a:t>mecanismo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manejar</a:t>
            </a:r>
            <a:r>
              <a:rPr lang="en-US" dirty="0"/>
              <a:t> una </a:t>
            </a:r>
            <a:r>
              <a:rPr lang="en-US" dirty="0" err="1"/>
              <a:t>memoria</a:t>
            </a:r>
            <a:r>
              <a:rPr lang="en-US" dirty="0"/>
              <a:t> a largo </a:t>
            </a:r>
            <a:r>
              <a:rPr lang="en-US" dirty="0" err="1"/>
              <a:t>plazo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60DB5-BC7A-4573-9771-B7BEF8664F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712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8199-4018-4291-8CC4-18123225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141A4-7664-4CC9-9262-CFCE5403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6132600" cy="1084077"/>
          </a:xfrm>
        </p:spPr>
        <p:txBody>
          <a:bodyPr/>
          <a:lstStyle/>
          <a:p>
            <a:r>
              <a:rPr lang="en-US" dirty="0"/>
              <a:t>Una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popular de LSTM son los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seq2seq.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18108-1B0A-4FAF-B195-F75674C037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1026" name="Picture 2" descr="seq2seq (Sequence to Sequence) Model for Deep Learning with PyTorch">
            <a:extLst>
              <a:ext uri="{FF2B5EF4-FFF2-40B4-BE49-F238E27FC236}">
                <a16:creationId xmlns:a16="http://schemas.microsoft.com/office/drawing/2014/main" id="{06AFD0FD-7D81-4995-AAA4-4F6B346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94" y="2492884"/>
            <a:ext cx="5504565" cy="201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36625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25726</TotalTime>
  <Words>297</Words>
  <Application>Microsoft Office PowerPoint</Application>
  <PresentationFormat>On-screen Show (16:9)</PresentationFormat>
  <Paragraphs>54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Roboto Condensed Light</vt:lpstr>
      <vt:lpstr>Arvo</vt:lpstr>
      <vt:lpstr>Roboto Condensed</vt:lpstr>
      <vt:lpstr>Arial</vt:lpstr>
      <vt:lpstr>charter</vt:lpstr>
      <vt:lpstr>Salerio template</vt:lpstr>
      <vt:lpstr>Deep Learning</vt:lpstr>
      <vt:lpstr>1</vt:lpstr>
      <vt:lpstr>LA conferencia en Machine Learning</vt:lpstr>
      <vt:lpstr>BERT!!!</vt:lpstr>
      <vt:lpstr>BERT</vt:lpstr>
      <vt:lpstr>BERT</vt:lpstr>
      <vt:lpstr>Transformadores</vt:lpstr>
      <vt:lpstr>Recordemos LSTM</vt:lpstr>
      <vt:lpstr>seq2seq</vt:lpstr>
      <vt:lpstr>Problemas con seq2seq</vt:lpstr>
      <vt:lpstr>Atencion</vt:lpstr>
      <vt:lpstr>PowerPoint Presentation</vt:lpstr>
      <vt:lpstr>PowerPoint Presentation</vt:lpstr>
      <vt:lpstr>Transformador</vt:lpstr>
      <vt:lpstr>BERT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156</cp:revision>
  <dcterms:modified xsi:type="dcterms:W3CDTF">2020-12-08T03:33:23Z</dcterms:modified>
</cp:coreProperties>
</file>