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9" r:id="rId3"/>
    <p:sldId id="284" r:id="rId4"/>
    <p:sldId id="376" r:id="rId5"/>
    <p:sldId id="383" r:id="rId6"/>
    <p:sldId id="384" r:id="rId7"/>
    <p:sldId id="385" r:id="rId8"/>
    <p:sldId id="379" r:id="rId9"/>
    <p:sldId id="387" r:id="rId10"/>
    <p:sldId id="388" r:id="rId11"/>
  </p:sldIdLst>
  <p:sldSz cx="9144000" cy="5143500" type="screen16x9"/>
  <p:notesSz cx="6858000" cy="9144000"/>
  <p:embeddedFontLst>
    <p:embeddedFont>
      <p:font typeface="Arvo" panose="020B0604020202020204" charset="0"/>
      <p:regular r:id="rId13"/>
      <p:bold r:id="rId14"/>
      <p:italic r:id="rId15"/>
      <p:boldItalic r:id="rId16"/>
    </p:embeddedFont>
    <p:embeddedFont>
      <p:font typeface="Roboto Condensed Light" panose="020B0604020202020204" charset="0"/>
      <p:regular r:id="rId17"/>
      <p:bold r:id="rId18"/>
      <p:italic r:id="rId19"/>
      <p:boldItalic r:id="rId20"/>
    </p:embeddedFont>
    <p:embeddedFont>
      <p:font typeface="Roboto Condense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0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action-design.org/literature/book/the-encyclopedia-of-human-computer-interaction-2nd-ed/data-visualization-for-human-perceptio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Tecnolog</a:t>
            </a:r>
            <a:r>
              <a:rPr lang="es-MX" dirty="0" err="1"/>
              <a:t>ías</a:t>
            </a:r>
            <a:r>
              <a:rPr lang="es-MX" dirty="0"/>
              <a:t> de la Información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historia de 3 minutos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Tienen que ser capaces de quitar información innecesaria, y llevar el “y entonces….” (so-</a:t>
            </a:r>
            <a:r>
              <a:rPr lang="es-MX" dirty="0" err="1" smtClean="0"/>
              <a:t>what</a:t>
            </a:r>
            <a:r>
              <a:rPr lang="es-MX" dirty="0" smtClean="0"/>
              <a:t>) a una sola oración.</a:t>
            </a:r>
          </a:p>
          <a:p>
            <a:r>
              <a:rPr lang="es-MX" dirty="0" smtClean="0"/>
              <a:t>“Hubiera escrito una carta más corta pero no me dio tiempo”</a:t>
            </a:r>
          </a:p>
          <a:p>
            <a:pPr lvl="1"/>
            <a:r>
              <a:rPr lang="es-MX" dirty="0" smtClean="0"/>
              <a:t>Blaise Pascal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555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Tareas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2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33700"/>
            <a:ext cx="6132600" cy="3145500"/>
          </a:xfrm>
        </p:spPr>
        <p:txBody>
          <a:bodyPr/>
          <a:lstStyle/>
          <a:p>
            <a:r>
              <a:rPr lang="es-MX" dirty="0" smtClean="0"/>
              <a:t>Leer:</a:t>
            </a:r>
          </a:p>
          <a:p>
            <a:pPr lvl="1"/>
            <a:r>
              <a:rPr lang="es-MX" dirty="0" smtClean="0">
                <a:hlinkClick r:id="rId2"/>
              </a:rPr>
              <a:t>Data </a:t>
            </a:r>
            <a:r>
              <a:rPr lang="es-MX" dirty="0" err="1" smtClean="0">
                <a:hlinkClick r:id="rId2"/>
              </a:rPr>
              <a:t>Visualization</a:t>
            </a:r>
            <a:r>
              <a:rPr lang="es-MX" dirty="0" smtClean="0">
                <a:hlinkClick r:id="rId2"/>
              </a:rPr>
              <a:t> </a:t>
            </a:r>
            <a:r>
              <a:rPr lang="es-MX" dirty="0" err="1" smtClean="0">
                <a:hlinkClick r:id="rId2"/>
              </a:rPr>
              <a:t>for</a:t>
            </a:r>
            <a:r>
              <a:rPr lang="es-MX" dirty="0" smtClean="0">
                <a:hlinkClick r:id="rId2"/>
              </a:rPr>
              <a:t> Human </a:t>
            </a:r>
            <a:r>
              <a:rPr lang="es-MX" dirty="0" err="1" smtClean="0">
                <a:hlinkClick r:id="rId2"/>
              </a:rPr>
              <a:t>Perception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Hacer un reporte (1 pagina, </a:t>
            </a:r>
            <a:r>
              <a:rPr lang="es-MX" dirty="0" err="1" smtClean="0"/>
              <a:t>max</a:t>
            </a:r>
            <a:r>
              <a:rPr lang="es-MX" dirty="0" smtClean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24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 smtClean="0"/>
              <a:t>Visualización y narrativa de Historias</a:t>
            </a:r>
            <a:endParaRPr lang="es-MX" sz="24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¿Cómo explicamos la ciencia de datos?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081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Por que necesitamos aprender narrativa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ciencia de Datos no esta dirigida a TI</a:t>
            </a:r>
          </a:p>
          <a:p>
            <a:pPr lvl="1"/>
            <a:r>
              <a:rPr lang="es-MX" dirty="0" smtClean="0"/>
              <a:t>Está dirigida al público</a:t>
            </a:r>
          </a:p>
          <a:p>
            <a:r>
              <a:rPr lang="es-MX" dirty="0" smtClean="0"/>
              <a:t>Cómo es que tu solución trae valor?</a:t>
            </a:r>
          </a:p>
          <a:p>
            <a:r>
              <a:rPr lang="es-MX" dirty="0" smtClean="0"/>
              <a:t>Cómo es tu solución mejor a lo ya antes expuesto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66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contar historias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ciencia de datos utiliza gráficas para contar historias.</a:t>
            </a:r>
          </a:p>
          <a:p>
            <a:r>
              <a:rPr lang="es-MX" dirty="0" smtClean="0"/>
              <a:t>Como toda historia, tiene un principio, un medio y un final.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76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una historia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 smtClean="0"/>
              <a:t>Locación (Donde)</a:t>
            </a:r>
          </a:p>
          <a:p>
            <a:endParaRPr lang="es-MX" sz="1600" dirty="0" smtClean="0"/>
          </a:p>
          <a:p>
            <a:r>
              <a:rPr lang="es-MX" sz="1600" dirty="0" smtClean="0"/>
              <a:t>Héroe (Quién)</a:t>
            </a:r>
          </a:p>
          <a:p>
            <a:endParaRPr lang="es-MX" sz="1600" dirty="0"/>
          </a:p>
          <a:p>
            <a:r>
              <a:rPr lang="es-MX" sz="1600" dirty="0" smtClean="0"/>
              <a:t>Contexto Histórico (Cuando)</a:t>
            </a:r>
          </a:p>
          <a:p>
            <a:endParaRPr lang="es-MX" sz="1600" dirty="0"/>
          </a:p>
          <a:p>
            <a:r>
              <a:rPr lang="es-MX" sz="1600" dirty="0" smtClean="0"/>
              <a:t>Historia (Como)</a:t>
            </a:r>
          </a:p>
          <a:p>
            <a:endParaRPr lang="es-MX" sz="1600" dirty="0"/>
          </a:p>
          <a:p>
            <a:r>
              <a:rPr lang="es-MX" sz="1600" dirty="0" smtClean="0"/>
              <a:t>Villano (Porque)</a:t>
            </a:r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84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“Al establecer la importancia del problema (villano), se enfatiza la importancia de nuestra solución (héroe)”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030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Pregunta esenciales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Quién es la audiencia?</a:t>
            </a:r>
          </a:p>
          <a:p>
            <a:pPr lvl="1"/>
            <a:r>
              <a:rPr lang="es-MX" sz="2000" dirty="0" smtClean="0"/>
              <a:t>Contexto</a:t>
            </a:r>
          </a:p>
          <a:p>
            <a:r>
              <a:rPr lang="es-MX" sz="2000" dirty="0" smtClean="0"/>
              <a:t>La audiencia esta familiarizada con los datos?</a:t>
            </a:r>
          </a:p>
          <a:p>
            <a:r>
              <a:rPr lang="es-MX" sz="2000" b="1" dirty="0" smtClean="0"/>
              <a:t>Cual sería un escenario exitoso de la presentación?</a:t>
            </a:r>
          </a:p>
          <a:p>
            <a:r>
              <a:rPr lang="es-MX" sz="2000" b="1" dirty="0" smtClean="0"/>
              <a:t>Si tuvieras que reducir la presentación a una oración….cual sería?</a:t>
            </a:r>
            <a:endParaRPr lang="es-MX" sz="2000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694991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7577</TotalTime>
  <Words>247</Words>
  <Application>Microsoft Office PowerPoint</Application>
  <PresentationFormat>Presentación en pantalla (16:9)</PresentationFormat>
  <Paragraphs>52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Arvo</vt:lpstr>
      <vt:lpstr>Roboto Condensed Light</vt:lpstr>
      <vt:lpstr>Roboto Condensed</vt:lpstr>
      <vt:lpstr>Salerio template</vt:lpstr>
      <vt:lpstr>Tecnologías de la Información</vt:lpstr>
      <vt:lpstr>Anuncios parroquiales</vt:lpstr>
      <vt:lpstr>Tarea 2</vt:lpstr>
      <vt:lpstr>Visualización y narrativa de Historias</vt:lpstr>
      <vt:lpstr>Por que necesitamos aprender narrativa</vt:lpstr>
      <vt:lpstr>Como contar historias</vt:lpstr>
      <vt:lpstr>Elementos de una historia</vt:lpstr>
      <vt:lpstr>Presentación de PowerPoint</vt:lpstr>
      <vt:lpstr>Pregunta esenciales</vt:lpstr>
      <vt:lpstr>La historia de 3 minutos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46</cp:revision>
  <dcterms:modified xsi:type="dcterms:W3CDTF">2019-08-20T23:57:54Z</dcterms:modified>
</cp:coreProperties>
</file>