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59" r:id="rId3"/>
    <p:sldId id="400" r:id="rId4"/>
    <p:sldId id="376" r:id="rId5"/>
    <p:sldId id="383" r:id="rId6"/>
    <p:sldId id="402" r:id="rId7"/>
    <p:sldId id="404" r:id="rId8"/>
    <p:sldId id="403" r:id="rId9"/>
    <p:sldId id="405" r:id="rId10"/>
    <p:sldId id="406" r:id="rId11"/>
    <p:sldId id="407" r:id="rId12"/>
    <p:sldId id="409" r:id="rId13"/>
    <p:sldId id="408" r:id="rId14"/>
    <p:sldId id="411" r:id="rId15"/>
    <p:sldId id="412" r:id="rId16"/>
    <p:sldId id="516" r:id="rId17"/>
    <p:sldId id="413" r:id="rId18"/>
    <p:sldId id="517" r:id="rId19"/>
    <p:sldId id="518" r:id="rId20"/>
    <p:sldId id="527" r:id="rId21"/>
    <p:sldId id="519" r:id="rId22"/>
    <p:sldId id="520" r:id="rId23"/>
    <p:sldId id="340" r:id="rId24"/>
    <p:sldId id="347" r:id="rId25"/>
    <p:sldId id="348" r:id="rId26"/>
    <p:sldId id="354" r:id="rId27"/>
    <p:sldId id="528" r:id="rId28"/>
    <p:sldId id="355" r:id="rId29"/>
    <p:sldId id="356" r:id="rId30"/>
    <p:sldId id="357" r:id="rId31"/>
    <p:sldId id="358" r:id="rId32"/>
    <p:sldId id="359" r:id="rId33"/>
    <p:sldId id="360" r:id="rId34"/>
    <p:sldId id="521" r:id="rId35"/>
    <p:sldId id="522" r:id="rId36"/>
    <p:sldId id="523" r:id="rId37"/>
    <p:sldId id="524" r:id="rId38"/>
    <p:sldId id="525" r:id="rId39"/>
    <p:sldId id="526" r:id="rId40"/>
  </p:sldIdLst>
  <p:sldSz cx="9144000" cy="5143500" type="screen16x9"/>
  <p:notesSz cx="6858000" cy="9144000"/>
  <p:embeddedFontLst>
    <p:embeddedFont>
      <p:font typeface="Arvo" panose="020B060402020202020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Roboto Condensed" panose="020B0604020202020204" charset="0"/>
      <p:regular r:id="rId47"/>
      <p:bold r:id="rId48"/>
      <p:italic r:id="rId49"/>
      <p:boldItalic r:id="rId50"/>
    </p:embeddedFont>
    <p:embeddedFont>
      <p:font typeface="Roboto Condensed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2789616548405"/>
          <c:y val="0.12152200693255046"/>
          <c:w val="0.81508311022645319"/>
          <c:h val="0.74240104903626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Needed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0.2</c:v>
                </c:pt>
                <c:pt idx="1">
                  <c:v>0.44721359549995793</c:v>
                </c:pt>
                <c:pt idx="2">
                  <c:v>0.58480354764257325</c:v>
                </c:pt>
                <c:pt idx="3">
                  <c:v>0.66874030497642201</c:v>
                </c:pt>
                <c:pt idx="4">
                  <c:v>0.72477966367769553</c:v>
                </c:pt>
                <c:pt idx="5">
                  <c:v>0.76472449133173004</c:v>
                </c:pt>
                <c:pt idx="6">
                  <c:v>0.79459740470185225</c:v>
                </c:pt>
                <c:pt idx="7">
                  <c:v>0.81776543395794254</c:v>
                </c:pt>
                <c:pt idx="8">
                  <c:v>0.83625103095037345</c:v>
                </c:pt>
                <c:pt idx="9">
                  <c:v>0.85133992252078461</c:v>
                </c:pt>
                <c:pt idx="10">
                  <c:v>0.8638876637025904</c:v>
                </c:pt>
                <c:pt idx="11">
                  <c:v>0.8744852722211679</c:v>
                </c:pt>
                <c:pt idx="12">
                  <c:v>0.88355395777123724</c:v>
                </c:pt>
                <c:pt idx="13">
                  <c:v>0.89140193218427133</c:v>
                </c:pt>
                <c:pt idx="14">
                  <c:v>0.89825987376159966</c:v>
                </c:pt>
                <c:pt idx="15">
                  <c:v>0.90430383940241155</c:v>
                </c:pt>
                <c:pt idx="16">
                  <c:v>0.90967051325800119</c:v>
                </c:pt>
                <c:pt idx="17">
                  <c:v>0.9144676215976012</c:v>
                </c:pt>
                <c:pt idx="18">
                  <c:v>0.91878121038117466</c:v>
                </c:pt>
                <c:pt idx="19">
                  <c:v>0.92268083459058836</c:v>
                </c:pt>
                <c:pt idx="20">
                  <c:v>0.92622332603256774</c:v>
                </c:pt>
                <c:pt idx="21">
                  <c:v>0.9294555738186685</c:v>
                </c:pt>
                <c:pt idx="22">
                  <c:v>0.93241660657450109</c:v>
                </c:pt>
                <c:pt idx="23">
                  <c:v>0.93513917264820423</c:v>
                </c:pt>
                <c:pt idx="24">
                  <c:v>0.93765095400201548</c:v>
                </c:pt>
                <c:pt idx="25">
                  <c:v>0.93997550913374184</c:v>
                </c:pt>
                <c:pt idx="26">
                  <c:v>0.94213301303978358</c:v>
                </c:pt>
                <c:pt idx="27">
                  <c:v>0.94414084340434679</c:v>
                </c:pt>
                <c:pt idx="28">
                  <c:v>0.94601404903756348</c:v>
                </c:pt>
                <c:pt idx="29">
                  <c:v>0.94776572725626651</c:v>
                </c:pt>
                <c:pt idx="30">
                  <c:v>0.94940733020415746</c:v>
                </c:pt>
                <c:pt idx="31">
                  <c:v>0.95094891524330138</c:v>
                </c:pt>
                <c:pt idx="32">
                  <c:v>0.95239935097590089</c:v>
                </c:pt>
                <c:pt idx="33">
                  <c:v>0.9537664878040123</c:v>
                </c:pt>
                <c:pt idx="34">
                  <c:v>0.95505729994849831</c:v>
                </c:pt>
                <c:pt idx="35">
                  <c:v>0.95627800434685373</c:v>
                </c:pt>
                <c:pt idx="36">
                  <c:v>0.95743416070466081</c:v>
                </c:pt>
                <c:pt idx="37">
                  <c:v>0.95853075609558547</c:v>
                </c:pt>
                <c:pt idx="38">
                  <c:v>0.95957227682356583</c:v>
                </c:pt>
                <c:pt idx="39">
                  <c:v>0.96056276972959365</c:v>
                </c:pt>
                <c:pt idx="40">
                  <c:v>0.96150589470842873</c:v>
                </c:pt>
                <c:pt idx="41">
                  <c:v>0.96240496987108692</c:v>
                </c:pt>
                <c:pt idx="42">
                  <c:v>0.96326301052704011</c:v>
                </c:pt>
                <c:pt idx="43">
                  <c:v>0.96408276295070672</c:v>
                </c:pt>
                <c:pt idx="44">
                  <c:v>0.96486673372853271</c:v>
                </c:pt>
                <c:pt idx="45">
                  <c:v>0.9656172153470034</c:v>
                </c:pt>
                <c:pt idx="46">
                  <c:v>0.96633630857153263</c:v>
                </c:pt>
                <c:pt idx="47">
                  <c:v>0.96702594207611836</c:v>
                </c:pt>
                <c:pt idx="48">
                  <c:v>0.96768788970985242</c:v>
                </c:pt>
                <c:pt idx="49">
                  <c:v>0.96832378572562983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6E-4C96-AD1B-5D02FA880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407536"/>
        <c:axId val="670313952"/>
      </c:scatterChart>
      <c:valAx>
        <c:axId val="47340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# </a:t>
                </a:r>
                <a:r>
                  <a:rPr lang="en-US" sz="1800" dirty="0" err="1"/>
                  <a:t>Dimensiones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313952"/>
        <c:crosses val="autoZero"/>
        <c:crossBetween val="midCat"/>
      </c:valAx>
      <c:valAx>
        <c:axId val="6703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err="1"/>
                  <a:t>Datos</a:t>
                </a:r>
                <a:r>
                  <a:rPr lang="en-US" sz="1800" baseline="0" dirty="0"/>
                  <a:t> </a:t>
                </a:r>
                <a:r>
                  <a:rPr lang="en-US" sz="1800" baseline="0" dirty="0" err="1"/>
                  <a:t>Necesarios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07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2-23T01:57:10.9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8180 4961 0,'0'0'0,"0"0"0,0 0 0,0 0 0,0 0 0,0 0 0,0 0 0,0 0 0,-61-15 15,61 15-15,-22-8 0,-9 0 16,9 1-16,-16-1 16,0 8-1,8 0-15,0 0 16,-8 0-16,-8 8 15,-7 7-15,-22 8 16,7 15 0,7 0-16,8 8 15,-15 23-15,16-16 16,-1 1-16,-15 7 16,15 7-1,15 1-15,0 7 16,8-7-16,15 7 15,0 8 1,-1-15-16,9 0 16,7-8-16,0 15 15,7-7-15,1-16 16,7-7 0,8 7-16,7-7 15,15 0-15,16 7 16,7-7-16,8 0 15,52 7 1,1 1-16,-61-31 16,45 15-16,15-30 15,-22 14 1,8 1-16,-1-15 16,-15 0-16,8 7 15,15-15-15,0 0 16,23-8-1,-1-15-15,-52-7 16,-30 7-16,22-8 16,0 1-16,-15-8 15,-15-8 1,-8 0-16,-7-7 16,-15 7-16,-1 0 15,-6-7 1,-9-8-16,-7-16 15,-7-14-15,-9-1 16,-6 1-16,-24-1 16,-14-7-1,-8 15-15,15 0 16,-23 8-16,-45-1 16,-7 16-1,-16 0-15,-22 8 16,22-1-16,-75 31 15,-15 0-15,60 1 16,-166 14 0,219 8-16</inkml:trace>
  <inkml:trace contextRef="#ctx0" brushRef="#br0" timeOffset="46830.89">4899 2694 0,'0'0'0,"0"0"0,0 0 15,0 0-15,0 0 16,0-7-16,0-1 16,0 8-16,0-8 15,0 8-15,0 0 16,0-7 0,7-16-16,1 15 15,-8 8-15,7-8 16,9 1-1,14 7-15,15 0 16,8 0-16,0-8 16,0 8-16,0 0 15,15-7 1,23 14-16,-8 1 16,-30-8-16,7 0 15,31 0-15,15 0 16,-23-8-1,-8 1-15,24-1 16,7 8-16,-31-8 16,-22 1-1,23 7-15,30 7 16,-16-7-16,-22 0 16,15-7-16,46 7 15,-31-16 1,-37 16-16,7 0 15,38 0-15,-16 0 16,-14 8 0,0 7-16,14-15 15,8 8-15,-29-8 16,-17 8-16,-6-1 16,22-7-1,0 15-15,0-7 16,-15 0-16,-8-1 15,-7-7-15,0 8 16,0-8 0,-8 8-16,-7-1 15,-1-7-15,-7 0 16,0 0 0,1 8-16,-9-8 15,8 8-15,15-39 16,-30 31-16</inkml:trace>
  <inkml:trace contextRef="#ctx0" brushRef="#br0" timeOffset="62224.47">10417 7045 0,'0'0'0,"0"0"16,0 0 0,0 0-16,0 0 15,0 0-15,0 0 16,8 0-16,0 0 15,14-8 1,8-7-16,23-24 16,0-6-16,-7 7 15,37-16-15,15-15 16,-15 1 0,-7 14-16,-1-14 15,9 7-15,-9 15 16,-29 15-1,-24 16-15,-22 15 16</inkml:trace>
  <inkml:trace contextRef="#ctx0" brushRef="#br0" timeOffset="71470.53">9850 8418 0,'0'0'16,"0"0"-16,-7 0 15,-23 8-15,-1 15 16,-6-8 0,6 8-16,1 0 15,-8 7-15,1 9 16,-1 6-16,0 16 15,0 8 1,8-15-16,7-1 16,1 16-16,14 22 15,8-14-15,8-1 16,7-7 0,15 7-16,0-7 15,0-8-15,1-16 16,6-6-1,24-1-15,7-8 16,0-7-16,-23-8 16,1-7-16,7 0 15,15-8 1,0-8-16,7-7 16,-14 0-16,-16-8 15,-15 0 1,1-8-16,-1-7 15,-7 0-15,-8-8 16,-8 0-16,-7 8 16,-7 0-1,-1 0-15,-15 0 16,-7-8-16,-23-8 16,-15-14-16,0 7 15,15 7 1,-7-37-16,-23-1 15,83 92-15</inkml:trace>
  <inkml:trace contextRef="#ctx0" brushRef="#br0" timeOffset="105174.82">9246 4824 0,'0'7'16,"0"-7"-16,0 0 0,0 0 0,0 0 16,0 0-1,0 0-15,0 0 16,0 0-16,0 0 16,7 8-16,1-1 15,7 1 1,38-8-16,38-23 15,-1-30-15,54-31 16,0 0 0,-46-23-16,53-15 15,23-23-15,7 7 16,-29 9-16,-9-24 16,-37 39-16</inkml:trace>
  <inkml:trace contextRef="#ctx0" brushRef="#br0" timeOffset="143172.81">9427 5373 0,'0'0'0,"0"0"16,0 0-16,0 15 0,0-15 16,0 0-16,0 0 15,8-7-15,7-1 16,30-15-16,46-38 15,37-8 1,-14-7-16,-39 15 16,31-8-16,8 1 15,-31 14 1,-15 8-16,-15 24 16,-53 22-16</inkml:trace>
  <inkml:trace contextRef="#ctx0" brushRef="#br0" timeOffset="153909.14">10123 9120 0,'0'0'0,"0"0"16,0 0-1,0 0-15,0 0 16,0 0-16,0 0 16,0 0-16,0 0 15,0 0 1,0 0-16,0 0 16,0 0-16,0 0 15,7 0-15,8-7 16,0-1-1,1 1-15,-9-1 16,1 0-16,-1 1 16,1-1-1,-1 0-15,1 1 16,-1 7-16,9-8 16,-9 1-16,1 7 15,-1-8 1,1 8-16,-1 0 15,1 0-15,-1 0 16,1-8 0,0 8-16,-1 0 15,1-7-15,-1 7 16,1 0-16,-1 0 16,-7 0-1,0 0-15,8-8 16,-8 8-16,0 0 15,0 0 1,8 0-16,-1-8 16,1 1-16,-1 7 15,8-8-15,-7 8 16,-1 0 0,1 0-16,0-8 15,-1 1-15,8-1 16,0 1-16,0-1 15,8 0 1,0 1-16,0-1 16,-1 0-16,-7 1 15,0 7-15,1 0 16,-9-8 0,1 1-16,-1-1 15,1 0-15,7 1 16,8-1-1,-1 0-15,9 1 16,-1-1-16,0-7 16,0 15-16,-7-8 15,0 1 1,-1-1-16,1 0 16,0 1-16,-1-9 15,1 1-15,0 8 16,-1-9-1,1 1-15,7 7 16,0 1-16,-7-1 16,0 0-1,0 1-15,-1-1 16,8 1-16,-7-1 16,0 0-16,-1 1 15,1-9 1,-8 9-16,0 7 15,1-8-15,-1 1 16,0-1 0,0 0-16,8 1 15,-1 7-15,1 0 16,0 0-16,7-8 16,0 8-1,0-8-15,1 8 16,-9-7-16,1 7 15,0 0-15,-1 0 16,1 0 0,0 0-16,7 0 15,0 0-15,0 0 16,8 0 0,-8 0-16,8 0 15,-8 0-15,-7 0 16,0 0-16,-8 0 15,0 0 1,0 0-16,0 0 16,0 0-16,1 7 15,6-7-15,1 8 16,0 0 0,-1-1-16,1 1 15,0 0-15,-1-1 16,1 1-1,-8-8-15,0 7 16,0-7-16,0 8 16,1 0-16,-1-1 15,7 1 1,-7 0-16,8 7 16,0 0-16,-8-7 15,8-1-15,7 16 16,0 0-1,-7 0-15,-1-8 16,1 1-16,0-1 16,-1 0-1,-6 0-15,-1 1 16,0-1-16,0-7 16,0 7-16,-7-8 15,7 9 1,-15-16-16,15 23 15,0-1-15,0 1 16,0 8 0,-7-16-16,7 8 15,0 0-15,-7 0 16,-1-8-16,8 16 16,-7-8-1,7-1-15,-7-6 16,-1-1-16,8 0 15,0 1 1,8 6-16,0 1 16,-1 0-16,-7-8 15,8 8-15,-8-7 16,0 7 0,-7-8-16,0 8 15,-1-8-15,1 0 16,-1 0-1,1 1-15,-1-1 16,-7-15-16,8 8 16,-8-1-16,0 1 15,0 0 1,0-8-16,0 0 16,0 0-16,0 0 15,0 15 1,0-15-16,7 30 15,-7-30-15,0 0 16,0 0-16,0 0 16,0 0-1,0 0-15,-7 0 16,-1 0-16,1-7 16,-1 7-16,1-8 15,-24 0 1,9 1-16,7 7 15,7 0-15,0 0 16,1 0 0,-1 0-16,8 0 15,0 0-15,0 0 16,0 0-16,0 0 16,0 0-1,0 0-15,0 0 16,0 0-16,8 0 15,-1 0 1,9 0-16,6-15 16,-7 7-16,1 0 15,-9 8 1,1 0-16,7-7 16,-8-1-16,8 0 15,1-15-15,-1 8 16,0 0-1,-8 0-15,1 7 16,-1-7-16,1 7 16,0 1-1,-8 7-15,0-8 16,0 0-16,0 8 16,0 0-16,0-7 15,0-9 1,0 16-16,0 0 15,-8-7-15,0-1 16,1 8-16,-16-8 16,1 8-1,-46 0-15,-23 16 16,91-16-16</inkml:trace>
  <inkml:trace contextRef="#ctx0" brushRef="#br0" timeOffset="172155.83">13078 10387 0,'0'0'0,"0"0"15,0 0 1,0 0-16,0 0 15,0 0-15,0 0 16,0 0 0,0 0-16,0 0 15,0 8-15,-7 7 16,7-7 0,7 15-16,1 7 15,0 16-15,-1-8 16,-7 1-16,0-17 15,0 1 1,0 8-16,0-8 16,0 0-16,0-8 15,0 8 1,0 7-16,0-7 16,0 0-16,0 0 15,0 0-15,0-8 16,0-7-1,0-1-15,0 9 16,0-16-16,0 15 16,0-7-1,0-1-15,-7 1 16,-9-1-16,1 1 16,0 0-16,0-1 15,-8 1 1,1 0-16,-1-1 15,8 1-15,0 0 16,-8-1-16,-7 1 16,-8-1-1,0 1-15,1 7 16,-9-7-16,1 7 16,-1-15-1,1 8-15,0-8 16,-1 0-16,-7 0 15,1 0-15,-1 0 16,7 0 0,8 0-16,8 0 15,-8 0 1,-7 0-16,-8 0 16,8 0-16,-8 0 15,8 0-15,-1 0 16,8 0-16,-7 0 15,0 0 1,-1-8-16,1 8 16,0 0-16,-1 0 15,8 8 1,8-8-16,7 0 16,-7 0-16,-8 0 15,1 0-15,-1-8 16,8 1-16,-8 7 15,0-8 1,8 0-16,0 8 16,7 0-16,0 0 15,0 0 1,1 0-16,-1 0 16,0-7-16,1 7 15,-1-8-15,0 0 16,1 8-1,7 0-15,-1 0 16,1 0-16,8 0 16,-1 0-16,1 0 15,-1 0 1,8 0-16,0 0 16,0 0-16,0 0 15,0 0 1,0 0-16,0 0 15,0 0-15,0 0 16,0 0 0,0 0-16,0 0 15,0 0-15,0 0 16,0 0-16,0 0 16,0-7-1,0 7-15,0-8 16,0 1-16,0 7 15,0 0-15,0 0 16,0-8 0,0 8-16,0 0 15,0 0-15,0 0 16,0 0 0,0 0-16,0 0 15,0 0-15,0 0 16,0 0-16,0 0 15,0 0 1,0 0-16,0 0 16,0 0-16,0 0 15,0 0-15,8 0 16,-1 0 0,8 0-16,0 0 15,-7 0-15,0 0 16,-1 0-1,-7 0-15,0 0 16,0 0-16,0 0 16,0 0-16,0 0 15,0 0 1,0 0-16</inkml:trace>
  <inkml:trace contextRef="#ctx0" brushRef="#br0" timeOffset="177340.5">10017 11021 0,'0'0'16,"0"0"-16,0 0 16,0 0-16,0 0 15,0 0 1,-8 0-16,1 0 15,7 0-15,-8 0 16,-7 0-16,0-8 16,-8 1-1,-7-1-15,0-7 16,-1-1-16,9 9 16,-1-1-1,-7-7-15,7 0 16,0 7-16,1 0 15,-1 1 1,-7-8-16,0-1 16,7-7-16,-7-7 15,15 37-15,-1-29 16,1 14 0,0 0-16,8 1 15,-8-9-15,-1-6 16,-6-17-16,22 39 15</inkml:trace>
  <inkml:trace contextRef="#ctx0" brushRef="#br0" timeOffset="180522.46">6411 10571 0,'0'0'16,"0"0"-16,-8 0 15,-7 0 1,-23 0-16,-15 0 16,-7-8-16,7 0 15,0 1-15,8-1 16,-8 0 0,-23 1-16,1 7 15,7 0-15,22-8 16,-7 8-16,-7 8 15,-16-1 1,-22 32-16,30-32 16,7 9-16,-14 6 15,-16 1 1,8 0-16,30 0 16,-8 8-16,1 14 15,-8 24-15,7 0 16,24-16-1,-9 24-15,16-24 16,7-7-16,8-8 16,8 0-1,-1 8-15,8-16 16,8 9-16,7-1 16,8 0-16,14 15 15,16 24 1,0-16-16,-15-16 15,15 9-15,22-8 16,9-8 0,-9-8-16,16-7 15,0 8-15,22-1 16,-37-7-16,7-15 16,38 22-1,0-7-15,-8-15 16,38 0-16,-45-8 15,-30-8-15,52 8 16,8-8 0,-30-7-16,30 0 15,-30 7-15,-23-7 16,16-8 0,52-8-16,-53-7 15,8-7-15,45-17 16,-75 24-16,-8 0 15,15-15 1,0 7-16,0 0 16,-15-15-16,-30 38 15,7-23-15,-14 8 16,-9-15 0,-7-16-16,-7 8 15,-8-8-15,-8 16 16,-14-16-1,-16 1-15,-7-1 16,-31 0-16,8 23 16,15 1-16,-7 6 15,-61-14 1,7 7-16,8 8 16,-30-8-16,30 31 15,8 0-15,-61-8 16,8 23-1,-30 15-15,37 0 16,-22 8-16,-46 15 16,16-7-1,22 7-15,15 0 16</inkml:trace>
  <inkml:trace contextRef="#ctx0" brushRef="#br0" timeOffset="182818.29">14182 9395 0,'0'0'15,"0"0"-15,-7 0 16,-8-7-16,-16-9 16,-6 1-16,-1 0 15,-15-16 1,-30-14-16,-16-1 15,24 15-15,22 1 16,-15-1 0,-76-22-16,69 37 15,7 9-15,-1 7 16,-51 0-16,6 0 16,46 7-1,-30 16-15,-16 8 16,24-8-16,7 15 15,-8 0 1,8 8-16,15-8 16,15 0-16,7 16 15,9 30-15,14-8 16,8 0 0,7 8-16,8 0 15,0-8-15,15-7 16,16 0-16,37 7 15,0-38 1,15 23-16,38 8 16,7-16-16,-37-14 15,60 6 1,15-22-16,1-7 16,-1-24-16,-52-7 15,82-16 1,-60 8-16,53-7 15,-83-8-15,-15-16 16,15-7-16,7-23 16,-45 15-1,-15-14-15,-23-9 16,-15-15-16,-30-7 16,-60-9-16,-62-75 15,54 68 1</inkml:trace>
  <inkml:trace contextRef="#ctx0" brushRef="#br0" timeOffset="187340.65">6267 6915 0,'0'0'16,"-15"-15"-16,-8-1 15,1-7 1,-9 0-16,-6 8 16,6 0-16,-6 0 15,-9-1 1,1 9-16,-8 7 15,-8 0-15,1 15 16,7 8-16,0 15 16,-22 31-16,-1-1 15,0 9 1,8 14-16,8 39 16,30-76-1,-1 7-15,-14 99 16,15-61-16,15-15 15,7 15-15,16 1 16,7-9-16,15 1 16,15-1-1,38 8-15,31-15 16,-39-30-16,62-1 16,21-15-1,9-15-15,-1-38 16,-60 0-16,98-46 15,-68-8-15,30-30 16,-30 15 0,-52-15-16,14-69 15,-60 38-15,-23 23 16,-23-15-16,-22-8 16,-31-30-1,-67 0-15,-31 15 16,-60 61-16,75 30 15</inkml:trace>
  <inkml:trace contextRef="#ctx0" brushRef="#br0" timeOffset="195251.4">18605 7212 0,'0'0'15,"0"0"-15,0 0 16,-8-7 0,-7-8-16,-8 7 15,1 0-15,-9 1 16,-6-9-16,-1 9 15,0 7-15,0 0 16,-15 0 0,-7 0-16,-1 0 15,-7 7-15,15 9 16,16 7 0,-9 22-16,1-7 15,-8 16-15,15-24 16,-7 16-16,-1 0 15,9 7 1,-1 9-16,8-1 16,7 0-16,8-8 15,0 16 1,7-1-16,8 32 16,15-32-16,8 9 15,15-9 1,15 9-16,7-9 15,-7-14-15,-15-16 16,30 0-16,7-7 16,16 7-1,-8 0-15,1-30 16,14-8-16,0 0 16,-30-16-16,-7 1 15,29-15 1,1-16-16,-23 8 15,-7-8 1,-24-8-16,1 1 16,-15 0-16,-8-9 15,-7-6-15,-8-1 16,-8 0 0,-7 1-16,-15-1 15,-16-23-15,-22 8 16,0 8-16,8-8 15,-8 23 1,-46-15-16,16 30 16,98 46-16</inkml:trace>
  <inkml:trace contextRef="#ctx0" brushRef="#br0" timeOffset="196880.1">17584 8289 0,'0'0'16,"0"0"-16,0 0 15,0 0 1,0 0-16,0 0 15,0 0-15,0 0 16,0 0 0,0 0-16,0 0 15,0 0-15,0 0 16,0 0 0,0 0-16,0 7 15,0-7-15,-7 8 16,-1 7-16,0 0 15,-7 8 1,0 8-16,-7-1 16,-1 1-16,-7-1 15,-1 1 1,1 7-16,-8 8 16,16-31-16,-24 92 15,24-46 1,7-15-16,-1 0 15,1-8-15,0-8 16,0 1-16,7-1 16,-7-7-1,0 0-15,0 8 16,8-16-16,-1 0 16,0 0-16,1-7 15,-1 0 1,8-8-16,0 0 15,0 0-15,0 0 16,0 0 0,0 7-16,0-7 15,0 0-15,0 0 16,0-7 0,0-9-16,-7-6 15,7 6-15,0 1 16,0 7-16,0-7 15,0 8 1,0-1-16,0 0 16,0 1-16,0 7 15,0 0 1,0 0-16,0 0 16,0 0-16,0 23 15,0-1-15,0 9 16,0-8-1,0-8-15,0-7 16,0-1-16,0-7 16,7 8-16,1-8 15,-1 0 1,1 0-16,0 0 16,-8 0-16,0 0 15,0 0 1,0 0-16,-8 0 15,-22 0-15,0 0 16,-1-8-16,9 1 16,22 7-1</inkml:trace>
  <inkml:trace contextRef="#ctx0" brushRef="#br0" timeOffset="198004.92">17750 9037 0,'0'0'0,"-7"0"16,-8 0-16,-8 0 16,0 0-16,-14 0 15,-9 0 1,-7 7-16,-15 8 16,-15 16-1,30-1-15,15 1 16,1 0-16,-1-1 15,0 8-15,8 0 16,-8 8-16,8 0 16,0 15-1,7-8-15,8-14 16,7 6-16,1-6 16,7 14-1,15 16-15,0-24 16,15 32-16,-7-31 15,7 15-15,0-16 16,0-6 0,16 6-16,14-6 15,1-9-15,-8-7 16,0-8-16,0-7 16,15 0-1,15-16-15,-8-15 16,-22 0-16,-7-15 15,-1-15 1,8-9-16,-8-6 16,-7 14-16,-15 1 15,-1 7 1,-14-7-16,0-16 16,-16 0-16,-15 8 15,-7 0-15,7 8 16,-14-1-1,-39-14-15,-45-9 16,15 24-16,-68-1 16,23 1-16</inkml:trace>
  <inkml:trace contextRef="#ctx0" brushRef="#br0" timeOffset="199365.73">19232 8029 0,'0'0'16,"0"0"-16,0 0 15,0 0 1,0 0-16,0 0 16,0 0-16,0 0 15,0 0-15,0 0 16,0 0 0,0 0-16,0 0 15,0 0-15,8 8 16,-1 7-1,8 0-15,1 8 16,6 0-16,1 0 16,7 15-16,8-7 15,7-1 1,16 8-16,-1 8 16,-7-8-16,0 0 15,-8-7-15,1-1 16,7-7-1,-15-7-15,-1-9 16,-14 1-16,-8-8 16,-7 0-1,-1 0-15,-7 0 16,0 0-16,0 0 16,0 0-1,0 0-15,-7 0 16,-8-15-16,-1 15 15,1 0-15,0-8 16,15 8 0</inkml:trace>
  <inkml:trace contextRef="#ctx0" brushRef="#br0" timeOffset="200252.51">20699 8594 0,'0'0'16,"0"0"-16,-8 0 15,-7-8-15,-8 1 16,1-1 0,-8-7-16,-1-1 15,9 9-15,-16-1 16,-15 8 0,-23 8-16,1-1 15,14 1-15,16 0 16,7 7-16,-7 0 15,-16 1 1,1 6-16,-1 9 16,8 7-16,8 0 15,15 0 1,-1 1-16,1 6 16,0 9-16,7 30 15,8 0-15,-7 0 16,14 23-1,16-1-15,-1-14 16,8 15-16,0-8 16,0-30-1,1-31-15,21 15 16,24-7-16,22 0 16,-23-23-16,9-16 15,44-7 1,-7-15-16,-23-15 15,15-16-15,8 0 16,-23-23 0,-22 1-16,-8-9 15,-8-14-15,-15-1 16,-15 16-16,0-23 16,-7 22-1,-16 1-15,-7 7 16,0-7-16,-30 7 15,-53-45-15,-8 22 16,-38 16 0,0 0-16</inkml:trace>
  <inkml:trace contextRef="#ctx0" brushRef="#br0" timeOffset="202400.43">19807 9746 0,'0'0'16,"0"0"-16,0 0 15,0 0-15,-8 0 16,1 0-1,-9 8-15,1 0 16,0-1-16,-7 1 16,-16-8-1,-8 7-15,1 1 16,-8 0-16,15-1 16,1 1-16,6 0 15,-14-1 1,-31 9-16,-7-9 15,15 1-15,15-1 16,-7 9 0,-23-1-16,-16 0 15,31-7-15,23 0 16,-16-1-16,-14 8 16,-16 16-1,16-23-15,14-1 16,8 8-16,0 1 15,15-9 1,8 1-16,7 0 16,8-8-16,8 0 15,-1 0-15,8 0 16,0 0 0,0 0-16,0 0 15,8 0-15,7 0 16,0-8-1,8 0-15,-1 1 16,9 7-16,-1-8 16,0 0-1,0 8-15,-7-15 16,-8 15-16,0 0 16,-7 0-16,-1 0 15,-7 0-15,0 0 16,0 0-1,0 8-15,-7 7 16,-1-7-16,1-1 16,7 1-1,0 0-15,0-8 16,0 0-16,0 0 16,0 0-16,0 0 15,0 0 1,0 0-16,0 0 15,0 0-15,-15 15 16,-8 0 0,-15 16-16,-15 7 15,-7-8-15,60-30 16</inkml:trace>
  <inkml:trace contextRef="#ctx0" brushRef="#br0" timeOffset="205524.78">16851 10746 0,'0'0'16,"0"0"-16,0 0 16,0 0-16,0 0 15,0 0 1,0 0-16,0 0 16,0 0-16,0 8 15,0 22 1,7 39-16,-7 15 15,8 8-15,-8 22 16,0 8-16,8-23 16,-8-30-1,7 23-15,1-16 16,-1-23-16,1-7 16,-1-8-16,1-7 15,-1-1 1,1 1-16,0-8 15,-8 7-15,0-14 16,0 7 0,0-8-16,0-15 15,0 0-15,0 0 16</inkml:trace>
  <inkml:trace contextRef="#ctx0" brushRef="#br0" timeOffset="206550.24">16957 10685 0,'0'0'16,"0"0"-16,0 0 15,0 0-15,0 0 16,0 0-16,0 0 16,0 0-1,15 0-15,15 8 16,8-1-16,0 1 15,-8 0 1,23-1-16,22 1 16,9-8-16,-1 0 15,15 0-15,15-8 16,16 8 0,-38-7-16,67-1 15,-6-7-15,14 7 16,-7 8-1,-46-8-15,84 1 16,-76-8-16,60-16 16,-52 16-16,-1-8 15,46 8 1,-53 15-16,38-23 16,-31 7-16,-30 1 15,38 0 1,-15 7-16,-22-7 15,7 15-15,-1-8 16,-44 1 0,-16-1-16,1 8 15,-9 0-15,-6 0 16,-9 0-16,1 0 16,-8 0-1,-7 0-15,-1 0 16,-7 0-16,0 0 15,0 0-15,0 0 16,0 0 0,0 8-16,0 15 15,0 15-15,-7 15 16,-1 8 0,1-7-16,-1 14 15,0 32-15,1-47 16,-1 16-1,8-8-15,8 15 16,7 8-16,8-23 16,-8-7-16,0-16 15,0 0 1,0-8-16,0-7 16,-7-7-16,-1-1 15,1 0-15,-1-7 16,1 7-1,-8 0-15,0 1 16,0 6-16,0-6 16,0 7-1,0-8-15,-8 0 16,-7-7-16,0-1 16,15-7-16</inkml:trace>
  <inkml:trace contextRef="#ctx0" brushRef="#br0" timeOffset="207089.19">17894 12311 0,'23'7'0,"136"9"16,7-24-1,61-7-15,-23-1 16,30-6-16,38-1 15,-83 7-15,61-6 16,14 14 0,-120 8-16,90 8 15,-60-16-15,0 8 16,-76-8-16,46-7 16,-31-8-1,-37 0-15,-23 0 16,-8-15-16,-45 38 15</inkml:trace>
  <inkml:trace contextRef="#ctx0" brushRef="#br0" timeOffset="-179369.9">5050 9762 0,'0'0'0,"15"-23"0,8-23 0,67-114 16,62-283-16,-152 374 15,7-91 1,1-61-16,-8 83 16,-8-45-16,8 53 15,8 62-15,-1-1 16,8 0 0,8 31-16,0 23 15,0 15-15,-1 23 16,8 23-16,-7 60 15,-23 17 1,-15-47-16,-23 31 16,38-107-16</inkml:trace>
  <inkml:trace contextRef="#ctx0" brushRef="#br0" timeOffset="-179044.3">4271 9243 0,'0'0'16,"0"0"-1,23-23-15,60-61 16,38-99-16,-15-1 16,22-52-16,-37 30 15,-30 61 1,7-107-16,-23 114 16,8-29-16,-15 37 15,-16 69-15,-22 61 16</inkml:trace>
  <inkml:trace contextRef="#ctx0" brushRef="#br0" timeOffset="-178696.35">4302 9494 0,'0'0'15,"0"0"-15,-8-53 16,-22-115-1,7-38-15,8 0 16,15 30-16,7 1 16,16-16-1,7 31-15,31-92 16,-8 99-16,15-60 16,-15 60-16</inkml:trace>
  <inkml:trace contextRef="#ctx0" brushRef="#br0" timeOffset="-178427.16">3939 8540 0,'0'0'0,"0"-22"16,15-78-16,38-152 16,22-122-16,-14 16 15,-46 236 1</inkml:trace>
  <inkml:trace contextRef="#ctx0" brushRef="#br0" timeOffset="-178116.39">4891 9342 0,'0'0'0,"8"-69"15,14-99-15,-14-129 16,-8-85-16,-15-38 16,7 321-1</inkml:trace>
  <inkml:trace contextRef="#ctx0" brushRef="#br0" timeOffset="-177804.13">6857 9533 0,'-15'-23'16,"-46"-138"-16,-82-129 16,-16 0-16,38-15 15,75 183 1</inkml:trace>
  <inkml:trace contextRef="#ctx0" brushRef="#br0" timeOffset="-177537.87">6675 9136 0,'0'0'0,"-15"-61"15,-45-107-15,-39-84 16,47 115-1</inkml:trace>
  <inkml:trace contextRef="#ctx0" brushRef="#br0" timeOffset="-174465.53">7091 9319 0,'0'0'16,"0"0"-16,0 0 15,-7 0-15,-9 0 16,-14 8-16,-15-1 16,-23 8-1,0 31-15,0 15 16,-15 31-16,15 15 15,7 15 1,8 8-16,23 7 16,15 8-16,22 46 15,16 23-15,37 37 16,9-6 0,-17-70-16,9 8 15,7-53-15,15-38 16,-22-24-16,-8-29 15,-1-17 1,39 1-16,30-23 16,8-7-16,22-24 15,-45-7 1,-23-15-16,30-24 16,31-60-16,-61-8 15,0-99-15,-37-24 16,-31 32-1,-38-8-15,-22-54 16,-8 153-16,-46-92 16,16 138-1,-23-15-15,-120 7 16,90 46-16</inkml:trace>
  <inkml:trace contextRef="#ctx0" brushRef="#br0" timeOffset="-151483.95">7651 5083 0,'-23'23'15,"-38"23"-15,1 0 16,-8 22 0,15-14-16,-8 30 15,1 7 1,7-14-16,15 6 16,0 47-16,16-15 15,14 98-15,31-29 16,45 52-16,23-106 15,15 38 1,52-61-16,-37-54 16,-7-30-16,75-31 15,-61-30 1,69-38-16,-84 7 16,-7-15-16,30-53 15,-38 7-15,-30-7 16,-15-62-1,-45 31-15,-76-114 16,-68 30-16,-8-30 16,-37 45-16,97 130 15</inkml:trace>
  <inkml:trace contextRef="#ctx0" brushRef="#br0" timeOffset="-150680.98">12557 8685 0,'-15'16'0,"-84"60"15,-21 23 1,44-7-16,15 22 16,-7 16-16,15 7 15,16 54 1,37-53-16,22 14 16,24 39-16,14-31 15,1-7-15</inkml:trace>
  <inkml:trace contextRef="#ctx0" brushRef="#br0" timeOffset="-150600.72">12942 10868 0,'99'16'0,"150"14"16,-45-38-16,91-14 15,-159 14 1</inkml:trace>
  <inkml:trace contextRef="#ctx0" brushRef="#br0" timeOffset="-150544.75">14991 10151 0,'0'0'0</inkml:trace>
  <inkml:trace contextRef="#ctx0" brushRef="#br0" timeOffset="-150498.72">14711 9449 0,'0'0'16</inkml:trace>
  <inkml:trace contextRef="#ctx0" brushRef="#br0" timeOffset="-134635.25">12859 4930 0,'0'0'16,"0"0"-1,-22 8-15,-31 0 16,-61-1-16,-44 16 16,-39 0-16,-53 69 15,-52 22 1,-23-22-16,-68 53 16,60 15-16,-75 38 15,136-37 1,-76 37-16,114-68 15,120-54-15,-135 100 16,136-100-16</inkml:trace>
  <inkml:trace contextRef="#ctx0" brushRef="#br0" timeOffset="-84464.53">9987 6617 0,'0'0'0,"-8"-53"0,8 53 0,-15-23 16,0 8-16,-8-8 16,-15 7-16,-15 1 15,-7-8 1,-1 0-16,-7 16 16,-7-1-16,-8 8 15,7 0 1,31 8-16,-23-1 15,-16 1-15,-6-8 16,14 15-16,-7-15 16,-23 8-1,0 22-15,31-14 16,-8-1-16,-31 8 16,-7 15-1,30-8-15,-14 9 16,14-1-16,8-8 15,30 1-15,15-8 16,-15 15 0,0 8-16,0 7 15,15-7-15,8-8 16,0 0-16,7 0 16,1 1-1,6 22-15,9 23 16,14-39-16,9 9 15,21-1 1,9 8-16,7 16 16,-8-16-16,23 15 15,23-7-15,7-1 16,0 1 0,38 0-16,-22-16 15,-31-7-15,76 7 16,-31-14-1,31-9-15,0-7 16,-53-8-16,60-7 16,-22-8-16,29-8 15,-44-15-15,-16-38 16,39 99 0,-16-83-16,-31 7 15,24-8-15,-31 0 16,-30 0-1,-15-23-15,0-7 16,-7 7-16,-1-22 16,-22-1-1,-8-15-15,-23 31 16,-15-31-16,-7 16 16,8-1-16,-24 16 15,-37-16 1,-23 8-16,8 16 15,-53 14-15,22 8 16,-22 8-16,-83-8 16,-16 23-1,69 8-15,-159 8 16,219-1-16</inkml:trace>
  <inkml:trace contextRef="#ctx0" brushRef="#br0" timeOffset="-78758.39">10523 6770 0,'0'0'0,"0"0"16,0 0-16,0 0 16,-7 7-16,-8 16 15,-8 54 1,15-24-16,-7 16 16,8-39-16,-8 69 15,-1-30-15,9-31 16,-1-15-1,8 0-15,0-8 16,0-15-16,0 0 16,8 0-1,15-7-15,22-16 16,-7 8-16,7-8 16,-7 0-16,-15 8 15,-8 7 1,0 0-16,-8 1 15,1 7-15,-8 0 16,0 0-16</inkml:trace>
  <inkml:trace contextRef="#ctx0" brushRef="#br0" timeOffset="-76206.06">10342 8907 0,'0'0'0,"0"0"15,-8-8 1,-7-15-16,15 23 16</inkml:trace>
  <inkml:trace contextRef="#ctx0" brushRef="#br0" timeOffset="-75919.3">10107 8518 0,'0'0'0,"0"0"16,0 0-16,0 0 15,-7 0 1,-8 0-16,0-8 16,-8 0-16,-7 8 15,-23-7-15,-23 14 16,1 1-1,14 7-15,8 0 16,-15 16-16,8 0 16,14-1-1,-7 8-15,8 8 16,15-15-16,0 37 16,-1 169-16,31 7 15,8-122 1,-8-122-16</inkml:trace>
  <inkml:trace contextRef="#ctx0" brushRef="#br0" timeOffset="-75711.3">9918 10166 0,'0'0'0,"8"-8"16,7-14-1,8-1-15,15-31 16,-1 1-16,-14 7 15,-15-7-15,-16-24 16,-15-22 0,1 0-16,-8 15 15,-8 0-15,-30-15 16,68 99 0</inkml:trace>
  <inkml:trace contextRef="#ctx0" brushRef="#br0" timeOffset="15031.82">3644 10441 0,'0'0'0,"0"0"0</inkml:trace>
  <inkml:trace contextRef="#ctx0" brushRef="#br1" timeOffset="40480.81">6312 8884 0,'0'0'0,"0"0"16,-15-8 0,-15-7-16,-8 0 15,0-1-15,1 1 16,-1 0-16,0 7 15,-7-7 1,-23 0-16,0 0 16,7 7-16,16 8 15,7 8 1,0-1-16,-7 8 16,-16-7-16,-14-8 15,7 0-15,7 23 16,8 0-1,0 0-15,1 0 16,-1 7-16,0 1 16,7-8-16,9-1 15,-1 9 1,7 7-16,1 8 16,8-8-16,-1 0 15,0 0 1,8-7-16,8 7 15,-1 0-15,8-22 16,0 29-16,0 47 16,0-84-1,0-8-15,15 53 16,0 0-16,0-14 16,8 6-1,7-14-15,16 15 16,7-8-16,-1-15 15,9 23-15,-16-24 16,38 9 0,1 7-16,-1 0 15,-23-15-15,1 0 16,22 0-16,15-8 16,-15 1-1,0-9-15,23-7 16,8 0-16,-46-7 15,-8 14 1,8-14-16,38-9 16,-23-7-16,-7 0 15,7-22-15,8-1 16,-8-8 0,-30 9-16,-8-9 15,-15 8-15,1 1 16,-1-39-16,-15 7 15,-7-7 1,-8 8-16,0 0 16,-8 15-16,-7 0 15,-15-8-15,-31 0 16,-22 16 0,-15-23-16,-38 22 15,7 16-15,1 0 16,-92 0-1,-29 15-15,98 7 16</inkml:trace>
  <inkml:trace contextRef="#ctx0" brushRef="#br1" timeOffset="49046.78">15074 5159 0,'0'0'15,"0"-15"-15,8-8 16,7-15-16,8 0 16,-1 0-1,1 7-15,0-15 16,7-30-16,0 7 16,-7 16-16,7 7 15,0-7 1,1-1-16,6-14 15,-6 29-15,6-22 16,-6 23-16,-1 8 16,8-1-1,-1 1-15,-6-1 16,-1 8-16,-7 0 16,-1 0-1,16 1-15,0-1 16,0 7-16,-1 16 15,9-15 1,-8 7-16,-1 8 16,1 0-16,0 8 15,0 0-15,0 7 16,7 8 0,-7 0-16,0 0 15,7 15-15,-15-23 16,8 23-1,-8 8-15,0-8 16,-7 8-16,7-8 16,16 8-16,-1 0 15,8 30 1,-8-30-16,8 15 16,-15-23-16,0 0 15,0-7-15,0-1 16,14 16-1,-14-15-15,15 7 16,-15-15 0,15 38-16,-15-31 15,-1-7-15,1 0 16,0 0-16,7-8 16,-7-7-16,0 7 15,0-15 1,7-7-16,-7-9 15,7 24-15,16-46 16,-8 38 0,0-8-16,0-15 15,-8-7-15,-7 7 16,7-8 0,0 1-16,1-1 15,7-7-15,0 0 16,0 0-16,-8-8 15,0 0 1,1 0-16,-1 1 16,0-1-16,8 8 15,0-1 1,0-29-16,-23 37 16,-7 1-16,7-1 15,-7 8-15,0 0 16,7 0-1,0 8-15,-7 0 16,-1 0-16,-6 7 16,-1 0-1,0 8-15,0-7 16,0 7-16,8 7 16,-1 1-16,9 15 15,-9 0 1,9 23-16,-1-8 15,0-8-15,8 16 16,-8-15 0,8-1-16,7 16 15,1 7-15,-1 1 16,-7-1-16,0-15 16,7 8-1,8-8-15,7-7 16,-7-8-16,0 7 15,0-7 1,-8-8-16,8-7 16,0 0-16,0-8 15,0 0-15,-8-8 16,-7 8 0,15-8-16,15-14 15,8 6-15,7-14 16,-15-1-1,-7 1-15,-9-1 16,9-7-16,-1 0 16,-7 15-16,-7-8 15,-16 16 1,0 0-16,8 0 16,0-1-16,-8 1 15,0 0-15,0 7 16,-7 1-1,7-1-15,1 8 16,-1 8-16,8-1 16,-8 1-1,8 22-15,7 9 16,16 6-16,-9-7 16,16 1-1,-22-9-15,-8-7 16,15 0-16,15 8 15,15-9-15,0-6 16,0-1 0,0-7-16,16-8 15,-16 0-15,-30-8 16,30-7 0,7-1-16,16-6 15,-15-17-15,-15 16 16,14-15-16,1 0 15,-30 8 1,-16-1-16,-7 8 16,-1 0-16,9 0 15,-1 8-15,1-8 16,6 8 0,-6 0-16,-8 7 15,-8 0-15,0 1 16,-7-1-1,-1 8-15,1-7 16,-8 7-16,8 0 16,-8 0-1,8 7-15,-1 1 16,1-1-16,7 1 16,1 0-16,-1-1 15,0 1 1,-7-8-16,7 0 15,15 23-15,1-31 16,14-22 0,-7 37-16,0-22 15,-8 0-15,1-8 16,7-8-16,-53 31 16</inkml:trace>
  <inkml:trace contextRef="#ctx0" brushRef="#br2" timeOffset="59626.14">15014 6121 0,'0'23'0,"0"-23"15,0 0-15,0 0 16,0 0-16,0 0 15,0 0 1,0 0-16,0 0 16,0 0-16,7-15 15,1 7 1,-1-22-16,9-1 16,-1 8-16,7-7 15,1-1 1,7 0-16,8-14 15,0 7-15,0-1 16,-8 9-16,0 7 16,0-8-1,8-14-15,-8 22 16,8 0-16,0 0 16,7 8-16,1-1 15,-8 16 1,-8-7-16,-7-1 15,-1 8-15,8 8 16,1-8 0,-1 7-16,0 1 15,0 7-15,8 1 16,0-1-16,7 8 16,1 0-1,-1 15-15,8 0 16,15 31-16,-15-31 15,0 0 1,0 8-16,-15-8 16,-8 0-16,15 16 15,1-1 1,22 61-16,-31-91 16,9 8-16,-1-1 15,0 1-15,-7-8 16,0 0-1,7 7-15,1 1 16,-1-8-16,0-8 16,16 23-1,-31-38-15,0-8 16,-7 1-16,7-8 16,8-1-16,8-7 15,-1 0 1,0 1-16,1-1 15,-1-8-15,8-15 16,0-7 0,0 7-16,0 0 15,-8 1-15,8 6 16,-8-6-16,-7-1 16,-8 0-1,1-7-15,6-1 16,9 8-16,-9 8 15,9-8 1,7 8-16,0 0 16,-8 0-16,-7 0 15,7 0-15,1-8 16,-9 15 0,9 1-16,-8 7 15,-1 8-15,-6-1 16,-9 1-1,-7 7-15,8 1 16,0-1-16,7 8 16,0 0-16,8 0 15,-8 8 1,8 7-16,7 16 16,1-1-16,-8 1 15,-1 7 1,1 0-16,0-7 15,7 7-15,1 0 16,-9-8-16,9 9 16,-1 6-1,-7 9-15,-8-8 16,-7-8-16,7 15 16,0-15-1,16 8-15,7 15 16,-8-15-16,8 15 15,-8-15-15,-7-16 16,0 1 0,0-8-16,7 7 15,0-7-15,-7-8 16,8 8 0,-9-15-16,-6 0 15,-1-8-15,8 0 16,7-8-16,8 0 15,7-15 1,8 1-16,-7-9 16,-8-7-16,0-23 15,-8 30-15,0-7 16,1 0 0,-1 7-16,-7 1 15,0-1-15,-8 1 16,-7 7-1,7-15-15,0 0 16,8-1-16,-8 9 16,0 7-1,8-30-15,-15 45 16,0 0-16,-1 1 16,1 7-16,7 0 15,0 0 1,8 7-16,0 1 15,0 0-15,0 7 16,15 8 0,-8 0-16,8 15 15,-23-15-15,0 0 16,16 7-16,7 1 16,15 14-1,0-6-15,-15-24 16,7 8-16,23 45 15,-22-37 1,14-8-16,-14 7 16,-16-7-16,1 0 15,22-8-15,7 8 16,1-7 0,-8-1-16,7-7 15,9-8-15,6 0 16,-7-8-1,-30 0-15,8-7 16,14 7-16,16-15 16,-23 8-16,0-8 15,0-15 1,-7 23-16,7 0 16,7-8-16,-14-8 15,-23 8 1,-8 0-16,0-7 15,0-8-15,8-16 16,-8-7-16,-30 61 16</inkml:trace>
  <inkml:trace contextRef="#ctx0" brushRef="#br0" timeOffset="66614.55">14772 4534 0,'0'0'0,"0"0"15,0 0-15,7-8 16,1 0 0,15-7-16,-1-16 15,1-7-15,0 0 16,-1 0-16,1-8 15,7-15-15,-15 38 16,1-15 0,14-46-16,-8 23 15,9 0-15,14 8 16,8-8 0,7 15-16,9-23 15,-1 0-15,-8 39 16,1-8-1,-1 0-15,0-1 16,-22 9-16,0 7 16,7 0-16,8 0 15,15-15 1,-7 23-16,-8-1 16,7 9-16,8-8 15,-7 22 1,-8 1-16,0-1 15,0 9-15,-16-1 16,-6 0-16,-1 0 16,8 16-1,15 15-15,-8-23 16,23 38-16,-15-23 16,-8 8-16,1-8 15,-9-8 1,1 1-16,8-1 15,-9-7-15,9 8 16,7 7 0,-16-23-16,9 8 15,-1 0-15,0 0 16,16-8 0,-1-15-16,1-7 15,-1 7-15,1-8 16,14 0-16,1-15 15,7 1 1,-22-1-16,-16 0 16,23-8-16,15-7 15,8-8-15,-8 1 16,-7-1 0,14-15-16,9 7 15,-24 31-15,-22-15 16,8 0-1,7 0-15,22-8 16,-14 8-16,-15 7 16,-1 1-16,8 7 15,0 0 1,0 8-16,-22 22 16,-9-14-16,-6 7 15,6 7 1,-6 9-16,6 7 15,1 7-15,0 1 16,7 14-16,-7-6 16,-8-9-1,16 31-15,-16-30 16,0 7-16,8 8 16,0-1-1,7 9-15,-7-24 16,0 9-16,0-9 15,-1 1 1,-6-16-16,22 76 16,-31-75-16,8 7 15,8 7-15,8 1 16,-1-1 0,8-7-16,0 0 15,0 0-15,0-15 16,15 14-1,0-22-15,7 8 16,-29-8-16,7 0 16,15-8-16,15 1 15,-8-1 1,-7-7-16,0-8 16,0 0-16,16-7 15,6-47-15,-44 54 16,-1 0-1,8 1-15,7-9 16,16 1-16,0-9 16,-8 9-1,0-8-15,-23 22 16,8-6-16,0-9 16,0 8-16,-8 8 15,-7 7 1,-8 1-16,1-1 15,6 8-15,9-8 16,7 8 0,0 8-16,-8-16 15,0 8-15,-7 8 16,0-8-16,-8 0 16,8 0-1,7 8-15,1 7 16,6-8-16,1-7 15,-7 31 1,-8-23-16,-1-8 16,16 7-16,15 1 15,0 0-15,-7-8 16,-16 7 0,-7-14-16,0 14 15,-8-7-15,8-7 16,0-1-1,-1 0-15,1-7 16,-38 15-16</inkml:trace>
  <inkml:trace contextRef="#ctx0" brushRef="#br0" timeOffset="123441.7">17909 8258 0,'0'0'16,"0"0"-16,-15 8 0,-144 99 0,114-62 15,15-7 1,-1 8-16,1 8 16,8 7-16,-1 15 15,8-22-15,7-1 16,8-15-1,0-7-15,15 14 16,0-6-16,8 6 16,30 9-16,15-16 15,-7 0 1,-16-23-16,0 8 16,16-7-16,14-9 15,1 1 1,-16-8-16,-14-8 15,-8 1-15,7-16 16,-7 7 0,-8 1-16,0-23 15,-15 30-15,0-7 16,1 0-16,-9-8 16,1 0-1,-8 0-15,0-7 16,-8-9-16,1 9 15,-9-16-15,9 16 16,-8-1 0,0 8-16,-8-7 15,0 7-15,-22-15 16,-16-8 0,-29-23-16,14 0 15,76 69-15</inkml:trace>
  <inkml:trace contextRef="#ctx0" brushRef="#br0" timeOffset="124387.79">19436 8060 0,'0'0'16,"0"0"-16,0 0 15,0 0 1,0 0-16,-7-8 16,-1 8-16,1 0 15,-9 0-15,-21 8 16,-16-1 0,-8 9-16,1-1 15,14 0-15,1 8 16,-8 15-1,0 0-15,0 46 16,8-23-16,0 0 16,7 0-16,8 0 15,7-15 1,0 8-16,16-16 16,7 8-16,7-16 15,23 8-15,16 0 16,14-7-1,-7-16-15,30-7 16,23-16-16,-30 1 16,-23-16-1,-8-8-15,8-7 16,0 8-16,-8-16 16,-7 8-1,-8 7-15,-15 1 16,1-1-16,-9-15 15,-7 8-15,-30-31 16,-15-22 0,-1 7-16,46 84 15</inkml:trace>
  <inkml:trace contextRef="#ctx0" brushRef="#br0" timeOffset="125405.86">19459 9128 0,'0'0'16,"0"0"-16,-8 0 15,1 0-15,-8 0 16,0 0 0,-1 0-16,-6 0 15,-16 0-15,-15-8 16,-15-7-16,15 8 16,8 14-1,-8-7-15,0 8 16,-15 7-16,-8 0 15,16-7 1,22 0-16,8-1 16,-8 9-16,0-1 15,-15 8 1,8-8-16,0 8 16,7 7-16,0 1 15,8-1-15,7-7 16,0 8-1,8 22-15,0-7 16,8 0-16,7-8 16,7 8-16,8-8 15,8 15 1,0-30-16,30 61 16,-16-61-16,9 23 15,-1 0 1,8-8-16,30 0 15,8-15-15,-23-8 16,15-15 0,8-15-16,7-23 15,-30 0-15,-7-16 16,-9 8-16,16-22 16,8-9-1,-15 9-15,-24 14 16,-6 1-16,-9 7 15,-7-7-15,-15 7 16,-15-61 0,-30 46-16,-31 8 15,-7-1-15,83 54 16</inkml:trace>
  <inkml:trace contextRef="#ctx0" brushRef="#br0" timeOffset="128609.74">14802 2977 0,'0'0'16,"0"0"-16,0 0 15,-7 15 1,-1 0-16,0 8 16,1 15-16,-1 8 15,-7 46 1,8-24-16,-1 31 15,1-7-15,7 15 16,-8 23-16,0-1 16,1 16-1,-1-15-15,-7 46 16,0-54-16,0 38 16,0 0-1,-8 77-15,8-161 16,-8 46-16,1 16 15,-1 14-15,8-22 16,7 30 0,-7-53-16,8-8 15,7 47-15,0-63 16,-8-29-16,8-1 16,0 1-1,0-16-15,0 8 16,0-16-16,0 1 15,0-8 1,0 7-16,0-15 16,0 8-16,0-7 15,0-1 1,0 0-16,0-7 16,0-1-16,8 1 15,-1 0-15,8 7 16,0-15-1,16 15-15,6-7 16,16-1-16,15 1 16,16 0-1,-1-8-15,-30 7 16,37-7-16,16 8 16,0 15-16,7-8 15,8 0 1,-7-7-16,-23 7 15,45-7-15,0 0 16,0-1 0,22 1-16,-52-8 15,61 15-15,14-23 16,-7 1-16,-8 7 16,1 0-1,14 7-15,23-14 16,-30 7-16,15-8 15,8 1 1,52 7-16,-98 0 16,106-54-16,-53 92 15,-7-30-15,7-8 16,8 8 0,52-16-16,-143 16 15,129-1-15,-61-14 16,0 14-1,-8-7-15,23 23 16,-7-23-16,-38 8 16,-8-8-1,38 7-15,-38-7 16,23 8-16,-91 0 16,53-8-16,15-16 15,-30 47 1,0-62-16,0 39 15,-53-8-15,8-8 16,30 1-16,-1-1 16,-29-7-1,7 0-15,16-8 16,-16 7-16,-23-6 16,-14 6-1,-9 1-15,-6 7 16,-1-7-16,8 0 15,-8 7-15,0 1 16,0-1 0,-7 0-16,0 1 15,-8-1-15,0 0 16,0 1 0,-7-1-16,-1-7 15,1 0-15,-1-8 16,-7 0-16,0-8 15,0-7 1,0-23-16,0 23 16,0-16-16,0-14 15,0-1 1,0-22-16,0-9 16,0-7-16,-7 16 15,7-8-15,-8-1 16,1-6-1,-1-9-15,8 16 16,0-23-16,0 15 16,15-8-1,-7-22-15,-1 15 16,8-15-16,-7 22 16,0-15-16,-1 8 15,1 23 1,-1 0-16,8-39 15,-7 47-15,-1-8 16,1-8 0,7 0-16,-7 15 15,-1 8-15,1 8 16,-1-8 0,-7 0-16,0 15 15,-7 31-15,-1-8 16,1 8-16,-8 0 15,-8-8 1,0 16-16,-7-1 16,-15-7-16,7 15 15,0-7-15,8 14 16,-31-6 0,-29-9-16,-24 8 15,16 8-15,-38 7 16,7 1-1,46 7-15,-76-8 16,-7 8-16,-46-23 16,54 23-16,-31-15 15,-15 0 1,-69-8-16,115 15 16,-137-7-16,23 22 15,83 9 1,-106-1-16,8-23 15,-39 54-15,-14 7 16,98-37 0,-105 14-16,82-7 15,-151 31-15,121-24 16,-158 16-16,143-31 16,-212 23-1,220-15-15,-295 54 16,272-47-16,-250 46 15,68-15-15,447-53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07:09.50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2752 2618 0,'0'0'0,"0"0"15,0 0-15,0-8 0,7 8 16,8 0-16,8 8 16,7-1-16,16 9 15,14-9 1,8 9-16,0-1 16,0-7-16,15 7 15,1-8-15,-39 1 16,8 0-1,15-1-15,8-7 16,-1 0-16,-14-7 16,-1 7-1,-7 0-15,0 0 16,0 0-16,0 0 16,-8 0-16,-7 0 15,-8 7 1,-7-7-16,-8 0 15,0 0-15,-7 0 16,-8 0-16</inkml:trace>
  <inkml:trace contextRef="#ctx0" brushRef="#br0" timeOffset="377.09">4559 2610 0,'0'0'16,"0"0"-16,0 0 16,0 0-16,7 0 15,8 8 1,8-8-16,0 0 15,-1 7-15,9-7 16,6 0-16,16 0 16,-7 8-1,22 0-15,37 7 16,1 0 0,0 1-16,30-9 15,-22 1-15,-39-8 16,24 7-16,6-7 15,1 0-15,-23 8 16,-83-8 0</inkml:trace>
  <inkml:trace contextRef="#ctx0" brushRef="#br0" timeOffset="22844.82">4196 6190 0,'0'0'16,"0"0"0,15 0-16,30-8 15,38 16-15,8-1 16,15 1-16,30 7 16,-30 1-1,53 6-15,30 24 16,-38-15-16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08:50.74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5836 4923 0,'0'0'0,"0"0"16,0 0 0,0 0-16,0 0 15,0 0-15,0 0 16,0 0-16,0 0 16,0 7-1,0 9-15,0 7 16,0 7-16,0 8 15,0 0-15,8 1 16,-8 6 0,0-6-16,0-17 15,0 1-15,0 0 16,0 0 0,0 0-16,0 0 15,0 0-15,0-8 16,0 0-16,-8 8 15,8 0 1,0-23-16</inkml:trace>
  <inkml:trace contextRef="#ctx0" brushRef="#br0" timeOffset="2108.53">6161 6144 0,'0'0'0,"0"0"15,0 0-15,0 0 16,0-8-1,0 1-15,-7-1 16,-1 0-16,1 1 16,-9-8-1,9 7-15,-8-7 16,0 7-16,0 0 16,-1 1-16,-6-1 15,-1 0 1,0 1-16,1 7 15,-1 0-15,0 0 16,1 7-16,-1 1 16,-7 0-1,7-1-15,0 1 16,1 7-16,-1 1 16,8-1-16,0 0 15,0 8 1,7 0-16,1 0 15,-1 7-15,0-7 16,1 0 0,7 0-16,0 0 15,0 0-15,0 0 16,7 0-16,1 7 16,15 1-1,7-1-15,8-7 16,0-8-16,-1 1 15,-6-9 1,-1-7-16,0 0 16,8-7-16,0-1 15,-1 0-15,1-7 16,-8 0-16,-7-1 16,0 1-1,-8 8-15,0-1 16,-7 0-16,-1 1 15,1-9 1,-8 9-16,0-1 16,0-7-16,0 7 15,-8-7-15,1 0 16,-9-1 0,1 1-16,0 0 15,8 7-15,-1 1 16,-22-1-1,30 8-15</inkml:trace>
  <inkml:trace contextRef="#ctx0" brushRef="#br0" timeOffset="5742.81">5965 7144 0,'0'0'0,"0"0"16,0 0-16,0 0 15,0 0-15,0 0 16,0 0-1,0 0-15,0 0 16,0 7-16,0 1 16,7 7-1,-7 1-15,0 14 16,0 1-16,0-9 16,0 17-16,0-9 15,0-7 1,0 8-16,0-8 15,0-1-15,0-6 16,0-1-16,0 0 16,0 8-1,0-8-15,0 1 16,0-9-16,-7 9 16,-1-1-16,1 0 15,-1 0 1,0-7-16,1 7 15,7-15-15</inkml:trace>
  <inkml:trace contextRef="#ctx0" brushRef="#br0" timeOffset="6836.82">6033 8243 0,'0'0'0,"0"0"16,0 0-1,0 0-15,0 0 16,0 0-16,0 0 16,0 15-16,0-7 15,7 22 1,-7 8-16,0-7 16,8 7-16,-8 0 15,0-7-15,0-1 16,0 1-1,0-8-15,0 0 16,0 0-16,0-8 16,0 0-1,0 0-15,0-7 16,0 0-16,0-1 16,0 1-16,0 15 15,0-23 1</inkml:trace>
  <inkml:trace contextRef="#ctx0" brushRef="#br0" timeOffset="7879.36">6131 9296 0,'0'0'0,"0"0"15,0 0 1,0 0-16,0 0 16,0 0-16,0 0 15,0 0 1,0 0-16,0 0 16,0 0-16,0 0 15,-8 8-15,1 7 16,-1 8-1,-7 0-15,0 7 16,8 1-16,-1-1 16,0-7-16,1 0 15,-1 0 1,8 0-16,-7 0 16,7-8-16,0 0 15,0 1 1,0-1-16,0-8 15,0 1-15,0 7 16,0-15-16</inkml:trace>
  <inkml:trace contextRef="#ctx0" brushRef="#br0" timeOffset="9544.49">6237 9517 0,'0'0'0,"0"0"16,0 0-1,0 0-15,0 0 16,0 0-16,0 0 16,0 0-1,0 0-15,0 16 16,0 7-16,7 15 15,1 7-15,7 9 16,0-1 0,0 1-16,-7-1 15,-1-15-15,1-7 16,0-1-16,-8 1 16,0-8-1,0 0-15,0-8 16,0 0-16,0-7 15,0 0 1,0-8-16,0 7 16,0 1-16,0-8 15,0 15-15,0-15 16</inkml:trace>
  <inkml:trace contextRef="#ctx0" brushRef="#br0" timeOffset="11003.47">6577 10967 0,'0'0'16,"0"0"-16,0 0 15,0 0 1,0 0-16,0 0 15,0 0-15,0 0 16,-8-7-16,1-1 16,-8-7-1,0 7-15,0-7 16,-1 0-16,1 7 16,0 1-1,0-1-15,8 8 16,-1 0-16,-7 0 15,0 8 1,7-8-16,-7 15 16,0 0-16,0 8 15,0 0-15,0 0 16,7 7-16,0-7 16,8 8-1,0 7-15,8 8 16,0-1-16,-1-14 15,1 7 1,7-7-16,7-1 16,9 1-16,7-16 15,14 0-15,1-7 16,-7-16 0,-8 1-16,-1-1 15,9-7 1,-9-1-16,1-6 15,8-17-15,-9-14 16,-6-8-16,-9 0 16,-14 7-16,-1 1 15,-7 7 1,-7 8-16,-16-8 16,-7 8-16,-8 8 15,8-1-15,-8 16 16,-15 0-1,-22 7-15,-16 8 16,91 0-16</inkml:trace>
  <inkml:trace contextRef="#ctx0" brushRef="#br0" timeOffset="116220.5">8308 4633 0,'0'0'0,"0"0"0,0 0 0,0 0 16,0 0-16,0 0 15,0 0-15,0 0 16,0 0-1,0 0-15,0 15 16,-7 16-16,-1-1 16,1 16-16,-9 0 15,9-8 1,-1-8-16,-7 9 16,0-1-16,8 0 15,-9 0 1,9-7-16,-1-1 15,1 1-15,-1-1 16,1-7-16,-1-8 16,0 1-1,1-1-15,-1-8 16,8 1-16,0-8 16,0 0-16,0 0 15,0 0 1,0 0-16</inkml:trace>
  <inkml:trace contextRef="#ctx0" brushRef="#br0" timeOffset="116941.02">8407 4679 0,'0'0'0,"0"0"16,0 0-16,0 0 15,0 0 1,0 0-16,0 0 15,0 0-15,0 7 16,0 1-16,7 7 16,1 0-1,7 8-15,0 0 16,0 0-16,-7-8 16,-1 1-1,1-1-15,-1-8 16,1 1-16,-1 0 15,1-1-15,-1 1 16,9-8 0,-1 0-16,7 0 15,1-8-15,7 1 16,1-9-16,6-6 16,-14-1-1,0 0-15,-1 0 16,-6 8-16,-1-1 15,0 1-15,-8 7 16,1 1 0,-1-1-16,-7 8 15,0 0-15,0 0 16,0 0 0,0 0-16,0 0 15,0 15-15,0 8 16,0 15-1,0 1-15,0-1 16,-7 0-16,7 0 16,0 8-16,0 0 15,0 0 1,0-8-16,0 0 16,0-38-16</inkml:trace>
  <inkml:trace contextRef="#ctx0" brushRef="#br0" timeOffset="119162.23">8255 5770 0,'0'0'0,"0"0"15,0 0-15,0 0 16,0 0-16,0 0 15,0 0 1,0 0-16,0 8 16,0 14-16,0 17 15,0 6 1,0-6-16,0 6 16,0 1-16,0 8 15,0-1-15,0-7 16,0-8-1,0-7-15,0-9 16,0-6-16,0-9 16,0 1-16,0-8 15,0 0 1</inkml:trace>
  <inkml:trace contextRef="#ctx0" brushRef="#br0" timeOffset="119595.99">8429 6091 0,'0'0'0,"0"0"16,0 0-16,0 0 16,0 0-16,0 0 15,8 0 1,7-8-16,0 8 16,8 0-16,7-8 15,8 1-15,0-1 16,-1 0-1,-6 1-15,-9 7 16,1-8-16,0 0 16,-8 8-1,0 0-15,-8 0 16,1 0-16,-8 0 16,0 0-16,8 0 15,-1-7 1,-7 7-16</inkml:trace>
  <inkml:trace contextRef="#ctx0" brushRef="#br0" timeOffset="119899.39">8928 5717 0,'0'0'0,"0"0"16,0 0-1,0 0-15,0 15 16,-7 15-16,-1 24 16,0-1-1,8-7-15,-7 0 16,7 0-16,0-1 15,0 9-15,0-8 16,7-1 0,1 1-16,-8-46 15</inkml:trace>
  <inkml:trace contextRef="#ctx0" brushRef="#br0" timeOffset="121945.38">8316 7075 0,'0'0'16,"0"0"-16,0 15 16,0 16-1,0 38-15,0 7 16,7-7-16,1-16 15,-8 0-15,0 16 16,0-15 0,0-1-16,7-15 15,-7-7-15,8-8 16,0-16-16,-8-7 16,0 0-1</inkml:trace>
  <inkml:trace contextRef="#ctx0" brushRef="#br0" timeOffset="122511.87">8361 7151 0,'0'0'15,"0"0"-15,8 8 16,-1 7-16,8 8 16,1-8-1,6 1-15,-7-9 16,0 1-16,1-8 15,6 0-15,16-8 16,7-7 0,1 0-16,-8 0 15,-8-1-15,8 1 16,-16 0 0,1-1-16,-8 1 15,0 8-15,-7-1 16,-1 0-1,-7 8-15,0 0 16,0 0-16,0 0 16,0 0-16,8 8 15,-1 0-15,9 30 16,-1 23 0,0 7-16,-8-22 15,8 0-15,1-8 16,-1 0-1,-8-7-15,8 22 16,-7-22-16,-8-31 16</inkml:trace>
  <inkml:trace contextRef="#ctx0" brushRef="#br0" timeOffset="123634.37">8270 8075 0,'0'0'16,"0"0"-16,0 0 16,0 0-1,0 0-15,0 0 16,0 0-16,0 0 15,0 0 1,0 0-16,0 15 16,8 8-16,0 15 15,-1 8-15,1 7 16,-1 1 0,1-16-16,-1 0 15,1-15-15,-8-8 16,0 1-16,0-9 15,0 1 1,0-8-16,0 0 16</inkml:trace>
  <inkml:trace contextRef="#ctx0" brushRef="#br0" timeOffset="123994.46">8286 8365 0,'0'0'0,"0"0"0,0 0 16,0 0 0,15-8-16,7 1 15,1-1-15,7-7 16,1-1-1,-1 9-15,-8-1 16,9 1-16,-1-9 16,0 9-16,0-1 15,1 0 1,-9 1-16,1-1 16,-8 8-16,0 0 15,-7 0-15,-1 0 16,8 0-1,1-7-15,-16 7 16</inkml:trace>
  <inkml:trace contextRef="#ctx0" brushRef="#br0" timeOffset="124275.98">8860 7907 0,'0'0'15,"0"0"-15,0 0 16,0 0-16,0 0 16,0 15-16,0 16 15,0 15 1,0-1-16,8 9 15,-8-1-15,7 8 16,-7-15-16,8 7 16,-8-53-1</inkml:trace>
  <inkml:trace contextRef="#ctx0" brushRef="#br0" timeOffset="126029.33">8384 9166 0,'0'0'16,"0"0"-16,0 0 15,0 0-15,0 0 16,0 0 0,0 8-16,0 15 15,0 15-15,7 31 16,9 38-16,-9-16 16,1-7-1,7 0-15,0 8 16,-8-47-16,1-6 15,0-9 1,-8-15-16,0 1 16,0-16-16,0 0 15</inkml:trace>
  <inkml:trace contextRef="#ctx0" brushRef="#br0" timeOffset="126594.38">8459 9365 0,'0'0'0,"0"0"16,0 0-16,8 7 15,0 1-15,-1 0 16,1-1 0,7 1-16,0 0 15,8-1-15,14-7 16,1-7 0,8-9-16,-9 1 15,1 0-15,-8-8 16,-7 8-16,-8-1 15,0 1 1,0 0-16,-7 0 16,0 7-16,-1 0 15,1 1-15,-8 7 16,7-8 0,-7 8-16,0 0 15,0 0-15,0 0 16,8 8-1,-1 7-15,8 15 16,1 16-16,-1 8 16,0-1-16,0-7 15,0-8 1,0 0-16,-7-7 16,7 14-16,0 9 15,-7-8 1,-8-46-16</inkml:trace>
  <inkml:trace contextRef="#ctx0" brushRef="#br0" timeOffset="129474.87">8520 10448 0,'0'0'0,"0"0"15,0 0-15,0 0 16,0 0-16,0 0 15,0 0 1,0 0-16,0 0 16,0 16-16,0 22 15,0 15-15,0 1 16,7-1 0,-7 16-16,0 15 15,0-15-15,0-16 16,0 0-16,0-7 15,0 0 1,0-8-16,0-7 16,0-8-16,0-1 15,0-6-15,0-9 16,0 1 0,0-8-16,0 0 15,0 0-15,0 0 16,0 0-1</inkml:trace>
  <inkml:trace contextRef="#ctx0" brushRef="#br0" timeOffset="129868.37">8527 10922 0,'0'0'16,"0"0"0,0 0-16,0 0 15,0 0-15,16 0 16,6-8-16,16 0 15,15 1 1,0-1-16,-8 1 16,-7 7-16,0-8 15,-8 8 1,0 0-16,1 0 16,-9 0-16,1 0 15,-8 0-15,8-8 16,-1 1-1,1-1-15,-23 8 16</inkml:trace>
  <inkml:trace contextRef="#ctx0" brushRef="#br0" timeOffset="130290.49">9306 10097 0,'0'0'16,"0"0"-1,0 0-15,0 0 16,0 0-16,0 8 16,0 23-16,8 22 15,-1 16 1,1 7-16,-8 16 16,0-1-16,0-22 15,0 0-15,0-1 16,0 16-1,-8-7-15,8-9 16,0-14-16,0 30 16,8 15-1,7-30-15,-15-69 16</inkml:trace>
  <inkml:trace contextRef="#ctx0" brushRef="#br1" timeOffset="150586.26">9435 4358 0,'0'0'16,"0"0"-16,0 0 16,0-8-1,0 1-15,0-1 16,0 0-16,-8 1 16,-7-8-1,-8-1-15,-7 1 16,7 0-16,-22 0 15,-46-1-15,-30 9 16,23 7 0,-15 7-16,-1 1 15,31 0-15,0 7 16,-38 8-16,8-8 16,22-7-1,-15-1-15,0-7 16,15 0-16,1 0 15,-24-7-15,9 7 16,-1 0 0,0 0-16,0 7 15,30 1-15,8-8 16,-22 0 0,-16 7-16,15 1 15,0-8-15,1 15 16,-9-7-16,16 0 15,23-1 1,-8 1-16,-15 22 16,7-7-16,0-7 15,8-1-15,0 0 16,0 8 0,-7 0-16,-1 0 15,23 0-15,0 0 16,-7 15-1,-1-8-15,1 16 16,-1-8-16,16 8 16,7-8-16,8-15 15,0 8 1,7-8-16,0 7 16,1 8-16,7-7 15,7-1 1,0 1-16,1-1 15,7 1-15,0-1 16,7 1-16,1-8 16,7 7-1,8 1-15,7-1 16,0 1-16,31 7 16,-1-7-16,8-1 15,8 1 1,30 7-16,0-8 15,-1-14-15,9 7 16,22-1 0,-61-6-16,46-1 15,23 0-15,-15 8 16,22 0 0,-23 0-16,-22-8 15,38 0-15,-23-15 16,15 8-16,30 7 15,-68-7 1,46 0-16,15-8 16,-23-16-16,23-7 15,-54 8-15,31 0 16,8-8-16,-38 0 16,38 8-1,-8-8-15,-53-8 16,30-7-16,8-8 15,-30 1 1,7-9-16,-7 8 16,15-22-16,-46 22 15,-7-30-15,-23 37 16,-15-6 0,1 7-16,-9-1 15,1-6 1,-16-1-16,-7 0 15,-23-15-15,-7 0 16,-23 7-16,0-7 16,-8 8-16,-30 15 15,-7-16 1,30 16-16,-68-8 16,15 24-16,-16 22 15,-6-8-15</inkml:trace>
  <inkml:trace contextRef="#ctx0" brushRef="#br1" timeOffset="151886.85">8875 7045 0,'0'0'16,"-7"-8"-16,-16-7 15,-30-8 1,-15-15-16,8 7 16,-1 1-16,-22-9 15,-15 9-15,-8-1 16,-8 8-1,-14 1-15,14-1 16,-6 7-16,-62 9 16,31-1-1,-23 16-15,61-8 16,-69 15-16,1-7 16,-1 7-16,46 0 15,15 16-15,-45-1 16,37 8-1,-37 23-15,38-30 16,22 15-16,-8 0 16,1-8-1,30 0-15,0 8 16,7 7-16,16-7 16,14 0-1,16-8-15,7-8 16,16 9-16,7-1 15,15 7-15,15 17 16,15-1 0,24 0-16,21-8 15,24-7-15,-24-16 16,39 1-16,30-8 16,-8 0-1,15-8-15,-60-15 16,60 0-16,8 0 15,8 0-15,-24 0 16,9 0 0,14 8-16,8-1 15,-15 1-15,-8-23 16,23-8 0,-22 7-16,-1-6 15,-60 6-15,30-7 16,-15 0-16,-23 1 15,-7-9 1,0 1-16,-16 7 16,-22 0-16,-15 0 15,-16 8-15,-14-1 16,0 1 0,-1 0-16,-14-8 15,-24-23-15,-52-15 16,-23-15-1,-83-16-15,61 31 16,-46 15-16,15 8 16</inkml:trace>
  <inkml:trace contextRef="#ctx0" brushRef="#br1" timeOffset="153242.97">8921 8983 0,'0'0'16,"0"0"-16,0 0 15,-23-15-15,-15 0 16,-22-8-16,-24 0 15,16 0 1,-22-8-16,-39-7 16,16 0-16,15 15 15,-54-7 1,46 14-16,-7 1 16,-61 0-16,53 7 15,-22 8-15,-1 0 16,38 8-1,-68 7-15,46-15 16,-46 31-16,23-1 16,60 1-16,-68 14 15,8-6 1,22 6-16,1 9 16,37-1-16,8-7 15,0 7 1,0 1-16,22-8 15,8-8-15,8 0 16,15-7-16,7 7 16,0 8-1,16-8-15,-1 7 16,8-14-16,8 7 16,7-7-16,15 14 15,16 1 1,29 15-16,-7-7 15,8-1-15,37 1 16,-14-24-16,52 24 16,0-24-1,-45 1-15,15-8 16,45-1-16,-30 1 16,46 0-1,-69-8-15,38-15 16,15 16-16,-7-9 15,45-22-15,-98 15 16,68-23 0,-15 0-16,22-15 15,-45 0-15,0 7 16,31-14 0,-54 7-16,38-31 15,-22 15-15,-54 1 16,1-8-16,0-8 15,-8-7 1,-31 22-16,-6-7 16,-24 23-16,-14-15 15,-24-8-15,-14 0 16,-23 0 0,-76 0-16,1 38 15,-92 15-15,84 54 16,-98 15-1,60-15-15,38-16 16</inkml:trace>
  <inkml:trace contextRef="#ctx0" brushRef="#br1" timeOffset="205701.55">15792 5579 0,'0'0'16,"0"0"-16,0 0 0,16 23 0,-9-8 15,1 8-15,-8 8 16,0 7 0,7 8-16,-7 7 15,8-7-15,-8 0 16,7-8 0,-7 8-16,0-1 15,-7 1-15,-1 0 16,8-8-16,-7 0 15,-1 1 1,8-9-16,0-7 16,0 0-16,0 0 15,0-8 1,0 0-16,8-7 16,-1 0-16,-7-8 15</inkml:trace>
  <inkml:trace contextRef="#ctx0" brushRef="#br1" timeOffset="206596.98">15702 5564 0,'0'0'0,"0"0"16,0 0-16,0 0 15,0 0 1,0 0-16,7-8 16,1 1-16,7-24 15,8 8 1,7 0-16,0 0 16,8 8-16,0 0 15,0 0-15,-1 7 16,-6 8-1,-1 0-15,0 0 16,0 0-16,-7 8 16,0-1-16,-1 1 15,-7 0 1,1-1-16,-9 1 16,1-1-16,-1 1 15,-7 7 1,0-7-16,0 7 15,-7 0-15,-1 1 16,1-1 0,-1 0-16,-7 1 15,0-9-15,0 1 16,0-1-16,7 1 16,-7 0-1,7-1-15,1-7 16,7 0-16</inkml:trace>
  <inkml:trace contextRef="#ctx0" brushRef="#br1" timeOffset="207297.21">16843 5144 0,'0'0'0,"0"0"15,0 0-15,0 0 16,0 0 0,0 0-16,0 0 15,0 0-15,-7 8 16,-1 7-16,-15 8 16,-14 7-1,-9 9-15,1-9 16,0 8-16,7 0 15,8 8 1,7-8-16,8 1 16,0-9-16,7-7 15,1 8 1,-1-1-16,8 1 16,0-1-16,0 1 15,0 7-15,8-8 16,7 8-1,15 1-15,0-9 16,-7-7-16,-1-8 16,1 1-16,-8-9 15,0-7 1,-15 0-16</inkml:trace>
  <inkml:trace contextRef="#ctx0" brushRef="#br1" timeOffset="207685.06">17032 5396 0,'0'0'0,"0"0"15,0 0 1,0 0-16,0 0 16,0 0-16,0 15 15,8 16-15,-1 7 16,1 15-1,0 1-15,-1-1 16,1 1-16,-1-9 16,1-6-1,-1-17-15,-7 1 16,8-7-16,-8-16 16</inkml:trace>
  <inkml:trace contextRef="#ctx0" brushRef="#br1" timeOffset="208289.7">16987 5457 0,'0'0'15,"0"0"-15,0 0 16,0 0-16,0 0 16,7-8-1,1 1-15,7-8 16,8-1-16,7 1 16,0-8-1,-7 8-15,-8 7 16,0 1-16,0-1 15,8 8 1,-8 0-16,0 0 16,0 8-16,-7-1 15,0 16-15,-8 15 16,0 0 0,-8-15-16,0 0 15,1 0-15,7-8 16,0 1-16,0-9 15,0 1 1,0 0-16,0-1 16,0-7-16,0 0 15,7 8 1,1-1-16,0 1 16,-1 0-16,1-1 15,7 1-15,0 0 16,-8-1-1,1 1-15,0-8 16,-1 7-16,1-7 16,-1 0-1,8 8-15,-15-8 16</inkml:trace>
  <inkml:trace contextRef="#ctx0" brushRef="#br1" timeOffset="208953.59">17743 5053 0,'0'0'0,"0"0"16,0 0-1,0 0-15,0 0 16,0 0-16,0 0 16,0 15-1,-8 8-15,1 7 16,-1 8-16,1 8 16,-1 8-16,-7 14 15,7 1 1,8-16-16,8-7 15,0-8-15,-1-7 16,1-8 0,-1 0-16,-7-8 15,0 0-15,0 0 16,0-7-16,8 0 16,-1 7-1,-7-15-15</inkml:trace>
  <inkml:trace contextRef="#ctx0" brushRef="#br1" timeOffset="210623.66">18136 5190 0,'0'0'0,"0"0"16,0 0-1,0 0-15,0 15 16,0 8-16,0 8 16,0 7-16,0 15 15,0 8-15,0-7 16,0-16-1,0-8-15,0-7 16,0-7-16,0-1 16,0-8-1,0-7-15,0 0 16,0 0-16,8-7 16,-1-16-1,1-8-15,-8-7 16,0 8-16,0-1 15,0 1-15,0 7 16,7 0 0,-7 8-16,0 7 15,0 0-15,0 1 16,0 7 0,8-8-16,-8 8 15,7 0-15,8 0 16,1 8-16,-1-1 15,7 1 1,1 0-16,7-1 16,8-7-16,0 0 15,7-7 1,1-9-16,-16 1 16,-7 7-16,-8 1 15,-8-1-15,1 0 16,-1 1-1,-7 7-15,0 0 16,0 0-16,0 0 16,0 0-1,0 0-15,8 7 16,-1 16-16,1 8 16,0 15-16,-1 0 15,1-16 1,-1 1-16,1-1 15,-1 1-15,-7-31 16</inkml:trace>
  <inkml:trace contextRef="#ctx0" brushRef="#br1" timeOffset="210991.13">18741 4991 0,'0'0'15,"0"0"-15,7 0 16,24 8 0,29 23-16,1 22 15,-1 0-15,-7 16 16,-23 15-16,-30 23 16,-7 15-1,-16 31-15,-22-54 16,-23 0-16,-23 61 15,15-15-15</inkml:trace>
  <inkml:trace contextRef="#ctx0" brushRef="#br1" timeOffset="211659.9">16118 7136 0,'0'0'0,"0"31"15,0 53-15,7 0 16,1 22-16,-1 9 16,1-31-1,-1 0-15,1-8 16,-1-22-16,-7-9 15,0-6-15,0-17 16,0-6 0,0-9-16,0-7 15,0 0-15</inkml:trace>
  <inkml:trace contextRef="#ctx0" brushRef="#br1" timeOffset="212056.82">16148 7075 0,'0'0'15,"0"0"-15,0 0 16,0 0-16,7 0 15,24-15 1,37-16-16,0 16 16,-31 7-16,-6 8 15,6 8 1,1 7-16,0 8 16,-15 0-16,-8 8 15,-8 7-15,-14 15 16,-1 1-1,-7-16-15,0-8 16,-8 8-16,-7-7 16,-8-8-16,1-8 15,-1-15 1,15-7-16,23 7 16</inkml:trace>
  <inkml:trace contextRef="#ctx0" brushRef="#br1" timeOffset="212474.41">17206 6793 0,'0'0'15,"0"0"-15,0 0 16,0 0-16,0 0 16,-7 23-1,-9 22-15,-14 24 16,0 0-16,0-1 16,-8 16-16,0-7 15,15-16 1,1 7-16,7 1 15,7 0-15,8-8 16,8-23 0,7 0-16,7 8 15,9-8-15,7-7 16,-1-8-16,-6-16 16,-9-7-1,8-15-15,16-16 16,-46 31-16</inkml:trace>
  <inkml:trace contextRef="#ctx0" brushRef="#br1" timeOffset="213197.29">17471 7052 0,'0'0'16,"0"0"-16,0 0 15,0 0-15,0 0 16,0 15-16,0 39 15,7 15 1,1-24-16,-8-7 16,0-7-16,0 0 15,0-9 1,0-6-16,-8-1 16,1-7-16,7-1 15,-8 1 1,8-8-16,0 0 15,0 0-15,0-8 16,-7-22-16,-1-16 16,8 0-1,8 8-15,7 0 16,0 7-16,8 8 16,-1 0-16,1 8 15,0 8 1,-1 7-16,1 0 15,0 7-15,-8 1 16,-8-1 0,1 1-16,-1 0 15,-7-1-15,0 1 16,0 0 0,0-1-16,0 1 15,0 7-15,8 0 16,7 1-16,8 7 15,15-1 1,-8 1-16,-8-15 16,-6 0-16,-1-1 15,-8 1 1,1-8-16,-1 0 16,1 0-16,-8 0 15</inkml:trace>
  <inkml:trace contextRef="#ctx0" brushRef="#br1" timeOffset="213584.31">18144 6716 0,'0'0'0,"0"0"16,0 0 0,0 0-16,0 16 15,7 14-15,1 46 16,-8 8-1,0 0-15,0 0 16,0-23-16,0-15 16,0-8-16,0-15 15,0 0 1,0 8-16,0-8 16,15 22-16,7 32 15,-22-77 1</inkml:trace>
  <inkml:trace contextRef="#ctx0" brushRef="#br1" timeOffset="-214741.83">18552 6671 0,'0'0'15,"0"0"-15,0 0 16,7 7 0,1 1-16,-1-1 15,1 1-15,0 7 16,7 16-16,0 22 15,0 16 1,-7 0-16,-1-24 16,-7-6-16,0-1 15,0 0 1,0-15-16,0 7 16,0-14-16,0-1 15,0-7-15,0-8 16,0 0-1,0 0-15,0 0 16,0 0-16</inkml:trace>
  <inkml:trace contextRef="#ctx0" brushRef="#br1" timeOffset="-214361.64">18741 7098 0,'0'0'16,"0"0"-16,0 0 16,7 0-16,16-8 15,7 1 1,8-1-16,0-7 15,-8 7-15,0-7 16,1 0 0,-9 7-16,9 0 15,-9 1-15,-7-1 16,0 8-16,-7 0 16,0 0-1,-8 0-15,0 0 16,0 0-16,0 0 15,0 0-15,0 0 16,0 0 0</inkml:trace>
  <inkml:trace contextRef="#ctx0" brushRef="#br1" timeOffset="-213985.15">19293 6533 0,'0'0'16,"0"0"-16,0 0 15,0 0 1,0 0-16,-8 8 16,1 22-16,7 16 15,0 23 1,7 22-16,8 24 16,-7-31-16,-1 23 15,1 7-15,-8-53 16,0-7-1,7-1-15,1-7 16,0-8-16,-8-38 16</inkml:trace>
  <inkml:trace contextRef="#ctx0" brushRef="#br1" timeOffset="-213465.6">19716 6403 0,'0'0'16,"8"16"-16,7 60 15,22 38-15,1 24 16,-15-8-1,-8 53-15,-15-38 16,-7-38-16,-16 53 16,-7-61-16,30-99 15</inkml:trace>
  <inkml:trace contextRef="#ctx0" brushRef="#br0" timeOffset="-179841.8">10690 4755 0,'0'0'16,"0"0"-16,0 0 15,0 0 1,0 0-16,0-8 15,0 1-15,0-9 16,7-7-16,8 1 16,16-9-1,6 0-15,1 1 16,-8 7-16,-7 8 16,-8 7-16,0 1 15,0 7 1,-7 0-16,-1 7 15,1 1-15,0-1 16,-8 9 0,0 22-16,-16 8 15,-6 15-15,-8-8 16,-1 1-16,-6-1 16,6-7-1,9 0-15,-1-8 16,8 0-16,0-15 15,7 0-15,1-8 16,-1-7 0,8-8-16,0 0 15,0 0-15,0 0 16,0 0 0,0 0-16,8-16 15,14 1-15,9 0 16,6-8-1,1 8-15,-8 7 16,1 8-16,-9 0 16,1 8-16,0-1 15,7 9 1,-7 6-16,-1 1 16,1 0-16,7 0 15,-7-8-15,-1 1 16,1-1-1,-8-7-15,0-1 16,8 1-16,15-8 16,-8-8-16,-30 8 15</inkml:trace>
  <inkml:trace contextRef="#ctx0" brushRef="#br0" timeOffset="-179383.51">11899 4556 0,'0'0'0,"0"0"15,-7 0-15,-1 0 16,-15 0-1,-7 0-15,-8 8 16,-15 0-16,0 7 16,8 0-1,7 8-15,8 0 16,7 0-16,8 7 16,0 1-16,15-8 15,8 0 1,14 0-16,16 0 15,15-8-15,0-8 16,0-14 0,-15-1-16,0-15 15,-1-7-15,-14-8 16,-8-1-16,-7 1 16,-16 0-1,-7 8-15,-8 7 16,-14 7-16,-24 1 15,61 15-15</inkml:trace>
  <inkml:trace contextRef="#ctx0" brushRef="#br0" timeOffset="-176539.43">10493 5984 0,'0'0'16,"8"-8"-1,14-7-15,16-8 16,0 0-16,-8-8 16,8 1-1,7-1-15,1 8 16,-9 8-16,9 0 16,-8 7-16,-8 8 15,-8 8 1,-6 7-16,-1 8 15,-8 15-15,-7 0 16,-7 8-16,-8 8 16,-16-1-1,1 8-15,-8-7 16,8-9-16,0-6 16,15-9-1,0-7-15,0-8 16,7-7-16,0-1 15,1-7-15,7 0 16,0 0 0,0-7-16,0-8 15,7-8-15,9 0 16,-1 8 0,7 7-16,1 8 15,0 8-15,-1 7 16,9 0-16,-9 8 15,1 0 1,0-8-16,-1 8 16,1-8-16,7-7 15,8 0-15,15-8 16,15-8 0,0-7-16,-15-1 15,-53 16-15</inkml:trace>
  <inkml:trace contextRef="#ctx0" brushRef="#br0" timeOffset="-176124.58">11831 5945 0,'0'0'16,"-7"0"-16,-9-7 16,-6-1-16,-16 16 15,-7-1 1,-8 9-16,0 7 16,15 7-16,8 1 15,7 7 1,8 0-16,7 0 15,16-7-15,15 7 16,14-8-16,24-14 16,-8-9-16,0-14 15,-8-16 1,-7-15-16,-15-8 16,-8 0-16,-15-7 15,-8-1 1,1 16-16,-9 15 15,-6 8-15,22 15 16</inkml:trace>
  <inkml:trace contextRef="#ctx0" brushRef="#br0" timeOffset="-173968.87">10644 7159 0,'0'0'0,"0"0"15,0 0-15,0 0 16,0 0-1,0 0-15,0 0 16,0 0-16,0 0 16,0 0-1,8-15-15,7-8 16,15 0-16,8 0 16,0 8-16,-8 7 15,0 8 1,0 15-16,-7 8 15,0 15-15,-8 16 16,-8-1 0,1-7-16,-8-8 15,0-7-15,-8-8 16,1 0-16,7-8 16,0 0-1,0 0-15,7 1 16,9-1-16,6 8 15,1 0-15,0 0 16,-1 0 0,-7-8-16,-7 0 15,0 0-15,-8-7 16,0 0 0,-8 7-16,-7 0 15,-15 0-15,-8-7 16,0 0-1,8-8-15,0 0 16,7-8-16,8 0 16,7-7-16,8 15 15</inkml:trace>
  <inkml:trace contextRef="#ctx0" brushRef="#br0" timeOffset="-173475.15">11740 7052 0,'0'0'16,"-15"0"-16,-23 15 15,-7 8-15,-8 15 16,0 31 0,15 0-16,16-16 15,7-7-15,7-8 16,1 0-1,7-7-15,7-8 16,16-8-16,7 0 16,15-7-16,1-16 15,-8-7 1,-1-15-16,1-31 16,-15-31-16,-16 23 15,-14 23 1,-1 8-16,-14 8 15,-9 14-15,-22 9 16,1 14-16,-9 24 16,61-31-1</inkml:trace>
  <inkml:trace contextRef="#ctx0" brushRef="#br0" timeOffset="-170716.36">10697 8304 0,'0'0'0,"0"0"15,0 0 1,0 0-16,0 0 16,0 0-16,0 0 15,0 0-15,0 0 16,0-8-1,8-7-15,14-8 16,24 0-16,7 0 16,0 8-16,-16 0 15,-6 7-15,-9 8 16,-7 0 0,-7 8-16,0-1 15,-8 9-15,0 7 16,-8 15-1,-7 7-15,-15 9 16,-8-1-16,8-7 16,7 0-16,8 0 15,7 0 1,16 7-16,14-7 16,9-8-16,14-8 15,-7-14 1,0-9-16,-1-7 15,1 0-15,-8 0 16,-7-7-16,-8 7 16,0-8-1,-15 8-15</inkml:trace>
  <inkml:trace contextRef="#ctx0" brushRef="#br0" timeOffset="-170292.85">11771 8166 0,'0'0'15,"0"0"-15,-15 8 16,-16 7-16,-14 8 16,-8 15-1,0 16-15,15 7 16,16-23-16,6-7 16,9-1-1,7-7-15,7 0 16,16-8-16,7-7 15,1-1-15,6-14 16,-6-8 0,-9-1-16,-7-7 15,-7-7-15,-8-1 16,-8 8 0,-7 1-16,-7 6 15,22 16-15</inkml:trace>
  <inkml:trace contextRef="#ctx0" brushRef="#br0" timeOffset="-162524.52">10644 9235 0,'0'0'16,"0"0"-16,0 0 15,0 0-15,0 0 16,0 0-1,0 0-15,0 0 16,8-8-16,-1 1 16,8-1-16,1 0 15,6 1 1,1-1-16,0 8 16,-8 0-16,0 8 15,0-1-15,0 9 16,-7-1-1,-1 0-15,1 1 16,-8-1-16,0 8 16,-8-8-1,1 8-15,-1 0 16,1 0-16,-1 0 16,0-8-1,1 0-15,-1 0 16,8-7-16,0 0 15,8-1-15,7 1 16,8 7-16,-1 0 16,9 1-1,-9-1-15,1 0 16,0 0-16,-1 1 16,-7-1-1,-7 0-15,0 0 16,-8 1-16,0-1 15,0 8-15,-8-8 16,-7 0 0,-8 16-16,-7-1 15,0-7-15,7-7 16,0-1 0,8-7-16,0-8 15,0 0-15,7-8 16,8 8-16</inkml:trace>
  <inkml:trace contextRef="#ctx0" brushRef="#br0" timeOffset="-162056.4">11733 9258 0,'0'0'0,"0"0"15,-8 0-15,-7 8 16,-8 7-16,-14 15 15,-9 16 1,9 8-16,6 7 16,9-23-16,14 0 15,0-8-15,8-7 16,8 0 0,7-8-16,8-7 15,15-8-15,7-8 16,-7-7-16,0-15 15,-1-16 1,-6-8-16,-16-14 16,-15 14-16,-8 9 15,-14 14 1,-24 8-16,-29 16 16,75 7-16</inkml:trace>
  <inkml:trace contextRef="#ctx0" brushRef="#br0" timeOffset="-161090.28">10795 10693 0,'0'0'15,"0"0"-15,0 0 16,0 0 0,0 0-16,0 0 15,0 0-15,0 0 16,16-16-16,21-14 15,1-8 1,7 0-16,-14 15 16,-1 0-1,-7 8-15,7 7 16,-7 8-16,-1 8 16,-7 7-16,0 8 15,-7 0-15,-8 22 16,-8 9-1,-7 22-15,-7 16 16,-1-24-16,-7 1 16,7 7-16,8-7 15,7-15 1,8-24-16,0-15 16,0-15-1,8 0-15,7-7 16,8-16-16,7-15 15,15-8-15,1 0 16,-8 16 0,-1 7-16,1 0 15,-38 23-15</inkml:trace>
  <inkml:trace contextRef="#ctx0" brushRef="#br0" timeOffset="-160721.31">11801 10479 0,'0'0'16,"-8"8"-1,-7 7-15,-7 23 16,-9 0-16,1 8 15,7-8-15,16-7 16,-1 7 0,8-15-16,8-8 15,-1 0-15,8-15 16,1-7-16,6-9 16,9-14-1,6-16-15,-6 0 16,-16 8-16,-8 8 15,-7 14-15,-7 1 16,-8 7 0,-16 8-16,31 0 15</inkml:trace>
  <inkml:trace contextRef="#ctx0" brushRef="#br0" timeOffset="-121804.89">2903 13524 0,'0'0'0,"0"0"15</inkml:trace>
  <inkml:trace contextRef="#ctx0" brushRef="#br2" timeOffset="-113445.72">11861 5724 0,'0'0'0,"-7"-7"16,-8-1-16,0 0 15,-16-7 1,1-8-16,0 0 16,-8-7-16,8 7 15,-8-8-15,0 1 16,-7 7-1,-1-8-15,-6 1 16,-24 7-16,-22 0 16,7 8-16,-15 7 15,-38 0 1,54 1-16,-39 7 16,-14-15-16,14 15 15,-7 0 1,0 0-16,53-8 15,-53 0-15,-15 8 16,22 0-16,-7-7 16,30-9-1,23 16-15,-38 0 16,8-7-16,7 7 16,0-8-16,0 8 15,15 0 1,23 0-16,-22 0 15,-1 8-15,8-1 16,7 1 0,8 15-16,8-8 15,7-7-15,0 7 16,7 0-16,1 8 16,7 8-1,8-1-15,0 1 16,-8 7-16,0-7 15,0-1 1,8 8-16,7 0 16,1 8-16,-1 15 15,8-15-15,7-8 16,8 8 0,8 0-16,7 0 15,8-1-15,7 16 16,8 0-16,7-7 15,16-1 1,22 1-16,8 7 16,14 0-16,9 0 15,7-8 1,-31-7-16,39-8 16,15-7-16,-1-16 15,31 0-15,-61-7 16,76 0-1,-15-1-15,23-7 16,-69-7-16,61 7 16,-7-8-16,-8 16 15,-15-16 1,-8 0-16,23-15 16,-38-7-16,22-24 15,-59 16-15,-9 8 16,24-24-1,-23 16-15,-16-8 16,-14 1-16,-16-9 16,-15 8-1,-7 1-15,-16-1 16,-7-8-16,-15 1 16,-30-31-1,-38-38-15,-23 38 16,15 8-16,-52-16 15,7 16-15,15 38 16,-38-8 0,30 31-16,-75 22 15,30 31-15,-75 39 16,105-32 0</inkml:trace>
  <inkml:trace contextRef="#ctx0" brushRef="#br2" timeOffset="-111871.02">11627 8258 0,'0'0'16,"0"0"-16,-15-15 15,-15-8 1,-16-8-16,8-7 15,-14-8-15,-16-15 16,-23 0-16,15 16 16,-7-1-1,-8 8-15,-22-16 16,30 24-16,-23-16 16,-23 8-16,1 7 15,-8 8 1,-23 0-16,53 8 15,-68 0-15,8 7 16,30 1 0,-15-1-16,52 8 15,-44 0-15,-1 15 16,23 8-16,-15 8 16,23-9-1,-1 17-15,1-9 16,15 1-16,7 7 15,15-15 1,1 0-16,22 7 16,0-7-16,8 8 15,14-1-15,1 1 16,7 7 0,8-8-16,0 1 15,8-1-15,7-7 16,0 15-16,7 8 15,16-8 1,7 8-16,23 8 16,8-16-16,7 0 15,7 0 1,23 0-16,-7-7 16,-8-1-16,31 16 15,-1 8-15,-7-16 16,15 8-1,23 7-15,-54-15 16,39 0-16,22-7 16,-30-16-16,38 8 15,-46-8 1,8-7-16,23-1 16,-8-7-16,0 0 15,0-15 1,-38 0-16,23 0 15,38-1-15,-38-6 16,30-1-16,-30-8 16,-30 8-1,30-23-15,-8 1 16,-22 6-16,-16 1 16,-7 0-1,-7 8-15,-8-9 16,-15 9-16,-8-1 15,-7-14-15,-16 6 16,-7 9 0,-15-16-16,-15 0 15,-16-15-15,-37-23 16,-23 8 0,-37 7-16,29 31 15,-97-8-15,14 31 16,-22 15-16,-83 15 15,-39 39-15,220-31 16</inkml:trace>
  <inkml:trace contextRef="#ctx0" brushRef="#br2" timeOffset="-110487.83">11937 10426 0,'0'0'15,"0"0"-15,0 0 16,-15-8-16,0 0 15,-16-7-15,-6-8 16,-9 8 0,-22-16-16,0 1 15,0-1-15,8-7 16,-1 8-16,-29-9 16,-24 1-1,16 23-15,-16-8 16,-29 0-16,52 8 15,-37 7-15,-16 1 16,8 7 0,-30-8-16,45 8 15,-23 0-15,-22 0 16,30 8 0,-23 7-16,53 0 15,-7 8-15,-24 0 16,9 15-16,22 8 15,-15 7 1,8 1-16,30-8 16,-31 15-16,-7 7 15,31 1-15,14-8 16,0 0 0,23-15-16,8-8 15,0 8-15,14-8 16,9 0-1,7 0-15,7 1 16,8-1-16,8 0 16,7 8-1,23 15-15,22 23 16,16 7-16,14-14 16,16-1-16,-7-7 15,6 7-15,39 0 16,-31-30-1,23 0-15,31-16 16,-61-14-16,90-1 16,-37-23-1,53-15-15,-84 8 16,106-23-16,-75-8 16,76-7-16,-130 15 15,62-16 1,-16-7-16,-23 0 15,16-8-15,-61 8 16,-22-7-16,-16 7 16,-7-1-1,0-29-15,-23 15 16,-8-1-16,-14 9 16,-16-24-1,-7 0-15,-38 1 16,-53-8-16,-8 7 15,-75-7-15,15 22 16,46 24 0</inkml:trace>
  <inkml:trace contextRef="#ctx0" brushRef="#br2" timeOffset="-90743.57">15792 9342 0,'0'0'0,"0"0"16,0 0-16,0 0 16,0 0-1,0 0-15,0 0 16,0 0-16,8 7 16,0 9-1,-8-1-15,7 8 16,-7 7-16,0 1 15,0-1-15,0-7 16,0 0 0,0 8-16,0-8 15,0 0-15,0 7 16,0 1-16,0-8 16,0 15-1,0 0-15,0-8 16,0 9-16,0-9 15,0-7 1,0 0-16,0 0 16,0 0-16,0-8 15,0 0 1,0 0-16,0 1 16,0-1-16,0-7 15,0-1-15,0 1 16,-7 0-1,7-1-15,0 1 16,0-8-16</inkml:trace>
  <inkml:trace contextRef="#ctx0" brushRef="#br2" timeOffset="-89769.36">15740 9273 0,'0'0'0,"0"0"16,0 0-16,0 0 16,0 0-16,0 0 15,0 0-15,0 0 16,0 0-1,0 0-15,0 0 16,0-7-16,0-1 16,7-7-1,1-1-15,-1 1 16,8 0-16,0 0 16,8-1-16,7 1 15,1 7 1,-1 1-16,0-1 15,0 8-15,1 0 16,-9 0-16,1 0 16,-8 8-1,0-1-15,0 1 16,-7 7-16,-1 1 16,1-1-1,-8 0-15,0 8 16,-8 0-16,-7 7 15,0 1 1,-8 7-16,-7 0 16,8-15-16,-9 8 15,9-8-15,7-8 16,-1 0 0,9-7-16,-1-1 15,1 1-15,7-8 16,-8 8-1,8-8-15,0 0 16,0 0-16,0 0 16,0 0-16,0 0 15,0 0 1,0 0-16,0 0 16,0 0-16,0 0 15,0 0-15,0 0 16,0 0-1</inkml:trace>
  <inkml:trace contextRef="#ctx0" brushRef="#br2" timeOffset="-88634.88">16586 8907 0,'0'0'15,"0"0"-15,0 0 16,0 0-16,0 0 15,-7 7 1,-1 1-16,-7 7 16,-8 23-16,1 31 15,-1 7-15,-7 1 16,-8 7 0,0 30-16,8-22 15,7-1-15,1-7 16,-1 8-1,8-23-15,7-8 16,8-15-16,0-1 16,8-7-16,7 8 15,8 0 1,7 7-16,0-14 16,0-9-16,0 8 15,16 8 1,-1 0-16,16 0 15,-61-46-15</inkml:trace>
  <inkml:trace contextRef="#ctx0" brushRef="#br2" timeOffset="-87970.69">16851 9403 0,'0'0'15,"0"0"-15,0 0 16,-8 15-16,1 16 16,-1 14-16,-7 9 15,0 15 1,7-1-16,1 9 16,7-24-16,0-15 15,0 0 1,0-15-16,0 0 15,0-8-15,0 1 16,0-1-16,0-7 16,0-8-1</inkml:trace>
  <inkml:trace contextRef="#ctx0" brushRef="#br2" timeOffset="-87329.4">16768 9456 0,'0'0'0,"0"0"16,0 0-16,0 0 15,0 0-15,0-7 16,7-9 0,8-6-16,8-1 15,15 0-15,0 0 16,-1 8-16,-6-1 16,-9 9-1,1-1-15,-8 8 16,0 0-16,-7 0 15,-1 8 1,1 7-16,-8 8 16,-8 15-16,1 8 15,-8 0-15,0-8 16,7-8 0,0-7-16,1 0 15,7 0-15,0-8 16,7 0-1,1 1-15,7-1 16,0-7-16,0-1 16,-7 1-16,0 0 15,-1-1 1,1 1-16,-8-8 16,0 0-16,7 7 15,-7-7 1,0 0-16,0 0 15,0 0-15,0 0 16,0 0 0,0 0-16,0 0 15,0 0-15,0 0 16</inkml:trace>
  <inkml:trace contextRef="#ctx0" brushRef="#br2" timeOffset="-87046.12">17123 9784 0,'0'0'16,"0"0"-16,0 0 15,0 0-15,0 0 16,0 0 0,0 0-16,0 0 15,0 0-15,0 0 16,0 0 0,0 0-16,0 0 15,0 0-15,8 8 16,-1 0-16,1-1 15,-1 1 1,1 0-16,-8-8 16,0 0-16,0 0 15,7 7 1,-7-7-16,8 8 16,-1 0-16,-7-8 15</inkml:trace>
  <inkml:trace contextRef="#ctx0" brushRef="#br2" timeOffset="-86201.17">17743 8884 0,'0'0'16,"0"0"-1,0 0-15,0 0 16,0 0-16,0 0 16,0 8-16,0 14 15,0 9 1,0 22-16,0 31 16,0-15-16,0 15 15,-8 0-15,8 0 16,0 0-1,0-31-15,0 1 16,0-9-16,0-6 16,0-9-1,0 1-15,0-1 16,0 1-16,0-16 16,0 8-16,0-8 15,0 0 1,0 1-16,0-1 15,0-7-15,0-1 16,0 1 0,0 0-16,0-1 15,0-7-15,0 0 16</inkml:trace>
  <inkml:trace contextRef="#ctx0" brushRef="#br2" timeOffset="-84597.96">18325 9098 0,'0'0'0,"0"0"16,0 0-1,0 0-15,0 0 16,0 0-16,0 0 16,0 0-16,0 0 15,0 0 1,0 7-16,-8 16 15,8 8-15,-7 7 16,7 0-16,0 15 16,0 8-1,0-7-15,-8-8 16,8-1-16,0-14 16,0-8-1,0-8-15,0 0 16,0-7-16,0 0 15,0-8-15,0 0 16,0 0 0,0 0-16,0 0 15,0 0-15,0 0 16,-7-16 0,-1 1-16,1-15 15,-1-9-15,1 9 16,-1 7-16,8 8 15,0 0 1,0-1-16,0 9 16,-8-1-16,8 0 15,0 1 1,0 7-16,0 0 16,0 0-16,0 0 15,0 0-15,0 0 16,0 0-1,0-8-15,0 8 16,0 0-16,0 0 16,0 0-1,0 0-15,0 0 16,0 0-16,0 0 16,0 0-16,0 0 15,0 0 1,0 0-16,0 0 15,0 0-15,0 0 16,0 0 0,0 0-16,0 0 15</inkml:trace>
  <inkml:trace contextRef="#ctx0" brushRef="#br2" timeOffset="-84217.01">18280 9586 0,'0'0'0,"0"0"16,0 0-16,0 0 16,0 0-1,0 0-15,0 0 16,0 0 0,7 0-16,8 0 15,8 0-15,0 0 16,-1 0-16,1 0 15,-8 0 1,8-8-16,-8 1 16,0-1-16,-15 8 15</inkml:trace>
  <inkml:trace contextRef="#ctx0" brushRef="#br2" timeOffset="-83912.38">18635 9189 0,'0'0'0,"0"0"16,0 0-1,0 0-15,0 8 16,0 15-16,-8 38 15,1 23 1,7 7-16,0-22 16,-8-16-16,1 1 15,7-16 1,0-7-16,0-9 16,0-6-16,0-16 15,0 0-15</inkml:trace>
  <inkml:trace contextRef="#ctx0" brushRef="#br2" timeOffset="-83489.96">19021 9662 0,'0'0'16,"0"0"-16,0 0 16,0 0-16,0 0 15,0 16 1,-8 7-16,-7 15 16,-8 15-16,-15 1 15,8-9 1,0-6-16,0-9 15,7-15-15,8 1 16,15-16-16</inkml:trace>
  <inkml:trace contextRef="#ctx0" brushRef="#br2" timeOffset="-82544.5">19361 9311 0,'0'0'0,"0"0"16,0 0-16,0 0 16,0 0-1,0 0-15,0 0 16,0 0-16,0 0 16,0-7-1,7-1-15,1 0 16,-1-7-16,8 0 15,1 7-15,-9 1 16,1-1 0,-1 8-16,1 0 15,-8 0-15,0 0 16,7 8-16,-7-1 16,0 9-1,0 6-15,0 9 16,-7-1-16,-1 9 15,-7 6 1,8-14-16,-1-1 16,0-7-16,1 0 15,-1-7 1,1-1-16,-1 0 16,1-7-16,-1-1 15,8-7-15,0 8 16,0-8-1,0 0-15,0 0 16,0 0-16,0 0 16,0 0-16,0 0 15,8 0 1,7 0-16,7 0 16,1 0-16,0 0 15,-8 0 1,0 8-16,0-1 15,0 1-15,0-1 16,1 1 0,-1 0-16,0-1 15,0 1-15,0 0 16,0-1-16,0 1 16,0-8-1,-15 0-15</inkml:trace>
  <inkml:trace contextRef="#ctx0" brushRef="#br2" timeOffset="-82074.81">20094 9243 0,'0'0'16,"0"0"-16,0 0 15,0 0-15,0 0 16,0 0-16,-15 7 16,-8 1-1,1 7-15,-1 0 16,0 1-16,0 7 15,1-1 1,7 1-16,7 0 16,8 8-16,0-8 15,8 0-15,7-1 16,7-6 0,1-1-16,-8-15 15,0 0-15,1 0 16,-1-8-16,0-15 15,0-7 1,-8-1-16,1-7 16,-8 8-16,0-8 15,-15-8 1,15 46-16</inkml:trace>
  <inkml:trace contextRef="#ctx0" brushRef="#br2" timeOffset="-81679.06">20260 8808 0,'0'0'16,"0"0"-16,0 0 15,0 0 1,8 0-16,15 7 16,7 8-16,8 8 15,-1 0 1,1 15-16,0 23 15,0 46-15,-16-23 16,-6 8-16,-9 7 16,-7-15-1,-7-15-15,-16-1 16,-15 16-16,-37 16 16,75-100-16</inkml:trace>
  <inkml:trace contextRef="#ctx0" brushRef="#br2" timeOffset="-76037.87">9435 4144 0,'0'0'0,"15"-7"15,15-32-15,23-14 16,15-8-1,23 0-15,15-31 16,-23 1-16,7 7 16,16 0-16,15-23 15,-23 8 1,-22 30-16,7 8 16,8 8-16,-15 7 15,-76 46-15</inkml:trace>
  <inkml:trace contextRef="#ctx0" brushRef="#br2" timeOffset="-75582.73">9533 4274 0,'0'0'0,"0"0"16,0 0-16,0 0 15,15-15-15,15-23 16,16-16-1,-9 1-15,-21 7 16,-1 15-16,-8 16 16,-7 15-16,0 0 15,0 0 1</inkml:trace>
  <inkml:trace contextRef="#ctx0" brushRef="#br2" timeOffset="-73368.47">11378 4358 0,'0'0'0,"0"0"15,7-8-15,1 1 16,7-16-1,0 0-15,23-8 16,22-7-16,23-15 16,0-16-16,38-30 15,16 0 1,-24-16-16,15-15 16,24 24-16,-1-17 15,15-29-15,-60 53 16,30-16-1,8 8-15,-69 62 16,-75 45-16</inkml:trace>
  <inkml:trace contextRef="#ctx0" brushRef="#br2" timeOffset="-72982.49">11498 4266 0,'8'-7'15,"30"-47"-15,45-53 16,23-7-1,7 7-15,1-15 16,-54 53-16,-60 69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17:33.6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7371 6190 0,'0'0'0,"0"0"16,0 0-16,0 0 15,0 0-15,0 0 16,0 0 0,0 7-16,0 9 15,0 14-15,0 8 16,-8 23 0,8 8-16,0 46 15,0-24-15,0 8 16,0 16-16,0-8 15,-7-23 1,-1 15-16,-7 0 16,7-15-16,1-31 15,-1 1-15,1-1 16,-1-7 0,1 8-16,7-16 15,0-8-15,7-7 16,1-15-1,-8-8-15</inkml:trace>
  <inkml:trace contextRef="#ctx0" brushRef="#br0" timeOffset="782.91">7363 6098 0,'0'0'0,"0"0"16,0 0-16,15-7 15,16-1 1,29-7-16,23-1 15,0 9-15,-30-1 16,8 0-16,22 8 16,53-15-1,-30 0-15,22 0 16,8-8-16,-45 7 16,38 16-16,-16-22 15,-15 6 1,-7 1-16,7 0 15,-22 7-15,-16 8 16,-22 8-16,-8-1 16,-7 1-1,0 0-15,7 7 16,0 0-16,-7 0 16,7 8-16,-7 0 15,0 15 1,-8 1-16,0 37 15,-8 0-15,1-7 16,0 23 0,-1 30-16,1-38 15,-1 0-15,1-8 16,7 61-16,-8-60 16,1-24-1,15 54-15,-8-23 16,0-16-16,-8-6 15,1-9 1,7-7-16,-7-8 16,-8-38-16</inkml:trace>
  <inkml:trace contextRef="#ctx0" brushRef="#br0" timeOffset="1232.17">7499 7663 0,'8'0'0,"45"0"16,30-8 0,0 8-16,91 8 15,-38-16-15,61-7 16,-54 15-16,16-23 16,30 0-1,-23 0-15,-7 8 16</inkml:trace>
  <inkml:trace contextRef="#ctx0" brushRef="#br0" timeOffset="10055.06">13245 6182 0,'0'0'16,"0"0"-1,0 8-15,0 7 16,0 8-16,0 0 15,0 0-15,0 0 16,0 7 0,-8 24-16,1 22 15,7 8-15,-8 0 16,1 0-16,7 23 16,0-8-1,7-23-15,1-7 16,-8 7-16,7-7 15,1-16-15,-1 1 16,1-16 0,-1 0-16,1-7 15,-8-31-15</inkml:trace>
  <inkml:trace contextRef="#ctx0" brushRef="#br0" timeOffset="10803.6">13215 6022 0,'0'0'0,"0"0"16,0 0 0,0 0-16,0 0 15,7 0-15,16-8 16,30 1-16,7 7 15,1 0 1,-8 0-16,0 0 16,45 0-16,15-8 15,-22 0 1,30 8-16,23-7 16,-61-1-16,22 0 15,39 1-15,-53 7 16,-16 0-1,9 0-15,-9 0 16,-7 7-16,-15 1 16,-15 0-1,-8 7-15,-7 0 16,7 8 0,0 15-16,-15-7 15,-7 7-15,0 15 16,-1 1-16,-7-1 15,-7 31-15,7 8 16,0-16-16,-8 8 16,0 15-1,8 16-15,-7-39 16,7-7-16,0-23 16,0-1-1,0 9-15,7-8 16,-7-8-16,0 0 15,0-8 1,0-7-16,0 8 16,0-31-16</inkml:trace>
  <inkml:trace contextRef="#ctx0" brushRef="#br0" timeOffset="11152.43">13336 7731 0,'15'0'16,"38"8"-16,7-8 15,61-8-15,76 1 16,-31 7-16,15-15 15,-22-1 1,75-14-16,-82 7 16</inkml:trace>
  <inkml:trace contextRef="#ctx0" brushRef="#br0" timeOffset="23379.93">9729 6587 0,'0'0'16,"0"0"-16,0 0 16,0 0-1,0 0-15,0 0 16,0 0-16,0 0 16,0 0-16,8 7 15,0 8 1,-1 1-16,8 7 15,0 7-15,8 8 16,0 1 0,-1-1-16,1 0 15,-8 0-15,0-7 16,0-1-16,-7-7 16,0 0-1,-1 0-15,1 0 16,-1 0-16,1-1 15,-8-22-15</inkml:trace>
  <inkml:trace contextRef="#ctx0" brushRef="#br0" timeOffset="24049.2">10160 6426 0,'0'0'16,"0"0"-16,0 0 15,0 0 1,0 0-16,-7 0 15,-1 0 1,1 0-16,-8 8 16,-1 7-16,1 16 15,-7 15-15,7 7 16,7 0-16,16-7 16,-1 0-1,8-8-15,0 0 16,8-7-16,0-8 15,-1-8-15,-6-7 16,6-1 0,-7-7-16,0 0 15,1-7-15,-1-1 16,0 0 0,-8-7-16,1 0 15,-1-8-15,-7 0 16,0 0-16,0-15 15,0 7 1,0 1-16,0-1 16,-7 8-16,7 23 15</inkml:trace>
  <inkml:trace contextRef="#ctx0" brushRef="#br0" timeOffset="24752.58">10501 6312 0,'0'0'0,"0"0"16,0 0-16,0 0 15,-8 7-15,8-7 16,-8 8-1,1 0-15,-8 7 16,0 16-16,7 22 16,1 23-16,14-7 15,16-8 1,-1 0-16,9 0 16,-1-23-16,0-7 15,-7-16-15,0-7 16,-8-8-1,0-8-15,0 0 16,0 1-16,-7-8 16,-1-1-16,1-14 15,-8-1 1,0-15-16,0-7 16,-8-8-16,-15-8 15,-14 8 1,-16 8-16,-8 15 15,61 38-15</inkml:trace>
  <inkml:trace contextRef="#ctx0" brushRef="#br0" timeOffset="32568.74">11090 6304 0,'0'0'0,"0"0"15,0 0-15,0 0 16,-7 0 0,-1 0-16,-7 0 15,0 0-15,-8 0 16,1 8-16,6-1 15,-6 9 1,7-9-16,-1 9 16,9-1-16,-1 0 15,8-7 1,0-1-16,8 9 16,-1-9-16,9 1 15,-1 0 1,0-1-16,0 1 15,0-8-15,0 0 16,0 0-16,-7 0 16,-1 0-16,1 0 15,0-8 1,-8 8-16,7-7 16,1-1-16,-8 8 15,0 0-15,7-8 16,-7 8-1,0 0-15,0 0 16,0 0-16,0 0 16,8 0-1,-1 0-15,8 8 16,1 7-16,6 8 16,1 0-16,0 0 15,-1 7 1,1-7-16,-8 0 15,0-8-15,0 1 16,0-1 0,-7 0-16,0-7 15,-1 0-15,8 7 16,-15-15-16</inkml:trace>
  <inkml:trace contextRef="#ctx0" brushRef="#br0" timeOffset="33225.06">11430 6197 0,'0'0'15,"0"0"-15,0 0 16,0 0 0,0 0-16,0 0 15,0 0-15,0 0 16,0 0-16,-7 8 16,-8 0-1,7-1-15,-7 9 16,8-1-16,-1 0 15,8 8 1,0 7-16,8 1 16,-1 7-16,1-15 15,-1-8-15,1 1 16,-1-9 0,1 1-16,-1-1 15,-7-7-15,8 0 16,0 0-16,-8 0 15,0 0 1,0 0-16,0 0 16,0 0-16,0 0 15,0 0-15,0 0 16,0 0 0,0 0-16,0 0 15,7 0-15,1 0 16,7 8-1,7 7-15,1 16 16,7-1-16,-7 1 16,0-1-16,-1-7 15,-6 0 1,-1-7-16,15 14 16,15 39-16,8 7 15,-53-76 1</inkml:trace>
  <inkml:trace contextRef="#ctx0" brushRef="#br0" timeOffset="38886.54">8013 6617 0,'0'0'15,"0"0"-15,0 0 16,0 0 0,0 0-16,0 0 15,-7 0-15,-8 0 16,0 0-16,-1 0 16,1 0-1,0 0-15,0 0 16,0 8-16,0-1 15,0 1 1,0 0-16,0-1 16,-8 9-16,0-1 15,8-8-15,0 9 16,0-9 0,7 1-16,1 0 15,-1-1-15,8-7 16,0 0-16,0 0 15,0 8 1,0 0-16,8 7 16,-1 0-16,1-7 15,-1 7-15,1 0 16,7 0 0,0 1-16,0-1 15,0-7-15,8 7 16,0 0-1,-1 0-15,1-7 16,0 0-16,-1 7 16,-6-7-16,6 7 15,-7-8 1,1 1-16,-1 0 16,0-1-16,0 1 15,-8 0 1,1-1-16,7 1 15,-7 0-15,7-1 16,-8 1-16,8 7 16,-7-7-1,0 7-15,-1-7 16,1-1-16,-1 1 16,1 7-16,-1 0 15,-7-7 1,0 7-16,0 1 15,0 6-15,0-6 16,-7-1 0,-1 0-16,-7 8 15,0-8-15,0 8 16,0-7-16,-8-9 16,-7 1-1,7-1-15,-7 1 16,7-8-16,1 0 15,-1 0-15,0 0 16,8 0 0,0-8-16,0 1 15,7-1-15,1 1 16,-1-1 0,1 0-16,-1-7 15,8 0-15,0-8 16,0 0-16,0 0 15,8 0 1,7-7-16,0-1 16,0 1-16,8-1 15,-1 1-15,9-9 16,-1 9 0,-7-8-16,-1 15 15,-7 0-15,0 0 16,-7 8-16,0-1 15,-1 1 1,1 8-16,-1-1 16,-7 0-16,0 1 15,0-1 1,0 0-16,0 1 16,-7-8-16,-1 7 15,1 0-15,-1 1 16,0-1-1,-22-7-15,30 15 16</inkml:trace>
  <inkml:trace contextRef="#ctx0" brushRef="#br0" timeOffset="39692.98">8391 6609 0,'0'0'0,"-7"8"15,-8 7-15,0 8 16,-8 15-1,0 1-15,1 6 16,6 1-16,9 8 16,-1-1-16,16 16 15,-1-16 1,9 1-16,6-9 16,1-6-16,0-17 15,-1-6-15,1-1 16,0-7-1,-8-8-15,0 0 16,0-8-16,0-7 16,0-1-1,0-14-15,0-16 16,-7-7-16,0-1 16,-8 8-16,-8 1 15,0-1 1,1 8-16,-1 15 15,1 0-15,-8 0 16,0 8-16,-1 0 16,-14-1-1,0 1-15,-15 0 16,45 15-16</inkml:trace>
  <inkml:trace contextRef="#ctx0" brushRef="#br0" timeOffset="40284.64">8800 6335 0,'0'0'0,"0"0"15,0 0-15,0 0 16,0 0 0,-8 0-16,1 7 15,-9 1-15,1 7 16,0 1-16,0 6 16,7 9-1,1-8-15,7 0 16,0-8-16,0-7 15,7-1-15,1 1 16,0 0 0,-1-8-16,1 0 15,-1 0-15,-7 0 16,0 0 0,8-8-16,-8 8 15,0 0-15,0 0 16,0 0-16,0-8 15,0-7 1,7-8-16,1 0 16,-8 23-16</inkml:trace>
  <inkml:trace contextRef="#ctx0" brushRef="#br0" timeOffset="40709.54">9004 6518 0,'0'0'16,"0"0"-16,0 0 15,0 0 1,-8 8-16,-7 7 16,0 8-16,0 7 15,0-7 1,0 8-16,7-1 16,0 8-16,-7 1 15,8-1-15,-8 7 16,0 1-1,-1-8-15,1-7 16,0-1-16,8 1 16,-1-16-16,1 1 15,7-9 1,0-7-16,0 0 16,0 0-16</inkml:trace>
  <inkml:trace contextRef="#ctx0" brushRef="#br0" timeOffset="41094.23">9283 6900 0,'0'0'0,"0"0"15,0 0-15,0 0 16,0 0-16,0 0 16,-7 7-16,-1 8 15,-7 8 1,-7 0-16,6 0 16,1 8-16,0-8 15,8-8 1,7-8-16,0 1 15,0-8-15,0 0 16,0 0-16,0 0 16,7-8-1,1 1-15,-1-1 16,1 1-16,-8 7 16,-8 0-1,8 0-15</inkml:trace>
  <inkml:trace contextRef="#ctx0" brushRef="#br0" timeOffset="74248.97">18302 5678 0,'0'0'0,"0"0"15,0 0-15,0 0 16,-7 16-16,-1 7 15,1 15-15,-1 15 16,8 8 0,0-15-16,0 15 15,8 8-15,-1 7 16,8-7 0,0-8-16,8-8 15,0-7-15,7 7 16,8-14-16,-38-39 15</inkml:trace>
  <inkml:trace contextRef="#ctx0" brushRef="#br0" timeOffset="74783.5">19232 5633 0,'0'0'0,"0"0"16,-7 0-16,-16 0 15,-7 0-15,-8 7 16,-7 8-1,-16 8-15,8 0 16,-7 15 0,7 1-16,7 6 15,16 1-15,15-15 16,7-1-16,8 1 16,8 7-16,7-8 15,23 9 1,0-9-16,0-15 15,-8-7-15,0-8 16,-7-8-16,-1 1 16,1-8-1,-8-1-15,0 1 16,-7 0-16,-1-8 16,-7-8-1,-7 1-15,-1-1 16,1 1-16,-1-1 15,-7 8 1,8 8-16,-1 0 16,8 15-16</inkml:trace>
  <inkml:trace contextRef="#ctx0" brushRef="#br0" timeOffset="75282.03">19965 5648 0,'0'0'15,"-7"0"1,-16 0-16,-22 7 16,-23 9-16,-23 14 15,8 8-15,0 16 16,15 15 0,30-16-16,15 0 15,8-14-15,0-1 16,7 8-1,8-8-15,16-8 16,21 1-16,31-16 16,0-15-16,-22-8 15,-8-7 1,-1 0-16,-6-8 16,-16 0-16,0 0 15,-8 8-15,-7-8 16,0 0-1,-15-7-15,-7-16 16,-24-15-16,46 61 16</inkml:trace>
  <inkml:trace contextRef="#ctx0" brushRef="#br0" timeOffset="77147.25">21719 5602 0,'0'0'0,"0"0"16,-7-8 0,-16-7-16,-7 8 15,7-1-15,-15 0 16,-15 8-16,-15 16 16,0-1-1,8 8-15,15 0 16,7 7-16,15 1 15,8 7-15,7-8 16,16 8 0,7-7-16,30 0 15,16-16-15,-16-15 16,-14-8 0,-1 1-16,-8-9 15,-6 1-15,-1 7 16,-8 1-1,-7 7-15,8-8 16,-8 8-16,0 0 16,0 0-16,0 0 15,0 0 1,0 8-16,7 15 16,1 0-16,-1 7 15,9 8 1,-1-7-16,7 15 15,9-8-15,-1 0 16,-30-38-16</inkml:trace>
  <inkml:trace contextRef="#ctx0" brushRef="#br0" timeOffset="77602.25">22347 5465 0,'0'0'16,"-8"0"-16,-7-8 16,-8 0-16,-7 8 15,-30 8 1,-8 7-16,7 8 15,8 0-15,16 8 16,6-1 0,16-7-16,0 0 15,7 0-15,16-8 16,7 0-16,23 1 16,7-9-1,-7-7-15,-8 0 16,-7-7-16,-8 7 15,0 0 1,-7 0-16,-8 0 16,0 0-16,7 15 15,1 61-15,-16 39 16,1 76 0,7-77-16,7 31 15,1 15-15</inkml:trace>
  <inkml:trace contextRef="#ctx0" brushRef="#br0" timeOffset="79537.25">22007 6747 0,'0'0'16,"0"0"-16,0 0 15,0 0-15,0 0 16,0 0-1,-8 23-15,8 84 16,0 30-16,-7 130 16,7-122-16</inkml:trace>
  <inkml:trace contextRef="#ctx0" brushRef="#br0" timeOffset="84282.29">13751 6640 0,'0'0'0,"-7"15"15,-1 16-15,-7 45 16,0 39-16,15-16 16,0-30-1,0-8-15,0-16 16,0-6-16,0-24 15,0-8-15,0-7 16,0 0 0,0 0-16,-8-7 15,-7-16-15,8 0 16,-1-23 0,1-7-16,7-24 15,0 32-15,0 14 16,0 8-16,0 8 15,0 7 1,0 1-16,0 7 16,0 0-16,15 46 15,7 22-15,9-7 16,14 0 0,-7-23-16,-8-22 15,-7-9-15,-1-7 16,1-7-1,0-9-15,-1-6 16,1-9-16,0-7 16,-8 0-1,0 7-15,-7 8 16,-8 0-16,0-7 16,-8-1-16,-7 1 15,0-1 1,0 8-16,7 8 15,1 8-15,7 7 16,0 0 0,0 0-16</inkml:trace>
  <inkml:trace contextRef="#ctx0" brushRef="#br0" timeOffset="84597.75">14439 6953 0,'0'0'0,"0"0"16,0 0-16,-7 8 16,-8 7-1,-1 8-15,9 0 16,7-8-16,0 0 15,0-7 1,0-1-16,7 1 16,1-8-16,7 0 15,0-15-15,-7 7 16,-1 1 0,-7 7-16,-22 0 15,22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25:19.8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3719 6144 0,'0'0'0,"0"0"0,0 0 0,0 0 0,0 0 15,0 0 1,0 0-16,0 0 16,8 0-16,7 0 15,8 0 1,15 8-16,7-8 15,15 7-15,8 1 16,-15-1-16,-15 1 16,-8 0-1,8-1-15,15 1 16,30 0-16,0-1 16,-15 1-16,-15-16 15,15 1 1,31 7-16,-16 0 15,-30-8-15,-8 8 16,8-8-16,15 8 16,15 0-1,-15-7-15,-15 7 16,0 0-16,15-8 16,8 8-1,-1 0-15,-22 8 16,-7-8-16,-1 7 15,-7 1-15,7 7 16,1-7 0,-1 0-16,8-1 15,-8 8-15,-7-7 16,0 0 0,0-1-16,14 1 15,1-8-15,0 8 16,-7-1-16,-16 1 15,0-8 1,-7 7-16,0 1 16,-1 0-16,8-1 15,1-7-15,6 8 16,16-8 0,0 0-16,-7 0 15,-1 0-15,-7 0 16,-15 8-1,-1-1-15,8 1 16,8 0-16,-38-8 16</inkml:trace>
  <inkml:trace contextRef="#ctx0" brushRef="#br0" timeOffset="13709.55">3818 8945 0,'0'0'15,"0"0"-15,0 0 16,7 0 0,16 0-16,15 8 15,15-8-15,7 7 16,-7 1-16,15-1 15,30 1 1,23 0-16,-30-8 16,15 0-16,7 0 15,-22 0-15,-23 0 16,38 0 0,0 0-16,0 0 15,-16 0-15,16 0 16,0 0-1,-38 0-15,0 0 16,15 7-16,0 1 16,-7-8-16,-16 0 15,-14 8 1,-1-8-16,-7 0 16,-8 7-16,-7 1 15,7 7-15,-30-15 16</inkml:trace>
  <inkml:trace contextRef="#ctx0" brushRef="#br0" timeOffset="79831.28">3598 7754 0,'0'0'0,"0"8"16,0 0-16,23 160 0,-8-62 15,-7-29-15,-1 30 16,1 7 0,-8-30-16,-8 0 15,8 38-15,-7-38 16,-1-15-16,1-1 16,7-7-1,-8 8-15,8-69 16</inkml:trace>
  <inkml:trace contextRef="#ctx0" brushRef="#br0" timeOffset="80650.34">3780 7640 0,'0'0'0,"0"0"16,7-8-16,9 1 16,29-9-16,31-7 15,22-7 1,-23 7-16,31 0 15,38 0-15,-31 0 16,61 0 0,-53 16-16,23 7 15,45-23-15,-46 0 16,54-8-16,-76 16 16,60-8-1,-45 16-15,0-16 16,1 15-16,-54-7 15,0 7 1,8 8-16,-8-7 16,-15 7-16,-23 15 15,-7-8-15,-8 9 16,-7-9 0,0 16-16,-1 0 15,-7 0-15,0 0 16,1 15-16,-9 31 15,-7 7 1,-7 16-16,-1-1 16,-7 16-16,7 0 15,1-23 1,-1 0-16,8-15 16,0 15-16,0-16 15,-7 1-15,-1-16 16,1 8-1,-1 23-15,0 0 16,-7-38-16,-7 8 16,-24 7-1,-7-8-15,53-53 16</inkml:trace>
  <inkml:trace contextRef="#ctx0" brushRef="#br0" timeOffset="80954.92">5655 8586 0,'83'-15'0,"189"-8"15,-45 15-15,-76 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27:07.2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3795 5060 0,'0'0'0,"0"0"16,0 0-1,0 0-15,0 0 16,0 0-16,15-7 16,15-1-1,16 0-15,14 1 16,8 7-16,-15 0 15,8 0-15,37-16 16,8 24 0,-8-16-16,15 8 15,16-15-15,-31 7 16,8-7-16,15 15 16,-8-7-1,-7-1-15,-7 8 16,6 0-16,-29 0 15,-76 0 1</inkml:trace>
  <inkml:trace contextRef="#ctx0" brushRef="#br0" timeOffset="972.37">6260 5053 0,'0'0'16,"7"0"-16,8 0 16,8 0-16,30 7 15,60-7 1,1 31-16,-1-24 15,53 9-15,-67-1 16,74-15 0,-6 0-16,60 0 15,-76 7-15,98 9 16,-60-1-16,83-7 16,-45 30-1,8-15-15,29-8 16,-30 0-16,39 8 15,-47-15 1,77 7-16,-16-7 16,-90 7-16,105 0 15,0-7-15,-105-1 16,68 16 0,-1-15-16,-105 0 15,68-16-15,-76 8 16</inkml:trace>
  <inkml:trace contextRef="#ctx0" brushRef="#br0" timeOffset="-125148.98">4967 9853 0,'0'0'0,"0"0"16,0 0-16,113 0 0,-45-15 16,0 7-16,8 1 15,22-1-15,-15 0 16,-15 8-1,0 0-15,46 0 16,-8 16-16,-8-9 16,30-7-1,-7 0-15,-37-7 16,44 14-16,31-7 16,-23-15-16,30 7 15,-60 1 1,7-1-16,39 8 15,-54-8-15,15 8 16,16 0-16,-38 0 16,-8 0-1,0 8-15,23-8 16,-8 8-16,-15-8 16,0 7-16,0-7 15,-15 8 1,-15 0-16,-7-16 15,-1 16-15,-7-1 16,0 1 0,0-8-16,-1 0 15,1 8-15,-8-1 16,1-7-16,-1 0 16,0-7-1,0 7-15,-30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54:15.8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4929 11868 0,'0'0'0,"0"0"0</inkml:trace>
  <inkml:trace contextRef="#ctx0" brushRef="#br0" timeOffset="4149.14">3047 12563 0,'0'0'16,"0"0"-16,0 0 16,0 0-16,0 0 15,0 0-15</inkml:trace>
  <inkml:trace contextRef="#ctx0" brushRef="#br0" timeOffset="8426.03">3341 12044 0,'0'0'0,"0"0"16,0 0-1</inkml:trace>
  <inkml:trace contextRef="#ctx0" brushRef="#br0" timeOffset="24693.17">19603 6609 0,'-38'-7'0,"-30"-16"16,-23 0-16,-98 0 16,53 0-16,-76 0 15,99 16 1,-76-16-16,15 15 15,-7 1-15,45 7 16,-8 0 0,-38 0-16,39 15 15,-31 8-15,61 0 16,-54 7-16,16 1 16,-8 7-1,-15 15-15,76-30 16,-53 15-16,22 8 15,16-8 1,-16 8-16,16 8 16,30-9-16,-15 9 15,-8 7-15,15-23 16,8 8 0,7 7-16,-7 16 15,8-16-15,7 1 16,22-8-1,1-1-15,-1 16 16,1 16-16,7-9 16,8-22-16,7 8 15,1-1 1,7 31-16,15 0 16,7-8-16,8-7 15,16 7-15,6 8 16,1 0-1,15-8-15,23 1 16,37 7-16,-7 0 16,60 0-1,-45-31-15,38 1 16,30-9-16,23-7 16,-46 16-1,114 22-15,-91-22 16,45-1-16,-15 8 15,46-15-15,-23 0 16,45-16 0,-38-22-16,-37-16 15,128 1-15,-68-16 16,-67-15-16,89-23 16,-6-16-1,-92 1-15,31 0 16,53-31-16,-152 23 15,84-46 1,-76 31-16,45-23 16,-60-8-16,-53 23 15,16-46-15,-31 47 16,-23-1 0,-23-23-16,-22 23 15,-23-7-15,-15-16 16,-75-15-1,-23 30-15,-91-7 16,91 23-16,-152-15 16,-29 22-16,22 31 15,-83 7 1,37 1-16,-52 38 16,53 22-16,-84 9 15,349-9 1</inkml:trace>
  <inkml:trace contextRef="#ctx0" brushRef="#br0" timeOffset="27349.59">15845 6938 0,'0'0'0,"-7"-16"15,-8-6-15,-8-1 16,-15-8 0,-30-7-16,-23 0 15,8 0-15,-7-16 16,-31-22 0,15 22-16,30 9 15,-45 6-15,-38-29 16,1 22-16,-31-7 15,60 7 1,-75-31-16,53 32 16,-38-16-16,53 22 15,-114-37 1,129 38-16,-90-31 16,52 16-16,-38 7 15,-14 0-15,-1 16 16,16-1-1,-54-7-15,-7-15 16,68 22-16,-53-22 16,30 15-16,16 7 15,-54 8 1,8 0-16,69 0 16,-47 0-16,16 0 15,-7-7 1,52-1-16,-91 1 15,46 7-15,8-23 16,-1 23-16,-7-15 16,-15 31-1,52-1-15,-74 16 16,44-1-16,-7 8 16,-8 8-16,-30 8 15,23 7 1,68-15-16,-76 30 15,38-22-15,-7-16 16,29 23 0,-29-7-16,7 22 15,15 1-15,23-1 16,-54 16-16,54-23 16,-15 7-1,37-7-15,-52 38 16,22-16-16,-22 32 15,52-39-15,16 23 16,-16 7 0,1-7-16,7 8 15,-23 38-15,38-31 16,38-31 0,-37 77-16,21-38 15,16-30-15,0 7 16,0 22-16,8 1 15,7-15 1,0 38-16,8-24 16,7 1-16,8 8 15,7-1 1,15-7-16,1 0 16,7 46-16,15-47 15,0 32-15,8 7 16,7-31-1,15 39-15,-7-31 16,0-7-16,15 37 16,-8-45-1,8 0-15,0-8 16,0-7-16,-8-24 16,-7-14-16,-8-16 15,-7-7 1,-8-9-16,0-6 15,-7-9-15,-1 1 16,1 0-16,-8-8 16,0 0-1,0 0-15,0 0 16,0 0-16,0 0 16,-8-8-16,1-15 15,-1 0 1,1-7-16,-1 7 15,1 0-15,-1 8 16,0 7 0,8 8-16,0 0 15,0 0-15,0 0 16,0 0-16,0 8 16,8 7-1,0-7-15,-1-1 16,1 1-16,7-8 15,0 0-15,0-8 16,-7 1 0,-8 7-16,0-8 15,0-7-15,-8-8 16,-7 7 0,0 9-16,0-1 15,0 8-15,-1 0 16,9 0-1,-8 8-15,15-8 16</inkml:trace>
  <inkml:trace contextRef="#ctx0" brushRef="#br0" timeOffset="28744">3712 9120 0,'-8'0'0,"-22"-15"16,-15 0-16,-1-8 16,-7 0-1,-30 16-15,-15-1 16,7 8-16,-15 0 15,-15 8 1,16 7-16,37-8 16,-16 1-16,-21 15 15,21 0-15,9-8 16,-31 31 0,15-16-16,-15 9 15,38-16-15,-15 22 16,-15 24-16,15-8 15,7 8 1,23-8-16,16-8 16,-9 16-16,-7 30 15,15-15 1,-14-8-16,14 39 16,7-1-16,1-22 15,15 15-15,8 0 16,7-8-1,7-38-15,8 8 16,15 45-16,8-30 16,0-15-1,7-8-15,16 15 16,30 31-16,7-8 16,-22-38-16,7 8 15,45 15 1,8 7-16,-22-29 15,44 6-15,-44-22 16,37 0-16,8 7 16,0-7-1,45 0-15,-91-16 16,99-7-16,-46 8 16,46-16-16,-54 8 15,69-15 1,-15-1-16,-53-14 15,67-24 1,-21-22-16,29 14 16,-106 1-16,114-23 15,-83 31-15,45-31 16,-113 23 0,75-62-16,-30 24 15,-37 15-15,6-8 16,9-22-16,-39 14 15,-22 9-15,-15 7 16,-8-16 0,1-22-16,-16 7 15,-15 16-15,-8-23 16,-14-16 0,-31 9-16,-53-9 15,-8 16-15,-37-8 16,15 31-1,38 7-15,-99-23 16,46 24-16,-53-9 16,75 32-16,-112-9 15,36 1 1,-14 15-16,15 7 16,-15-7-16,-76 30 15,114-22-15,-69 7 16,-37 15-1,98-7-15,-98 7 16,22-15-16,121 16 16</inkml:trace>
  <inkml:trace contextRef="#ctx0" brushRef="#br0" timeOffset="48137.2">16072 4587 0,'0'0'0,"0"0"16,0 0-16,0 0 15,0 0 1,0 0-16,0 8 16,8 30-16,-1 15 15,1 8 1,-8 38-16,0 39 16,0-8-16,-8-1 15,1 1-15,-1-23 16,1 0-1,7-16-15,0-7 16,0-15-16,0-23 16,7 0-1,-7-46-15</inkml:trace>
  <inkml:trace contextRef="#ctx0" brushRef="#br0" timeOffset="48845.45">16337 4442 0,'0'0'0,"0"0"15,0 0 1,0 0-16,15 0 16,8-8-16,14 1 15,62-9 1,37 9-16,-8 7 15,61 15-15,-75-23 16,82 16 0,-37-23-16,75 15 15,-105-8-15,120 1 16,-82-9-16,82-14 16,-105 7-1,83-8-15,-54 1 16,1 15-16,-68-1 15,60 9-15,-22-1 16,-15 0 0,-8 8-16,-31 8 15,-22 0-15,-7-1 16,-8 9 0,-16-1-16,1 15 15,0 16-15,-15 15 16,-8 8-16,-23 53 15,-22 46 1,7-38-16,-22 68 16,22-76-16,8 23 15,0-46 1,8-15-16,-1 16 16,0-47-16,8-7 15,0-8-15,0-15 16,0-8-1,0-15-15</inkml:trace>
  <inkml:trace contextRef="#ctx0" brushRef="#br0" timeOffset="49365">16564 5800 0,'0'0'0,"0"0"16,0 0-16,0 0 15,30 0 1,38 0-16,15 0 16,61-7-16,7 7 15,15-15 1,31-1-16,52 9 15,-60 7-15,106-23 16,-23 15-16,-106 1 16,122 7-1,-107-8-15,-14 0 16,6 1-16,1-1 16,-30 8-1,-23-15-15,-38 7 16,-23 0-16,-22 1 15,-7-1-15,-16 8 16,-15 0 0</inkml:trace>
  <inkml:trace contextRef="#ctx0" brushRef="#br0" timeOffset="56551.82">4732 4366 0,'0'0'0,"0"0"16,-7 0-16,-1-8 16,-7 8-1,8 0-15,-1 0 16,1 0-16,-1 0 15,0 0 1,8 0-16,-7 23 16,-1 15-16,8 31 15,0 15-15,15 45 16,1-6 0,-1 44-16,7-22 15,-7-45-15,8 29 16,-8-22-1,-7-30-15,-1-9 16,-7-22-16,8 0 16,-8-16-16,7-7 15,1 0-15,0-15 16,7 7 0,0 0-16,-8-7 15,9 0 1,6-1-16,24-14 15,22-1-15,15-15 16,0 0-16,15 0 16,8 0-16,-8 1 15,-30 6 1,31-7-16,-9 8 16,-14-8-16,0 0 15,-16-15 1,0 8-16,1-9 15,-8 1-15,0-7 16,-8-1 0,1-8-16,-9-14 15,-6-1-15,-9 0 16,-7 8-16,8-8 16,-8-14-1,0-17-15,0 24 16,1-8-16,-1-23 15,0 0-15,0 31 16,0 15 0,-7 0-16,-8 7 15,-8 9-15,-15-9 16,1 24-16,-1-1 16,-38 1-1,-44 7-15,-39 7 16,-45 32-16,30 14 15,-90 62 1,52-16-16,-37 16 16,52 38-16,-22-8 15,61-38-15,-39 53 16,99-61 0,-8 1-16,91-77 15</inkml:trace>
  <inkml:trace contextRef="#ctx0" brushRef="#br0" timeOffset="84630.84">3818 1473 0,'-15'-8'15,"-53"-30"1,-23-15-16,8-1 16,-31 1-16,-22-23 15,30 30-15,-37-8 16,14 24-1,38 7-15,-52 15 16,7 1-16,0 30 16,-23 30-16,53 8 15,0-7 1,-15 22-16,0 54 16,38-24-16,15-6 15,8 45-15,14-16 16,31 9-1,0 30-15,30-61 16,0-1-16,31 24 16,-9-38-16,16-16 15,23 23 1,22-7-16,-30-31 16,53 8-16,30-16 15,16-7 1,37-16-16,-38 1 15,61-23-15,-38-1 16,-15-14-16,53-1 16,-23-7-1,38-16-15,-91 8 16,68-23-16,-37-15 16,22-23-16,-91 16 15,31-9 1,-16-22-16,-29-15 15,-31 30-15,-8-31 16,-22-14 0,-23 29-16,-30-14 15,-15-16-15,-31 23 16,-30 8-16,-67-38 16,44 53-1,-90-16-15,-15 16 16,-8 16-16,-121-1 15,1 54 1,52 45-16,-106 54 16,303-61-16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2-23T02:07:33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15951 4961 0,'0'0'15,"0"0"-15,-15 0 0,-121 0 16,68-15-16,8 7 16,7 0-16,15 8 15,8 0 1,7 0-16,8-7 15,7 7-15,1 0 16,7 0-16,-8 0 16,8 0-1,-7 7-15,-1 1 16,0 7-16,1 1 16,-1 14-1,1 8-15,-1 8 16,8 15-16,8-15 15,-1 7-15,1 24 16,-1-1 0,1-45-16,0 22 15,-1 0-15,1-7 16,-8-8-16,0 0 16,0-7-1,0 0-15,0-9 16,0 1-16,7-7 15,1-1 1,7 8-16,-8-8 16,9 0-16,-1 1 15,7-1-15,1-8 16,0 1 0,-1 0-16,1-8 15,-8 0-15,0 0 16,8 7-1,-8-7-15,0 0 16,0 0-16,-7 0 16,-1 0-1,-7 0-15</inkml:trace>
  <inkml:trace contextRef="#ctx0" brushRef="#br0" timeOffset="304.58">15324 5427 0,'0'0'15,"0"0"-15,7 0 16,16 7-16,30 1 16,23-8-1,-1 0-15,-22 0 16,-15-8-16,-15 1 16,-1 14-1,8 1-15,-30-8 16</inkml:trace>
  <inkml:trace contextRef="#ctx0" brushRef="#br0" timeOffset="752.58">16465 5030 0,'0'0'15,"0"0"-15,0 0 16,0 0 0,0 7-16,0 9 15,0 22-15,0-8 16,0 24-16,-7-9 16,-1 24-1,8 15-15,-7 0 16,-1-15-16,0-1 15,1 1 1,-1 0-16,1-23 16,-1-8-16,-14 8 15,22-46-15</inkml:trace>
  <inkml:trace contextRef="#ctx0" brushRef="#br0" timeOffset="1267.08">16458 5030 0,'0'0'16,"0"0"-16,0 0 16,0 0-16,0 0 15,0 0-15,0 0 16,0 0 0,22 0-16,46 0 15,16 7-15,-16 9 16,-8 14-1,-22-15-15,0 31 16,-16-8-16,-6-7 16,-9 7-16,-7 8 15,0 7 1,-7-7-16,-9 15 16,-6-15-16,-16 7 15,-7 1 1,7-24-16,0 1 15,0-8-15,8 0 16,7-8-16,8-8 16,8 1-1,-1 0-15,8-8 16,0 0-16</inkml:trace>
  <inkml:trace contextRef="#ctx0" brushRef="#br0" timeOffset="1789.55">17856 5129 0,'0'0'0,"0"0"15,-7 0-15,-16-8 16,-7 23-16,-8-7 16,-7-31-1,-1 31-15,8 7 16,1 16-16,-9-1 15,1 8-15,15-7 16,0 15 0,7-1-16,8-6 15,7 6-15,8 1 16,8-8 0,14-7-16,9-1 15,14-14-15,8-1 16,7-23-16,-7-7 15,-7-8 1,-9-7-16,1-24 16,-15 24-16,-8-1 15,-7 1-15,-8-1 16,-8 1 0,-22-9-16,30 39 15</inkml:trace>
  <inkml:trace contextRef="#ctx0" brushRef="#br0" timeOffset="63973.54">14069 10044 0,'7'0'0,"46"-8"0,0 1 0,597-16 15,-461 15-15,38 1 16,0 14-16,-53 1 16,75 7-1,1-7-15,-61-1 16,83 1-16,15 7 15,-105-7-15,128-16 16,-23 16 0,-60-16-16,113 1 15,-76-1-15,77-7 16,-1 7 0,-106-7-16,106 0 15,-98 22-15,83-14 16,-52 14-16,-107 16 15,76-8 1,7 8-16,-98-23 16,91 16-16,-68-24 15,15 16 1,-83-8-16,53 0 16,-16 0-16,-22 30 15,-7-30-15,-8-8 16,-46 1-1,-15 7-15,8 0 16,0-8-16,8 8 16,-8-7-1,0-1-15,-16 8 16,-6-8-16,-9 1 16,1-1-16,-8 0 15,0 1 1,0-1-16,0 8 15,8 0-15,0-8 16,0 1 0,7-8-16,8 15 15,-1-16-15,1 1 16,0 0-16,0 0 16,-8-8-1,8 0-15,7 0 16,8 8-16,8-1 15,-9 16 1,-14 0-16,-7 0 16,-1 0-16,0 0 15,0 0-15,8 0 16,0 0 0,0 0-16,-1 0 15,9 31-15,-24-39 16,-6 8-1,-1-7-15,0-1 16,-8 0-16,1 8 16,-1-7-16,1-1 15,0 0 1,-1-7-16,-7 0 16,0-16-16,0 8 15,8-15 1,-8 0-16,0-8 15,0 1-15,0 6 16,0-14-16,-8-8 16,8-23-1,0-8-15,0 16 16,0-31-16,0 23 16,8-15-16,-8 7 15,0 1 1,0 15-16,0-1 15,0 8-15,0 16 16,-8-16 0,1 1-16,-1 14 15,-7 1-15,0-1 16,0-22 0,-8-15-16,0 22 15,1 0-15,7 23 16,-16-15-16,9 8 15,-1 15 1,0 7-16,1 1 16,-1 7-16,-7 0 15,-8 0-15,-15 0 16,-8 0 0,16 8-16,7 7 15,-52-22-15,-31 14 16,15 9-1,-23 7-15,-45-8 16,84 8-16,-92 8 16,8-16-1,-60 1-15,90 7 16,-98-8-16,8 77 16,22-115-16,-75 8 15,75 22 1,-22 9-16,-68-1 15,37 16-15,61-1 16,-144 16-16,53-61 16,8 46-1,-61-24-15,144 9 16,-151-16 0,83 15-16,-53 1 15,60-1-15,31 16 16,-53 22-16,-1-22 15,137-1-15,-114-14 16,16 14 0,113-7-16,-114-7 15,77-1-15,-39-7 16,76 7 0,-68 1-16,68-9 15,-46 9-15,84 7 16,0 7-1,-54 1-15,47-8 16,29 8-16,8-1 16,0-7-16,7 8 15,9 0 1,14-1-16,8 1 16,14-1-16,-6 9 15,7-1 1,7-7-16,-7 7 15,7 8-15,-7 23 16,8 38-16,7 38 16,0-8-1,15 85-15,-8-108 16,8 39-16,1 61 16,-16-46-1,7 23-15,-7-39 16,0 55-16,8-17 15,-8 47-15,0 76 16,0-152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2-23T02:09:13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9189 0,'0'0'0,"23"0"0,22 8 16,295-8-16,-166-15 15,-45-1-15,37 1 16,-45 0-16,15 7 15,15 0-15,-7 8 16,22 0 0,-30 0-16,-7-7 15,52-16-15,-37 8 16,53-23-16,-99 22 16,53-14-1,15-1-15,-30 8 16,31 0-16,-77 8 15,16 0 1,15-8-16,-22 0 16,-24 0-16,8 8 15,8-8 1,-8 8-16,-30 0 16,-8-8-16,-7 7 15,8-7-15,-1 1 16,-15 6-1,0 1-15,8-8 16,-8 0-16,-7 0 16,7-7-16,1-8 15,-9-1 1,1-6-16,-8-1 16,8-38-16,-8 53 15,8-22-15,-1-8 16,1-8-1,0 8-15,-1-7 16,9-9-16,-1-7 16,0 16-1,0 6-15,-7 9 16,7 15-16,-7-8 16,-8 16-16,-7-1 15,-1 16 1,1-8-16,-8 8 15,-8-8-15,-22-8 16,-31-15-16,-7 16 16,-15-1-1,-38-22-15,23 45 16,22 1-16,-37-9 16,-38 9-1,22-9-15,-22 1 16,-8-8-16,1 8 15,-62 0 1,-14-16-16,75 39 16,-75-31-16,52 0 15,-59 8-15,82 15 16,-38-8-16,31 8 16,-16-7-1,77 7-15,-47-23 16,31 23-16,16-38 15,-9 15 1,16 15-16,30 0 16,15 1-16,-8-1 15,9 0 1,-1 8-16,15 0 16,8 0-16,-1 0 15,1 8-15,0 15 16,-15 38-1,-8 76-15,-8 85 16,23 14-16,8 1 16,7 30-16,8-53 15,-15 30 1,0 31-16,15-130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2-23T02:14:1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9344 5007 0,'-8'-16'15,"-7"-6"-15,-7-1 0,-160-99 0,122 83 16,14 24 0,1 7-16,0 8 15,-8 8-15,7 7 16,1 1-16,0 7 16,7-1-1,0 9-15,8-8 16,7 0-16,0 15 15,-7 31-15,7 7 16,8-30 0,8 7-16,7 1 15,7 14-15,24 24 16,6-23 0,31-1-16,23-7 15,0-15-15,37 0 16,-7-8-1,-30-15-15,38 7 16,-1-14-16,-22-16 16,53-8-16,-46 8 15,8-8-15,45-7 16,-37-8 0,22-7-16,0-54 15,-83 91-15,38-7 16,8-15-1,-24-8-15,-14 0 16,15-15-16,-8 8 16,-15-8-16,-23 7 15,-15 8 1,1-23-16,-16 23 16,0-30-16,-15-23 15,-15 7 1,-31-7-16,-29-8 15,-1 23-15,-30-16 16,-37 9-16,29 22 16,-105-15-1,0 30-15,-31-30 16,-105 15-16,234 31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2-23T02:20:43.18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11997 5182 0,'0'-7'15,"0"7"-15,0 0 16,0 0-16,0 0 16,8-8-1,0 0-15,7 1 16,0 7-16,0-8 15,0 0-15,0 1 16,8-1 0,7 8-16,15-7 15,8-1-15,0 8 16,-7 0-16,7 0 16,-1 15-1,17-7-15,-1 7 16,0 8-16,-8 0 15,-15-31 1,8 16-16,15 0 16,46-8-16,-31 0 15,-15 7-15,0 1 16,91-1 0,-76 9-16,0-1 15,15 0-15,8-15 16,-15 15-1,7 1-15,-7-9 16,0 1-16,-31-8 16,1 8-16,22-8 15,7 7 1,1-7-16,-8 0 16,0 16-16,8-9 15,-8-7 1,-30 0-16,0 0 15,0 8-15,8-8 16,-8 0-16,-1 0 16,-14 7-1,0 1-15,0-8 16,-8 0-16,-7 8 16,-1-8-1,-6 0-15,-1 7 16,0-7-16,0 23 15,-8-30 1,-7 7-16,0 0 16,0 0-16,0 0 15,0 0-15,0 0 16,0 0 0,0 0-16,0 0 15,0 0-15</inkml:trace>
  <inkml:trace contextRef="#ctx0" brushRef="#br0" timeOffset="10355.61">2207 8884 0,'0'0'16,"0"0"-16,0 0 16,0 0-16,0-8 15,0-7 1,8-8-16,0-15 16,-1 0-16,1-8 15,-1-15-15,1 8 16,-1-9-1,-7-22-15,-7 23 16,-1 8-16,1 0 16,-1 7-16,1 15 15,-1 8 1,8 8-16,-8-8 16,1 8-16,-1 0 15,8 15 1,0 0-16,0 0 15,0 0-15,0 0 16,0 7-16,15 24 16,16 45-1,14 39-15,-7-9 16,0 1-16,-8 8 16,-7-46-1,-1-16-15,9 8 16,-1-15-16,0 0 15,0-1-15,0-6 16,1-1 0,-9-8-16,1 1 15,-8-16-15,8 0 16,0-15 0,-23 0-16</inkml:trace>
  <inkml:trace contextRef="#ctx0" brushRef="#br0" timeOffset="10852.63">3145 8762 0,'0'0'0,"0"0"15,0 0-15,0 0 16,0 0 0,0 0-16,0 0 15,0 0-15,0 0 16,-8-8-16,8 8 15,-7-7 1,-8 7-16,0 0 16,-1 7-16,-6 8 15,-1 8-15,8 0 16,7-8 0,1 1-16,7-1 15,0-7-15,7-1 16,1 1-1,-1-8-15,1 0 16,0 0-16,-1 0 16,1 0-16,-1 0 15,1 0 1,-1 0-16,1 0 16,7 0-16,8 15 15,22 16-15,23 45 16,8 23-1,-31-38-15,-15-15 16,-7-15-16,-8-8 16,-7-8-1,-1-15-15,1-8 16,7-38-16,-15 46 16</inkml:trace>
  <inkml:trace contextRef="#ctx0" brushRef="#br0" timeOffset="11157.87">3447 7747 0,'0'0'0,"0"0"16,0 0-16,0 0 15,0 0-15,0 7 16,0 9 0,8 14-16,-1 24 15,1 52-15,0-29 16,7 30-16,0-1 16,7 1-1,1 0-15,15 23 16,-8-23-16,-7-16 15,-23-91-15</inkml:trace>
  <inkml:trace contextRef="#ctx0" brushRef="#br0" timeOffset="11418.52">3470 8647 0,'0'0'0,"0"0"16,0 0-16,8-7 16,22-1-1,23 0-15,0 1 16,0-1-16,-16 1 15,-6-9-15,-31 16 16</inkml:trace>
  <inkml:trace contextRef="#ctx0" brushRef="#br0" timeOffset="11677.52">4233 8655 0,'0'0'16,"0"0"-16,0 0 15,0 0-15,-7 23 16,-1 15 0,1 15-16,-1 1 15,1-1-15,-1-7 16,1 0-16,-1-16 15,8-14 1,0-16-16,0 0 16</inkml:trace>
  <inkml:trace contextRef="#ctx0" brushRef="#br0" timeOffset="12255.16">4574 8830 0,'0'0'0,"0"-7"15,7-24 1,1-37-16,-8-54 16,0-24-16,-15-29 15,7 38-15,1 22 16,-1 1 0,8 7-16,0 30 15,-8 16-15,1 16 16,-1 14-16,1 8 15,-1 8 1,1 0-16,7 15 16,-8-8-16,1 8 15,-9 0 1,1 15-16,-23 39 16,8 22-16,8 16 15,6 22-15,16 1 16,8-16-1,15 0-15,-1-7 16,9-8-16,-1-16 16,-7-14-16,-1-1 15,1-15 1,0 0-16,-1-15 16,8-7-16,8-9 15,-38-7 1</inkml:trace>
  <inkml:trace contextRef="#ctx0" brushRef="#br0" timeOffset="12655.68">5103 8144 0,'-8'-16'16,"1"16"-16,-8 0 16,0 0-16,-8 8 15,0 7 1,8 0-16,0 8 16,0 0-16,7 15 15,1 16 1,7-16-16,0-15 15,7-15-15,1-1 16,7 1-16,0-8 16,8 0-1,-1-8-15,-6 1 16,-1-1-16,-8 16 16,1-16-16,-8-7 15,0 15 1,0-8-16,-8-7 15,8 15-15</inkml:trace>
  <inkml:trace contextRef="#ctx0" brushRef="#br0" timeOffset="13067.42">5398 8395 0,'0'0'0,"0"0"16,0 0-16,0 0 16,0 0-16,-8-7 15,1-1-15,-1 1 16,0-9-1,8-14-15,8-8 16,0-16-16,14-7 16,1 23-1,-8 15-15,0 0 16,-7 16-16,-8 7 16,7 0-1,1 7-15,-1 8 16,9 1-16,-1 7 15,0-1-15,0 9 16,0-8 0,0 15-16,-15-38 15</inkml:trace>
  <inkml:trace contextRef="#ctx0" brushRef="#br0" timeOffset="13616.81">6010 7884 0,'0'0'0,"0"0"16,-8 0 0,-7 15-16,-7 1 15,-1 7-15,-7 15 16,7 7-16,8 9 16,15-1-1,8-7-15,7-23 16,0-8-16,0-7 15,0-8-15,0 0 16,0 0 0,0 0-16,0 0 15,1 0-15,-1 8 16,0 7 0,8 38-16,7 31 15,-8-8-15,-6-14 16,-9-17-16,-7-6 15,-7-17 1,-1 1-16,-7 0 16,-8-8-16,-15 8 15,-30 0 1,-30 8-16,23-16 16,-1-7-16,76-8 15</inkml:trace>
  <inkml:trace contextRef="#ctx0" brushRef="#br0" timeOffset="13939.47">4649 8960 0,'0'0'0,"0"0"16,23 0-16,30 0 15,15-7 1,23-9-16,52-14 16,-22-1-16,38-15 15,0 1-15,-46-1 16,61-8-1,-38 1-15,23-8 16,-31 15-16,-44 16 16,-84 30-1</inkml:trace>
  <inkml:trace contextRef="#ctx0" brushRef="#br0" timeOffset="14408.01">2593 9578 0,'0'0'16,"15"0"-16,15-7 15,23-8 1,91-1-16,-16-14 16,1-1-16,60-30 15,-83 23 1,83-38-16,-38 15 15,-7 0-15</inkml:trace>
  <inkml:trace contextRef="#ctx0" brushRef="#br0" timeOffset="18735.79">10561 7579 0,'0'0'16,"0"0"-16,-7 7 15,-1 1-15,-7 7 16,7 1 0,-7-1-16,0 8 15,0 0-15,0 7 16,0 1-16,-16 7 15,9 0 1,-1 15-16,0 1 16,1-1-16,-1 1 15,-7 7 1,15-15-16,0 7 16,7 0-16,-7 16 15,0-23-15,0 7 16,7-7-1,8-8-15,0-7 16,0-1-16,0-7 16,0 8-1,8-8-15,-8 7 16,0-15-16,7 16 16,1-8-16,-8 7 15,0 1 1,7-1-16,1 9 15,7-1-15,-7 0 16,-1-8-16,1-7 16,-1 0-1,8 8-15,-7-16 16,7 0-16,0-7 16,-15-8-16</inkml:trace>
  <inkml:trace contextRef="#ctx0" brushRef="#br0" timeOffset="19427.12">10516 7396 0,'0'0'16,"0"0"-16,0 0 15,7 7 1,8 1-16,1 7 15,-1 8-15,7 8 16,1 7-16,-8-8 16,8 54-1,-8-46-15,-8 16 16,1-1-16,0 8 16,-1 0-16,1 8 15,7-8 1,-8 0-16,1 8 15,-8 22-15,0 9 16,0-16 0,0 15-16,-8 0 15,1-15-15,7-15 16,-8-8-16,1-8 16,-1-7-1,1 7-15,-1-14 16,0-1-16,-7-15 15,0 7 1,-7-15-16,22-15 16</inkml:trace>
  <inkml:trace contextRef="#ctx0" brushRef="#br0" timeOffset="20090.97">10478 7518 0,'0'0'0,"0"0"16,0 0-16,0 0 15,-8 0-15,-7 0 16,-15 15 0,0 0-16,-16 8 15,-7 8-15,-7 7 16,7-8 0,0 9-16,15-9 15,8 1-15,0-1 16,0 39-16,-8 22 15,8-22 1,-8 0-16,8-1 16,-1-14-16,9 22 15,7-15 1,-1-7-16,9-9 16,-1 9-16,8-16 15,8 0-15,7 46 16,8-15-1,-1-23-15,1-1 16,0 1-16,-1 0 16,1-8-16,0 0 15,-1-22 1,-22-16-16</inkml:trace>
  <inkml:trace contextRef="#ctx0" brushRef="#br0" timeOffset="20564.95">10554 7457 0,'0'0'0,"0"0"15,0 0-15,0 0 16,7 7-1,8 9-15,8-1 16,7 8-16,15 23 16,16 22-16,15 16 15,-1 15 1,-7 1-16,-15 6 16,0 39-16,-8-15 15,-7-8-15,0 8 16,-8-23-1,-15-8-15,-15 8 16,-15-15 0,-7-1-16,22-91 15</inkml:trace>
  <inkml:trace contextRef="#ctx0" brushRef="#br0" timeOffset="25419.2">9956 7815 0,'0'8'0,"0"-8"16,0 0-16,0 0 16,0 0-1,0 0-15,0 0 16,0 0-16,0 0 16,0 0-1,0 0-15,0 0 16,0 0-16,0 0 15,0 0-15,0 0 16</inkml:trace>
  <inkml:trace contextRef="#ctx0" brushRef="#br0" timeOffset="26219.91">10251 8006 0,'0'0'0,"0"0"16,0 0-1,0 0-15,0 0 16,0 0-16,0 0 16,0 0-1,0 0-15,0 0 16,0 0-16</inkml:trace>
  <inkml:trace contextRef="#ctx0" brushRef="#br0" timeOffset="26881.17">10652 8151 0,'0'0'0,"0"0"16,0 0-16,0 0 16,0 0-16,0 0 15,0 0 1,0 0-16,0 0 16,0-7-16,0-1 15,0 8-15</inkml:trace>
  <inkml:trace contextRef="#ctx0" brushRef="#br0" timeOffset="27379.75">11143 7899 0,'0'0'0,"0"0"15,0 0-15</inkml:trace>
  <inkml:trace contextRef="#ctx0" brushRef="#br0" timeOffset="28011.56">9979 8327 0,'0'0'16,"0"0"-16,0 0 16,0 0-16,0 0 15,0 0-15,0 0 16,0 0 0,0 0-16,0 0 15,0 0-15,0 0 16</inkml:trace>
  <inkml:trace contextRef="#ctx0" brushRef="#br0" timeOffset="28474.73">10901 8617 0,'0'0'0,"0"0"16,0 0 0,0 0-16,0 0 15,0 0-15,0 0 16,0 0 0</inkml:trace>
  <inkml:trace contextRef="#ctx0" brushRef="#br0" timeOffset="28761.31">11370 8556 0,'0'0'15,"0"0"-15,0 0 16</inkml:trace>
  <inkml:trace contextRef="#ctx0" brushRef="#br0" timeOffset="32794.14">10780 8067 0,'0'0'0,"0"0"16,0 0-1,0 0-15,-7 8 16,7-8-16,-8 8 16,1-1-1,7 1-15,0-8 16,0 0-16,0 0 15,0 0-15,0 0 16</inkml:trace>
  <inkml:trace contextRef="#ctx0" brushRef="#br0" timeOffset="33542.21">10236 8121 0,'0'0'16,"0"0"-16,0 0 16,0 0-16,0 0 15,0 0 1,0 0-16,0 0 15,0 0-15,0 0 16</inkml:trace>
  <inkml:trace contextRef="#ctx0" brushRef="#br0" timeOffset="33980.01">10826 8189 0,'0'0'16</inkml:trace>
  <inkml:trace contextRef="#ctx0" brushRef="#br0" timeOffset="48771.99">2381 10288 0,'0'0'0,"0"0"15,-15 8-15,0-1 16,-8 1 0,1 0-16,-1-8 15,0 0-15,1 0 16,7 0-16,7-8 15,0 0 1,8 8-16,0 0 16,0-7-16,8-8 15,0-1 1,7 1-16,0 0 16,0 0-16,0-1 15,0 1-15,0 7 16,8-7-16,7 0 15,16-8 1,-1 8-16,8-1 16,0 1-1,-8 8-15,-7-1 16,-8 0-16,8 1 16,0-9-16,7 1 15,8-8-15,0 16 16,7-32-1,-7 1-15,-7 8 16,14-8-16,8-8 16,0 8-1,0-1-15,-22 9 16,14-1-16,16-14 16,14-9-16,-21 16 15,-1 0 1,0 0-16,0 7 15,15 1-15,-15 7 16,-15 7 0,7 1-16,8 0 15,15 0-15,8-16 16,-15 8-16,-1 0 16,16-7-1,0-1-15,-31 8 16,-14 0-16,22 1 15,7-1-15,1 0 16,-1 0 0,1-8-16,7 1 15,0-1-15,1-7 16,-16 8 0,-16-1-16,17-15 15,14 1-15,-8-1 16,1 8-16,-8 7 15,0 1 1,15-1-16,-15 0 16,-15 16-16,-8-8 15,-14 0-15,-9 8 16,9 0 0,-1 0-16,0-1 15,0 1-15,1 7 16,6 1-1,-6 7-15,-9-8 16,1 1-16,-8-1 16,0 0-16,0 1 15,-7-1 1,-1 8-16,1 0 16,-8 0-16,8-8 15,-8 8-15,7-7 16,-7 7-1,0 0-15,0 0 16,0 0-16,0-8 16,-7-15-1,-1-15-15,-15-15 16,-7-1-16,-8 1 16,0-16-16,8 23 15,8-7 1,-1-1-16,8 9 15,0-9-15,-1 1 16,1 7-16,-7-7 16,-9-1-1,-6-7-15,-9 0 16,1 23-16,0-31 16,14 16-1,1 7-15,7 8 16,8 0-16,0 7 15,8 8 1,-1 8-16,0 0 16,1-1-16,7 16 15,-8-15-15,1 8 16,-1-9 0,8 9-16,0-1 15,-7 0-15,-1 1 16,8 7-16,-7-8 15,7 8 1,0 0-16,-8 0 16,0 0-16,-7-15 15,0 7-15,0 1 16,0 7 0,-8-8-16,1 8 15,-1 0-15,0 0 16,1 0-1,-1 0-15,0 0 16,-7 8-16,-15-16 16,-23 16-16,-8 7 15,0 0 1,8 0-16,-7-7 16,-24 7-16,16 1 15,15-9-15,-7 1 16,-31 15-1,-8 0-15,-7-1 16,-22 9-16,37 0 16,0 7-1,-7 7-15,-1 9 16,31-16-16,0 0 16,-8-7-16,1 15 15,29-24 1,16 1-16,-16 0 15,-14 0-15,-8 15 16,15-7 0,7-8-16,1 7 15,14-7-15,-7-8 16,-7 1-16,7-1 16,0 0-1,15 0-15,-7 1 16,-16 7-16,-7 0 15,0-8-15,8 8 16,-1 0 0,16 0-16,-16 7 15,16-22-15,0 15 16,-1-8-16,9 0 16,6 0-1,1 1-15,7-1 16,1 0-16,7-7 15,7-8 1,1 7-16,-1 1 16,0 0-16,8-8 15,-7 7-15,7-7 16,-8 8 0,8-8-16,0 8 15,-7-1-15,7 8 16,0 1-16,0-1 15,0 8 1,0 15-16,0 8 16,7 30-16,24 16 15,6 30 1,9-8-16,-16-37 16,8 7-16,0 0 15,-1 45-15,-22-75 16,8 22-1,0 16-15,-1 7 16,1-8-16,7 1 16,1 15-1,-1-16-15,0 1 16,-7-8-16,-1-8 16,-6 31-16,-1-23 15,-8-15 1,1 7-16,-8-76 15</inkml:trace>
  <inkml:trace contextRef="#ctx0" brushRef="#br0" timeOffset="95803.99">12859 7586 0,'0'0'0,"0"0"0,0 0 0,0 0 15,8 8-15,-1 0 16,1-8-16,15 15 15,-1 0 1,1 0-16,15 8 16,-16-7-16,-6-9 15,-1 9-15,0-9 16,-8 1 0,1-1-16,-1 1 15,1 0-15,-8-1 16,0 1-16,0-8 15,0 8 1,0-1-16,0-7 16</inkml:trace>
  <inkml:trace contextRef="#ctx0" brushRef="#br0" timeOffset="96198.93">13555 7899 0,'0'0'15,"0"0"-15,0 0 16,0 0-16,0 0 15,0 0 1,0 0-16,0 0 16,-8 8-16,8-8 15</inkml:trace>
  <inkml:trace contextRef="#ctx0" brushRef="#br0" timeOffset="96474.48">13010 8228 0,'0'0'0,"0"0"15,0 0-15,0 0 16,0 0 0</inkml:trace>
  <inkml:trace contextRef="#ctx0" brushRef="#br0" timeOffset="96722.48">13063 8319 0,'0'0'16,"0"0"-16,0 0 16,0 0-16,0 0 15,0 8-15,0-8 16,0 0 0</inkml:trace>
  <inkml:trace contextRef="#ctx0" brushRef="#br0" timeOffset="97028.16">13850 8289 0,'0'0'16,"0"0"-16,0 0 15,0 0-15,0 0 16,0 0-16,0 0 15</inkml:trace>
  <inkml:trace contextRef="#ctx0" brushRef="#br0" timeOffset="97270.42">13252 8182 0,'0'0'16,"0"0"-16,0 0 16,0 0-16,0 7 15,8 1-15,7 0 16,-15-8-1</inkml:trace>
  <inkml:trace contextRef="#ctx0" brushRef="#br0" timeOffset="98481.11">16095 7976 0,'0'0'16,"0"0"0,0 0-16,0 0 15,0 0-15,0 0 16,0 0-16,0 0 16</inkml:trace>
  <inkml:trace contextRef="#ctx0" brushRef="#br0" timeOffset="98768.11">15248 8395 0,'0'0'16,"0"0"-16,0 0 16,0 0-1,0 0-15,0 0 16,0 0-16</inkml:trace>
  <inkml:trace contextRef="#ctx0" brushRef="#br0" timeOffset="137565.84">12693 8212 0,'0'0'0,"0"0"0,0 0 0,0 0 0</inkml:trace>
  <inkml:trace contextRef="#ctx0" brushRef="#br0" timeOffset="138075.94">13215 8708 0,'0'0'0,"0"0"16,0 0-16,0 0 16,0 0-16,0 0 15</inkml:trace>
  <inkml:trace contextRef="#ctx0" brushRef="#br0" timeOffset="138494.6">14160 8571 0,'0'0'0,"0"0"15</inkml:trace>
  <inkml:trace contextRef="#ctx0" brushRef="#br0" timeOffset="138868.97">14318 8052 0,'0'0'0,"0"0"16,0 0-16,0 0 16,0 0-16,0 0 15,0 0-15,0 0 16,0 0 0,0 0-16,0 0 15</inkml:trace>
  <inkml:trace contextRef="#ctx0" brushRef="#br0" timeOffset="139202.14">13736 7770 0,'0'0'0,"0"0"16,0 0-16,0 0 15,0 0-15,0 0 16,0 0-1,0 0-15,0 0 16,0 0-16,0 0 16,-7 0-1,7 0-15</inkml:trace>
  <inkml:trace contextRef="#ctx0" brushRef="#br0" timeOffset="139450.63">12905 8121 0,'0'0'0,"0"0"16,7-8-1,-7 8-15</inkml:trace>
  <inkml:trace contextRef="#ctx0" brushRef="#br0" timeOffset="151038.51">18302 4831 0,'0'0'15,"0"0"-15,0 0 16,0 0-16,0 0 16,0 0-1,0 0-15,0 0 16,-7 77-16,7-77 15,-8-8 1,8 8-16,-15 8 16,0 7-16,-8 8 15,1 0-15,-9 7 16,1 8 0,7 8-16,1 0 15,14-23-15,1-8 16,7 8-1,0-8-15,7 0 16,8 1-16,8-1 16,0 0-16,7 16 15,-7-24 1,-1-7-16,1 0 16,-8 0-16,0 0 15,0 0 1,0-7-16,1-1 15,-1 0-15,-8 1 16,1-1-16,-1 1 16,1-1-1,-8 8-15,0 0 16,0 0-16,0 0 16,0 0-1,0 0-15,7 8 16,9-1-16,-1 8 15,0-7-15,23 38 16,-16-46 0,1 8-16,0-8 15,-1 0-15,-7 0 16,1 0 0,-1 0-16,0-8 15,0 0-15,0-7 16,-7 7-16,-1 1 15,1-9 1,-1 1-16,1 0 16,-8 0-16,0-8 15,0-8 1,0 16-16,0 15 16,0 0-16,0 0 15,0-8-15,0 1 16,0-1-1,0 0-15,0 8 16</inkml:trace>
  <inkml:trace contextRef="#ctx0" brushRef="#br0" timeOffset="151443.74">19013 5381 0,'0'0'0,"0"0"16,0 0-16,0 0 16,0 0-1,0 0-15,0 0 16,0 0-16,0 7 16,8 1-16,-8-8 15,0 8 1,7-1-16,1 9 15,-1 6-15,1-14 16,-1 7 0,1-7-16,-8-8 15</inkml:trace>
  <inkml:trace contextRef="#ctx0" brushRef="#br0" timeOffset="151901.04">19648 4793 0,'0'0'16,"0"0"-16,0 0 15,-8 8 1,1-1-16,-8 16 15,-16 8-15,1 7 16,-15 0 0,0 38-16,22-22 15,0-8-15,8-8 16,0-8-16,-8 8 16,8-7-1,8-8-15,-1-8 16,-7 31-16,15-46 15</inkml:trace>
  <inkml:trace contextRef="#ctx0" brushRef="#br0" timeOffset="152234.88">19089 4984 0,'0'0'0,"0"0"15,0 0-15,0 0 16,0 0 0,0 0-16,7 7 15,16 9-15,15-1 16,22 23-16,-22-7 15,-8-1 1,0 1-16,8-1 16,7 1-16,1-1 15,-8 1 1,-1-1-16,-14 1 16,-23-31-16</inkml:trace>
  <inkml:trace contextRef="#ctx0" brushRef="#br0" timeOffset="152596.96">20018 5205 0,'0'0'0,"0"0"16,0 0-1,0 0-15,0 8 16,0-8-16,0 0 16,0 7-16,0 1 15,0 0 1,0-1-16,0 9 15,0-9-15,0 8 16,0 1 0,0 7-16,0 22 15,0 39-15,0-38 16,0-46-16</inkml:trace>
  <inkml:trace contextRef="#ctx0" brushRef="#br0" timeOffset="152983.81">20306 4930 0,'0'0'15,"0"0"-15,0 0 16,0 0-16,0 0 16,0 0-1,0 0-15,0 8 16,0 0-16,0-1 15,7 16 1,1 0-16,-8-8 16,7 1-16,1-1 15,-1 8-15,1 7 16,-8-7 0,0-23-16</inkml:trace>
  <inkml:trace contextRef="#ctx0" brushRef="#br0" timeOffset="153242.97">20109 5182 0,'0'0'15,"0"0"-15,0 0 16,0 0-16,15 0 15,15 0 1,16 0-16,7-7 16,-8-1-16,-7 8 15,0 0 1,7-8-16,8-7 16,-15 0-16,-38 15 15</inkml:trace>
  <inkml:trace contextRef="#ctx0" brushRef="#br0" timeOffset="154232.07">20850 4694 0,'0'0'16,"0"0"-16,0 0 16,0 0-16,0 0 15,0 0 1,0 0-16,0 0 16,-8 7-16,1 1 15,-1 7 1,1 1-16,-1-1 15,1 0-15,-1 8 16,-7 38 0,15-61-16,-8 38 15,8-30-15,0 7 16,0 0-16,0 8 16,0-7-1,8-1-15,0-8 16,7 9-16,0-9 15,15-7 1,8 0-16,-8 0 16,0-7-16,0-1 15,-7 0-15,0 1 16,-8-1 0,0 1-16,-7 7 15,-1-8-15,-7 8 16,0 0-16,0 0 15,0 0 1,0 0-16,0 0 16,0 0-16,0 0 15,0 8 1,0-8-16,0 15 16,0-8-16,0 1 15,8 7 1,-1-7-16,1 7 15,7-7-15,15 0 16,0-8-16,8 0 16,-15-8-1,0 0-15,-8 1 16,-8-1-16,1 0 16,-1 1-1,1-1-15,0 0 16,-8-7-16,0 0 15,0 15 1,0-15-16,0-1 16,0 1-16,-8 8 15,8-1-15,0 8 16,0-15-16,0 15 16</inkml:trace>
  <inkml:trace contextRef="#ctx0" brushRef="#br0" timeOffset="154882.07">21508 5022 0,'0'0'15,"0"0"-15,0 0 16,0 0-16,0 0 15,0 0-15,0 0 16,0 0 0,7-8-16,1 1 15,7-1-15,0 8 16,0 0 0,-7 0-16,-1 0 15,-7 0-15,0 0 16,8 8-16,-8-8 15,0 0 1,0 7-16,0 9 16,-8-1-16,8-7 15,-7 14 1,-1-6-16,8-9 16,0 9-16,0-9 15,0 1-15,0-1 16,8 9-1,14 7-15,16-8 16,0 0-16,0 0 16,-16-7-1,1-8-15,-8 8 16,-7-8-16,-1 0 16,-7 0-16,0 0 15,0 0 1</inkml:trace>
  <inkml:trace contextRef="#ctx0" brushRef="#br0" timeOffset="155321">22226 4663 0,'0'0'16,"0"0"-16,0 0 15,0 0-15,0 0 16,0 0 0,-15 23-16,-23 31 15,-7-9-15,7-6 16,8-9-16,-1 8 16,1-7-1,7-1-15,1-7 16,-1 15-16,8 1 15,0-24 1,0 15-16,-8 1 16,0-8-16,23-23 15</inkml:trace>
  <inkml:trace contextRef="#ctx0" brushRef="#br0" timeOffset="155718.76">21946 4648 0,'0'0'0,"0"0"16,0 0-1,0 0-15,0 0 16,0 0-16,8 8 16,-1-1-16,24 24 15,-1 7 1,-8-15-16,1 15 16,-8-15-16,0 7 15,0-7-15,1 0 16,-1-7-1,0 6-15,-8-6 16,1-1-16,0 0 16,-1 0-1,-7-15-15,0 16 16,0-16-16</inkml:trace>
  <inkml:trace contextRef="#ctx0" brushRef="#br0" timeOffset="156333.22">22490 4946 0,'0'0'16,"0"0"-16,0 0 16,0 0-16,0 0 15,16 0 1,-1-8-16,7 0 15,1 1-15,0-1 16,-8-7-16,0 7 16,-15 8-1,0 0-15,0 0 16,0 8-16,-8 7 16,-7 8-1,-7 0-15,-9 0 16,1-54-16,0 85 15,7-24 1,8-14-16,8 6 16,-1-6-16,8-1 15,8 8-15,7-8 16,15 16 0,0-8-16,0-1 15,-7-14-15,0 0 16,-8-8-16,0 0 15,-7 0 1,-1 0-16,-7 0 16,0 0-16,8-8 15,-8 8 1</inkml:trace>
  <inkml:trace contextRef="#ctx0" brushRef="#br0" timeOffset="156993.88">22997 4617 0,'0'0'0,"0"0"15,0 0 1,0 0-16,8 16 16,-1 14-16,-7-22 15,8 38-15,-8-16 16,0 1-1,0-1-15,0-7 16,0 0-16,7 0 16,1 0-1,-8-23-15,0 15 16,7 8-16,1 0 16,-1 0-16,-7-23 15</inkml:trace>
  <inkml:trace contextRef="#ctx0" brushRef="#br0" timeOffset="157272.01">22997 4938 0,'0'0'0,"0"0"16,8 0-16,22 0 15,15-8 1,23 8-16,-7-7 16,-16-1-16,0-7 15,8-8 1,-15-8-16,-38 31 15</inkml:trace>
  <inkml:trace contextRef="#ctx0" brushRef="#br0" timeOffset="158032.69">23670 4686 0,'0'0'0,"0"0"16,-8 8-16,-22 22 15,-15 16 1,7-8-16,0 8 15,8-8-15,15-7 16,0 7 0,7 8-16,8-31 15,15 8-15,0 0 16,8-8-16,0-7 16,-1-1-1,1-14-15,0-1 16,-8 0-16,-8 8 15,1-7-15,-1-8 16,-7 15 0,0 0-16,0 0 15,0 0-15,0 0 16,8 15 0,0-8-16,-1 1 15,1 0-15,-1 7 16,8-7-1,8-8-15,7-8 16,1 0-16,-1-7 16,-8 7-16,1-7 15,-8 8 1,0-9-16,-7 9 16,-1-9-16,1 9 15,0-1 1,-1-7-16,1-16 15,-8 31-15</inkml:trace>
  <inkml:trace contextRef="#ctx0" brushRef="#br0" timeOffset="158518.5">23950 5198 0,'0'0'0,"0"0"16,0 0-16,0 0 16,0 0-16,15-8 15,0 0-15,-8 1 16,1 7-1,-1 0-15,1 0 16,-8 0-16,0 0 16,0 0-1,0 0-15,0 0 16,0 0-16,0 7 16,0 1-16,0 0 15,0 7 1,0 0-16,0-7 15,0 15-15,0-1 16,0-6 0,0-1-16,0 8 15,-8-8-15,1 0 16,-1-7 0,-7 0-16,-7-1 15,6 1-15,-6-54 16,22 46-16</inkml:trace>
  <inkml:trace contextRef="#ctx0" brushRef="#br0" timeOffset="158798.51">24577 4549 0,'0'0'16,"0"0"-16,0 0 16,-8 15-16,-22 23 15,0 23 1,7-7-16,8-16 16,-8 15-16,1-22 15,-1-1-15,0 1 16,1-8-1,-9 7-15,9-7 16,22-23-16</inkml:trace>
  <inkml:trace contextRef="#ctx0" brushRef="#br0" timeOffset="159023.51">24305 4694 0,'0'0'0,"0"0"16,7 15-16,8 0 15,8 39 1,-8-31-16,-7-8 16,-1 0-16,1-7 15,0-1 1,-1 1-16,-7-8 15</inkml:trace>
  <inkml:trace contextRef="#ctx0" brushRef="#br0" timeOffset="159410.65">24464 4900 0,'0'0'16,"0"0"0,7 0-16,16 0 15,15 0-15,7 8 16,0-1-16,-14-7 16,-16 0-1,0 0-15,-8 0 16,-7 0-16,0 0 15,0 0-15,0 0 16,0 0 0,0 8-16,8 7 15,-8 0-15,0 1 16,0 6 0,0 1-16,-8-7 15,-7-1-15,-15 23 16,0-23-16,0 1 15,30-16 1</inkml:trace>
  <inkml:trace contextRef="#ctx0" brushRef="#br0" timeOffset="165003.2">20374 4946 0,'0'0'0,"0"0"15,0 0-15,0 0 16,0 0 0,7 7-16,8 9 15,1-9-15,6 54 16,-7-7-1,-7 14-15,-1 1 16,1 0-16,0 15 16,-8-16-1,7-29-15,1-1 16,-1-8-16,-7-22 16,8 0-16,-8-8 15,0 0 1</inkml:trace>
  <inkml:trace contextRef="#ctx0" brushRef="#br0" timeOffset="166038.19">23095 4534 0,'0'0'0,"0"0"16,0 0-1,0 0-15,0 7 16,8 8-16,-1 16 15,1-1 1,-8 1-16,0 7 16,0-7-16,0-8 15,-8 7 1,1 1-16,-1-8 16,1-1-16,-1 9 15,8-8-15,0 0 16,0 0-1,0 7-15,0-30 16</inkml:trace>
  <inkml:trace contextRef="#ctx0" brushRef="#br0" timeOffset="166949.91">17652 4976 0,'0'0'0,"0"0"16,0 0-16,0 0 15,0 0-15,15 8 16,0-1-16,8-7 15,0 8 1,-1-8-16,1 0 16,-8 0-16,-15 0 15</inkml:trace>
  <inkml:trace contextRef="#ctx0" brushRef="#br0" timeOffset="167171.9">17781 5236 0,'0'0'15,"15"-16"-15,7 9 16,1-1-1,7 8-15,1-7 16,-31 7-16</inkml:trace>
  <inkml:trace contextRef="#ctx0" brushRef="#br0" timeOffset="167972.97">17214 5068 0,'0'0'0,"0"23"16,0 15 0,0-8-16,0-7 15,7 8-15,1-8 16,-1-8-1,9 0-15,-1-7 16,0-1-16,0 1 16,-8-8-16,1 0 15,0 0 1,-8 0-16,0 0 16,7-8-16,-7 8 15,0 0 1,0 0-16,8-7 15,-1-1-15,1 1 16,-8 7 0,0 0-16,7 7 15,1 1-15,-1 7 16,9 0-16,-1 8 16,0 15-1,0 1-15,-7-9 16,-1-7-16,1 8 15,-8-9 1,0 1-16,-8 0 16,1 0-16,-9 0 15,-6 0-15,-16 7 16,38-30 0</inkml:trace>
  <inkml:trace contextRef="#ctx0" brushRef="#br0" timeOffset="177472.46">17977 7014 0,'0'0'15,"0"0"-15,0 0 16,-7 8 0,-1 7-16,1 0 15,-1 8-15,0 23 16,8-8 0,0 8-16,0 0 15,0-8-15,8-8 16,0-7-16,7 0 15,0 0 1,15-8-16,8 1 16,7-16-16,1 0 15,-1-23 1,0 0-16,1-8 16,-1 1-16,-7-1 15,0 1-15,-1-1 16,-6-7-1,-9 15-15,1 0 16,0 0-16,-1 8 16,-7 0-1,-7 7-15,0 8 16,-1 0-16,-7 0 16,8 8-16,-1-1 15,8 1 1,8 30-16,-8-7 15,0 7-15,-7 0 16,-1 15-16,1-7 16,-8 0-1,0 7-15,-8-7 16,-7 69 0,8-62-16,-1-22 15,1-8-15,-1-1 16,1-6-16,-1-1 15,-7-7 1,0-1-16,-8 1 16,8-8-16,0-8 15,-8-7-15,-7-69 16,30 84 0</inkml:trace>
  <inkml:trace contextRef="#ctx0" brushRef="#br0" timeOffset="177825.51">19232 7029 0,'0'-15'0,"0"15"15,0 0-15,0 0 16,0 0 0,0 0-16,0 0 15,15 0-15,8 8 16,-8-16-1,8 0-15,7 1 16,0-9-16,-7 16 16,0-7-16,-23 7 15</inkml:trace>
  <inkml:trace contextRef="#ctx0" brushRef="#br0" timeOffset="178059.51">19126 7342 0,'0'0'16,"0"0"-16,0 0 16,8 0-16,15-7 15,-1 7 1,9-8-16,-1-7 15,-8 7-15,-6 0 16,6-7-16,-22 15 16</inkml:trace>
  <inkml:trace contextRef="#ctx0" brushRef="#br0" timeOffset="178738.78">19882 6732 0,'0'-16'15,"0"16"-15,-7 8 16,-1 7-16,-14 16 16,6 15-1,-6 30-15,14-38 16,8 8-16,0-23 16,8 7-1,7-7-15,0-8 16,8 8-16,-1-7 15,1-1-15,0-8 16,-1 1 0,1-8-16,0-8 15,-8 1-15,0-8 16,-7 7 0,-1 8-16,-7 0 15,0 0-15,0 0 16,8-8-16,-8 8 15,0 0 1,7 0-16,1 0 16,7 8-16,8-8 15,-1 0 1,16 0-16,-8 0 16,1 0-16,-1-8 15,-8 1-15,1-9 16,0-6-1,-1-1-15,1-31 16,-8-7-16,0 8 16,-7 15-1,0 7-15,-8 8 16,0-7-16,0 14 16,0 16-16</inkml:trace>
  <inkml:trace contextRef="#ctx0" brushRef="#br0" timeOffset="179132.24">20646 7083 0,'0'0'0,"0"0"16,0 0-16,0 0 15,0 7-15,7 9 16,1 6-16,-8 1 16,0 8-1,0-8-15,0-8 16,0 0-16,0 16 16,0-24-1,0-7-15,0 0 16</inkml:trace>
  <inkml:trace contextRef="#ctx0" brushRef="#br0" timeOffset="179765.96">21455 6609 0,'0'0'15,"0"0"1,-15 39-16,0-24 15,-16 23-15,-14 16 16,0 7 0,7 0-16,0-8 15,8-15-15,7-7 16,-7-1-16,7-7 16,-7 23-1,7-16-15,8-14 16,15-16-16</inkml:trace>
  <inkml:trace contextRef="#ctx0" brushRef="#br0" timeOffset="180043.96">21039 6739 0,'0'0'16,"0"0"-16,0 0 16,0 0-16,15 16 15,0-1-15,15 23 16,16 8 0,14-8-16,16 23 15,-16-15-15,-14-16 16,-16 1-16,0-1 15,0 1 1,-30-31-16</inkml:trace>
  <inkml:trace contextRef="#ctx0" brushRef="#br0" timeOffset="180608.02">21908 6671 0,'0'0'0,"0"0"15,0 0-15,0 0 16,0 7-16,0 8 15,0 39 1,8-1-16,-8 31 16,0-30-16,0-9 15,0-29 1,0-1-16,0 0 16,0-15-16</inkml:trace>
  <inkml:trace contextRef="#ctx0" brushRef="#br0" timeOffset="180879.01">21666 6823 0,'0'0'0,"0"0"15,8 0 1,7 0-16,15 8 16,8-8-16,0 0 15,7 15 1,1-7-16,-9-8 16,1 0-16,8-8 15,-46 8 1</inkml:trace>
  <inkml:trace contextRef="#ctx0" brushRef="#br0" timeOffset="182179.8">22347 6159 0,'0'0'0,"0"0"15,0 0-15,7 0 16,1 8-16,7 7 15,-7 8 1,-1 0-16,1 0 16,-1 0-16,-7 0 15,0-1 1,0 1-16,0 0 16,0 15-16,0 1 15,0 6-15,-7 1 16,-1-15-1,1 7-15,-1-8 16,1-7-16,-1 0 16,0 0-1,1 0-15,-1-15 16,1-1-16,7 1 16,0 0-16,0-8 15,0 0 1,0 0-16,0 7 15,0-7-15,0 0 16,15 0 0,15 0-16,8 0 15,0 0-15,-8 0 16,0 0-16,0 8 16,1-1-1,6 9-15,9 14 16,-8 1-16,-8 7 15,0 0-15,-15-7 16,0-1 0,-7-7-16,-8 0 15,0-8-15,-15 8 16,-8 8 0,0-16-16,-7 0 15,-15 0-15,-16-7 16,-7-8-1,-7-8-15,14 1 16,8-1-16,53 8 16</inkml:trace>
  <inkml:trace contextRef="#ctx0" brushRef="#br0" timeOffset="182918.11">17992 8144 0,'0'0'16,"0"0"-16,0 0 15,0 0-15,0 0 16,0 0-1,0 0-15,8 0 16,7 0-16,15 0 16,16 7-16,7-7 15,22 0 1,31 0-16,23 0 16,-39 0-16,92-7 15,-16-1 1,83-15-16,-82-30 15,128 22-15,-23-7 16,-76-31 0,99 77-16,-8-16 15,-82-15-15,67 0 16,-38-7-16,-30 15 16,31-1-1,6-68-15,-104 138 16,52-54-16,-84 0 15,1-8 1,-106 8-16</inkml:trace>
  <inkml:trace contextRef="#ctx0" brushRef="#br0" timeOffset="193242.99">17932 5968 0,'0'0'0,"0"0"15,0 0-15,0 0 16,0 0-16,0 0 15,15 8 1,0 0-16,15-1 16,23-7-16,15 0 15,8 0 1,30-7-16,7-1 16,-30 0-16,-7 24 15,45-39-15,30-38 16,-45 61-1,45 7-15,-37-7 16,37-7-16,15-1 16,-22 0-1,52 8-15,-82-15 16,90 15-16,-46-7 16,39-1-16,-68 8 15,75 15 1,-30-22-16,60-1 15,-113 0-15,121-7 16,-61-16 0,61 1-16,-68 7 15,53 0-15,15 8 16,-114 7-16,84 1 16,-23-9-1,60 9-15,-128 7 16,91-8-16,-31 0 15,16 1 1,-99-1-16,46 8 16,0-23-16,-61 8 15,7 15-15,-6-8 16,-24-7 0,-15 0-16,76-31 15</inkml:trace>
  <inkml:trace contextRef="#ctx0" brushRef="#br0" timeOffset="-199286.98">19557 8632 0,'0'0'0,"0"0"0,0 0 0,0 0 16,0 0-16,8 23 15,-1 46-15,8 22 16,-7 24 0,-8 60-16,0-22 15,-15 61-15,15-54 16,-8 54-1,8-54-15,-7 15 16,7-30-16,7 31 16,-7-23-16,0-24 15,0 1 1,0-15-16,15 37 16,-7-30-16,7-22 15,0 22-15,-15-38 16,0-39-1,-7 1-15,-1-23 16,1-8-16,-1-7 16,-7-16-1,-15-30-15,30 38 16</inkml:trace>
  <inkml:trace contextRef="#ctx0" brushRef="#br0" timeOffset="-198799.84">18650 10975 0,'0'0'0,"0"0"16,8 0-1,22-8-15,38-7 16,15 0-16,-7 7 16,52-37-16,8 14 15,-37 16 1,59-8-16,9-8 15,37 16-15,-68 7 16,60 1 0,1 14-16,7 1 15,-68-8-15,46-15 16,-16 7 0,0 31-16,-7-61 15,-76 15-15,38 0 16,0-7-16,-38 7 15,-22 7-15,-1 1 16,1 8 0,-31 7-16,-30 0 15</inkml:trace>
  <inkml:trace contextRef="#ctx0" brushRef="#br0" timeOffset="-194522.72">19648 10807 0,'0'0'0,"0"0"0,0 0 16,0 0-1,0 0-15,0 0 16,0 0-16</inkml:trace>
  <inkml:trace contextRef="#ctx0" brushRef="#br0" timeOffset="-194319.72">19769 10510 0,'0'0'15,"0"0"-15,7 0 16,-7 0 0</inkml:trace>
  <inkml:trace contextRef="#ctx0" brushRef="#br0" timeOffset="-193971.29">19950 10265 0,'0'0'0,"0"0"16,0 0-16,0 0 15</inkml:trace>
  <inkml:trace contextRef="#ctx0" brushRef="#br0" timeOffset="-193773.61">20094 10136 0,'0'0'16,"0"0"-16,0 0 15,0 0-15,0 0 16,0 0 0</inkml:trace>
  <inkml:trace contextRef="#ctx0" brushRef="#br0" timeOffset="-193594.25">20170 10013 0,'0'0'0,"0"0"16,0 0-1,0 0-15,0 0 16,0 0-16,0 0 15</inkml:trace>
  <inkml:trace contextRef="#ctx0" brushRef="#br0" timeOffset="-193416.76">20359 9784 0,'0'0'16,"0"0"-16,0 0 16,0 0-16,7-22 15,-7 22-15</inkml:trace>
  <inkml:trace contextRef="#ctx0" brushRef="#br0" timeOffset="-193223.92">20510 9624 0,'0'0'0,"0"0"16,0 0-16,0 0 15,0 0-15,7-7 16,-7 7-16</inkml:trace>
  <inkml:trace contextRef="#ctx0" brushRef="#br0" timeOffset="-193074.3">20653 9349 0,'0'0'0,"0"0"15,0 0 1,0 0-16</inkml:trace>
  <inkml:trace contextRef="#ctx0" brushRef="#br0" timeOffset="-192895.75">20812 9220 0,'0'-8'0,"0"8"15,0 0 1,0-8-16,0 8 16</inkml:trace>
  <inkml:trace contextRef="#ctx0" brushRef="#br0" timeOffset="-192700.64">21009 8937 0,'0'0'0,"0"0"16,0 0-16,0 0 15,0 0 1,0 0-16</inkml:trace>
  <inkml:trace contextRef="#ctx0" brushRef="#br0" timeOffset="-192510.85">21122 8838 0,'0'0'16,"0"0"-16,0 0 15,0 0 1,0 0-16,0 0 16,0 0-16</inkml:trace>
  <inkml:trace contextRef="#ctx0" brushRef="#br0" timeOffset="-183597.18">21175 8663 0,'0'0'0,"0"0"16,0 0-16,0 0 15,0 0 1,0 0-16,0 0 16,0 0-16,8-8 15,-1 0-15,8 1 16,8-16-1,7 0-15,8-8 16,7-14-16,-7-1 16,0-8-1,-8 16-15,-7 15 16,0-7-16,-1-1 16,1 1-16,0-1 15,14-22 1,-6 7-16,-31 46 15</inkml:trace>
  <inkml:trace contextRef="#ctx0" brushRef="#br0" timeOffset="-182764.59">19701 10632 0,'0'0'0,"0"0"16,0 0-1,0 0-15,0 0 16,0 0-16,-8 7 16,8-7-1,0 0-15,-7 8 16,-8 0-16,0 7 16,-23 8-1,-8 7-15,-7 8 16,8 16-16,0 22 15,7-15-15,-15-7 16,-7-1 0,-8-7-16,-16 53 15,31-38-15,8-7 16,-23 7 0,68-61-16</inkml:trace>
  <inkml:trace contextRef="#ctx0" brushRef="#br0" timeOffset="-165611.78">8089 10967 0,'0'0'16,"0"0"-16,0 0 15,0 0-15,0 0 16,0 0-1,0 0-15,8 0 16,-1 0-16,1 0 16,7 0-16,0 0 15,8-7 1,7-1-16,8 8 16,7-7-16,0-1 15,1 8 1,-8 0-16,-16 0 15,8 0-15,16 0 16,-1 8-16,8-8 16,8 15-1,-9 0-15,-6-7 16,-1-1-16,16 9 16,7-9-1,0 1-15,-8 0 16,-14-8-16,-9-8 15,9 8-15,7-23 16,0 31 0,15-24-16,0-7 15,-8-7-15,1-1 16,-1 1 0,8-1-16,0 1 15,-7-1-15,-24 8 16,1 8-16,23-38 15,-1 15 1,16-23-16,-16 15 16,1 0-16,-8 8 15,-16 7 1,1 1-16,0 14 16,0-6-16,0-9 15,-16 23-15,1 16 16,-8-16-16,0 1 15,0-1 1,1 8-16,-1 0 16,-8 0-16,8-8 15,-7 8 1,7-7-16,-7 14 16,-1-22-16,1 23 15,-8-8-15,7 7 16,-7-7-1,8 0-15,-1 8 16,1 0-16,7-1 16,0 1-1,8 0-15,7 7 16,0 0-16,8-7 16,0 7-16,7 0 15,-7 1 1,7-1-16,-7 0 15,8 8-15,6 8 16,1-1-16,-7-15 16,7 24-1,-16-17-15,-6-6 16,-1-1-16,8 8 16,0-8-16,-8 0 15,0 1 1,0-1-16,1-7 15,-9 7-15,1-8 16,-8 1 0,0 0-16,0-1 15,0 1-15,0-8 16,-7 8 0,7-1-16,-7 1 15,-1-8-15,1-8 16,-1 8-16,1 8 15,0-1 1,-1 1-16,-7-8 16,8 8-16,-8-8 15,7 7-15,1 1 16,-1 0 0,-7-8-16,0 0 15,0 0-15,0 15 16,0-7-16,0 7 15,0 0 1,-7 0-16,-1 8 16,-7 8-16,0-8 15,0 0 1,-8-1-16,0-6 16,-14 29-16,6-6 15,1-9-15,8 1 16,-9 7-1,9-15-15,-1 15 16,0-15-16,1 0 16,-1 0-1,-7 15-15,7-15 16,-7 0-16,-1-1 16,1 1-1,0-7-15,0-1 16,0 8-16,-1-8 15,9-7-15,-9-1 16,-22 47 0,23-39-16,-8 0 15,-7 1-15,0-1 16,-1 0-16,9 0 16,6-7-1,-6 7-15,-9-7 16,-7 0-16,0-1 15,0 1-15,0-1 16,8 1 0,7-8-16,1 0 15,-9 8-15,1-8 16,-1 7 0,1-7-16,0 0 15,7 0-15,8 0 16,-1 0-16,-6 8 15,-9 0 1,1-1-16,0 1 16,-1-1-16,8-7 15,1 0 1,-1 0-16,-8 0 16,9 0-16,-9 8 15,8 0-15,1-1 16,-1 9-1,0-9-15,15 1 16,1 0-16,7-1 16,-1 1-16,1-1 15,0 1 1,0 0-16,8-1 16,-1 1-16,0 0 15,1-1-15,-1-7 16,1 8-1,-1-8-15,1 0 16,-1 0-16,1 0 16,-1 7-1,0-7-15,1 0 16,-1 0-16,1 0 16,-1 0-16,-7-7 15,0-1 1,0 1-16,0-9 15,0 9-15,-8-1 16,0-7 0,1 0-16,-1-1 15,0 1-15,-7 0 16,7-8-16,-7 0 16,-8-8-1,-7 1-15,-8-8 16,8 7-16,7 1 15,0 7 1,8 0-16,7 0 16,-7 0-16,0 0 15,-8 0-15,0 0 16,0 8 0,0 0-16,1-8 15,-1-8-15,0 9 16,15 14-16,-7 0 15,0-7 1,0 0-16,-8-8 16,0 0-16,8 0 15,0 0 1,-1 0-16,1-7 16,0-8-16,-16-54 15,9-23-15,37 115 16</inkml:trace>
  <inkml:trace contextRef="#ctx0" brushRef="#br0" timeOffset="-160846.3">8875 11181 0,'0'0'0,"0"0"16,0 0-16,0 0 16,0 0-16,0 0 15,0 0 1,0 0-16,0 0 15</inkml:trace>
  <inkml:trace contextRef="#ctx0" brushRef="#br0" timeOffset="-160571.68">9253 11601 0,'0'0'0,"0"0"16,0 0-16,0 0 15,0 0-15,0 0 16,0 0-16</inkml:trace>
  <inkml:trace contextRef="#ctx0" brushRef="#br0" timeOffset="-160322.15">9737 11433 0,'0'0'16,"0"0"-16,0 0 15,0 0 1,0 0-16,0 0 15,0 0-15,0 0 16,0 0 0</inkml:trace>
  <inkml:trace contextRef="#ctx0" brushRef="#br0" timeOffset="-160095.55">9934 11036 0,'0'-15'15,"0"15"-15,0 0 16,0 0-16,0 0 16,0 0-1,0 0-15,0 0 16,0-8-16,0 8 15</inkml:trace>
  <inkml:trace contextRef="#ctx0" brushRef="#br0" timeOffset="-159873.9">10433 10906 0,'0'0'0,"0"0"15,0 0-15,0 0 16,7 8-16,8 0 16,0-1-16,-15-7 15</inkml:trace>
  <inkml:trace contextRef="#ctx0" brushRef="#br0" timeOffset="-159657.81">10871 11105 0,'0'0'0,"0"0"16,0 0 0,0 0-16,0 0 15,0 0-15,0 0 16</inkml:trace>
  <inkml:trace contextRef="#ctx0" brushRef="#br0" timeOffset="-159491.28">11037 10861 0,'0'0'0,"0"0"15,0 0-15,0 0 16</inkml:trace>
  <inkml:trace contextRef="#ctx0" brushRef="#br0" timeOffset="-127169.23">7930 11181 0,'0'0'16,"0"0"-16,0 0 15,0 0 1,0 0-16,0 0 15,0 0-15,0 0 16,0 0 0,0 0-16,0 0 15,0 0-15,8 0 16,7 0-16,0 0 16,0 0-1,8 0-15,-8 8 16,8-1-16,-1 1 15,1 7 1,0 1-16,-1 7 16,9 7-16,6 1 15,9-1-15,-1 1 16,-7-8 0,-8-8-16,8 8 15,-8 0-15,-7-1 16,-8 1-16,0 0 15,0-7 1,0 6-16,0 1 16,1 0-16,-1 0 15,7 15-15,1-15 16,0 0 0,-1 0-16,1 0 15,7 0-15,-7-8 16,0 0-1,-8 1-15,0-9 16,0 1-16,-7-1 16,-1 1-16,1 0 15,-1-1 1,1 1-16,-8-8 16,0 0-16,0 0 15,0 0 1,0 0-16,0 0 15,0 0-15,0 0 16,0-8-16,-8-22 16,-37-62-1,45 92-15</inkml:trace>
  <inkml:trace contextRef="#ctx0" brushRef="#br0" timeOffset="-124556.8">7908 11074 0,'0'0'16,"0"0"-1,0 0-15,0 0 16,0 0-16,0 0 16,0 0-16,0 0 15,0 0 1,0 0-16,0 0 15,7 0-15,8 0 16,8-7-16,7-16 16,-7 23-1,0 0-15,7-8 16,0 1-16,0-1 16,8-7-1,0-1-15,7-14 16,1 15-16,-9-1 15,9-14-15,-8 15 16,-16 7 0,1 0-16,0 1 15,-1-1-15,1 0 16,7 8 0,0-7-16,1 7 15,-1 0-15,0 7 16,0-7-16,-7 8 15,0 0 1,-1-1-16,1 1 16,0 0-16,-8-1 15,0 1-15,0-1 16,0 9 0,0-9-16,0-7 15,1 8-15,-1-8 16,7 15-1,1-7-15,0-1 16,7 9-16,0-1 16,0-7-16,-7-1 15,0-7 1,-8 8-16,0 0 16,8-8-16,-1 0 15,9 0 1,-1-8-16,8 0 15,-1 1-15,1-9 16,0 9-16,0-1 16,7-15-1,-15 16-15,8-9 16,8 1-16,-1 0 16,-7 0-16,0-1 15,-8 1 1,0 0-16,0 7 15,-7 0-15,-8 1 16,0-8-16,0-8 16,0 15-1,1 0-15,-1 1 16,0-8-16,0 7 16,0-7-1,0 7-15,-7 0 16,7-7-16,8-8 15,-16 23 1,16-23-16,-8 16 16,0-9-16,8 1 15,-1 0-15,1-8 16,0 0 0,-1 0-16,1 0 15,0 0-15,7 0 16,0 1-16,-7-1 15,0 7 1,7 1-16,-7 0 16,-1 0-16,1-1 15,-8 1-15,8 0 16,-16 7 0,1 1-16,7-1 15,-15 8-15,0 0 16,8-8-1,-1 1-15,-7 7 16,0 0-16,0 0 16,0 0-16,0 0 15,0 0 1,0 0-16,8-8 16,-8 8-16,0 0 15,0 0 1,0 0-16,7 0 15,1 0-15,7 8 16,0 7-16,-7-7 16,7 7-1,7 8-15,16 0 16,0 0-16,7 7 16,8 8-16,8 8 15,-8-8 1,0 16-16,-16-24 15,24 8-15,-1 0 16,-7 8 0,8 0-16,-16-8 15,0 8-15,1-8 16,-1 0-16,0-7 16,-7-1-1,-7-7-15,-1 0 16,-8-8-16,1 1 15,-8-1 1,0 0-16,0-7 16,1 7-16,-9-7 15,1-1-15,-1 1 16,1 0 0,-8-8-16,7 7 15,-7-7-15,8 8 16,0 0-16,-8-8 15,0 0 1,0 0-16,0 0 16,0 0-16,7 7 15,-7-7 1,8 8-16,-8-8 16,0 0-16,0 0 15,0 7-15,0-7 16,0 0-1,0 0-15,0 8 16,0-8-16,-8 8 16,1 7-16,-1-7 15,-7 15 1,-8-1-16,0-6 16,1-1-16,-8 8 15,-1-8 1,1 0-16,0 1 15,0-1-15,7 0 16,-7 0-16,-8 1 16,0-1-1,-15 8-15,8 0 16,-1-8-16,9 0 16,-1-7-16,0 0 15,0-1 1,-7 1-16,0-1 15,-1 1-15,-7 0 16,0 7 0,16-7-16,6 7 15,1-8-15,-8 1 16,0 7-16,-7-7 16,-8 7-1,8 1-15,7-9 16,0 1-16,8-1 15,0 1 1,0 0-16,-8-1 16,0 1-16,0-8 15,0 8-15,-7-1 16,0-7 0,14 0-16,1 0 15,0 0-15,0 0 16,-16 0-16,1 0 15,0 0 1,-1 8-16,8-8 16,8 0-16,0 0 15,0 8 1,-1-1-16,1 1 16,0-1-16,0 1 15,-8 0-15,0-1 16,0 1-1,8 7-15,0 0 16,7-7-16,-7 0 16,30-8-16</inkml:trace>
  <inkml:trace contextRef="#ctx0" brushRef="#br0" timeOffset="-121093.77">3984 7212 0,'0'0'15,"8"-7"-15,14-16 16,16-8-16,23-7 16,14-15-1,1 30-15,45-92 16,-53 100-16,30-8 15,15 8-15,-7 0 16,8 7 0,29 0-16,-22 8 15,15 0-15,0 0 16,-37 0-16,22-22 16,7 37-1,-14-8-15,6 1 16,1-8-16,-30 0 15,0 0 1,15-8-16,15 8 16,-31 0-16,-6 31 15,-16-46-15,7-23 16,-22 38 0,-8 7-16,-14-7 15,-9 8-15,1-1 16,7 9-16,-30-16 15</inkml:trace>
  <inkml:trace contextRef="#ctx0" brushRef="#br1" timeOffset="-97084.2">19837 10258 0,'0'0'0,"0"0"15,0 0 1</inkml:trace>
  <inkml:trace contextRef="#ctx0" brushRef="#br1" timeOffset="-96707.83">20306 10410 0,'0'0'0,"0"0"16,0 0 0,0 0-16,0 0 15,0 0-15,0 0 16,0 0-1,0 0-15,0 0 16</inkml:trace>
  <inkml:trace contextRef="#ctx0" brushRef="#br1" timeOffset="-96404.06">20049 9510 0,'0'0'16,"0"0"-16,0 0 16,0 0-16,0 0 15,0 0-15,0 0 16</inkml:trace>
  <inkml:trace contextRef="#ctx0" brushRef="#br1" timeOffset="-96001.41">20790 9868 0,'0'0'16,"0"0"-16,0 0 16,0 0-16,0 0 15,0 0 1,0 0-16,0 0 16,0 0-16,0 0 15</inkml:trace>
  <inkml:trace contextRef="#ctx0" brushRef="#br1" timeOffset="-95714.22">20691 8983 0,'0'0'15,"0"0"-15,0 0 16,8 8-1,-8-8-15</inkml:trace>
  <inkml:trace contextRef="#ctx0" brushRef="#br1" timeOffset="-95390.47">21349 9441 0,'0'0'16,"0"0"-16,0 0 16,0 0-16,0 0 15,0 0 1,0 0-16,0 0 16</inkml:trace>
  <inkml:trace contextRef="#ctx0" brushRef="#br1" timeOffset="-95054.45">20706 9266 0,'0'0'16,"0"0"-16,-7 0 15,-1 0-15,1 0 16,-1 0-16,8 0 16,0 0-16</inkml:trace>
  <inkml:trace contextRef="#ctx0" brushRef="#br1" timeOffset="-94623.77">19935 9624 0,'0'0'0,"0"0"15,0 0 1,0 0-16,0 0 16,0 0-16,0 0 15</inkml:trace>
  <inkml:trace contextRef="#ctx0" brushRef="#br1" timeOffset="-94323.71">20744 10326 0,'0'0'15,"0"0"1,0 0-16,0 0 15,0 0-15,-7-7 16,7 7-16</inkml:trace>
  <inkml:trace contextRef="#ctx0" brushRef="#br1" timeOffset="-94099.46">20963 9311 0,'0'0'0,"0"0"15,0 0 1,-7 8-16,7-8 15</inkml:trace>
  <inkml:trace contextRef="#ctx0" brushRef="#br1" timeOffset="-28584.49">12988 7777 0,'0'0'0,"0"0"0,0 0 15,7-38-15,-7 38 0</inkml:trace>
  <inkml:trace contextRef="#ctx0" brushRef="#br1" timeOffset="-28239.34">12693 7770 0,'0'0'15,"0"0"-15,0 0 16,0 0-16,7 0 16,1 7-1,-8-7-15,0 0 16</inkml:trace>
  <inkml:trace contextRef="#ctx0" brushRef="#br1" timeOffset="-27827.47">12617 8083 0,'0'0'0,"0"0"15,0 0-15,0 0 16,0 0-16,0 0 15,0 0 1,0 0-16</inkml:trace>
  <inkml:trace contextRef="#ctx0" brushRef="#br1" timeOffset="-27597.97">12602 8365 0,'0'0'0,"0"0"16,0 0-1,8 8-15,-1-8 16,1 7-16,-8-7 15</inkml:trace>
  <inkml:trace contextRef="#ctx0" brushRef="#br1" timeOffset="-27414.74">12874 8678 0,'0'7'15,"0"-7"1,0 16-16,0-1 16,8 8-16,-1-8 15,-7-15-15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1:31:04.0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4203 4709 0,'0'0'0,"0"0"0,0 0 15,0 8 1,0 7-16,8 8 16,-8 7-16,7 1 15,-7 22 1,8-7-16,-8 53 16,0 8-16,-8-61 15,8 23-15,0 15 16,0-8-1,0-15-15,0-23 16,0-38-16</inkml:trace>
  <inkml:trace contextRef="#ctx0" brushRef="#br0" timeOffset="682.48">4347 4732 0,'0'0'0,"0"0"16,0 0-16,-8 8 16,1 7-16,-1 23 15,8-7 1,0-1-16,0-7 16,8 15-16,7 8 15,8-8-15,-1-15 16,1 0-1,0 0-15,-1-16 16,1-7-16,0-7 16,-8-1-1,7-7-15,1 0 16,0-1-16,-8 1 16,0-8-16,0 8 15,-7 7 1,-1-7-16,1 7 15,-1 1-15,-7 7 16,0 0 0,8-8-16,-8 8 15,0 0-15,0 0 16,0 0-16,0 0 16,8 8-16,7 7 15,0 16 1,7 30-16,1 15 15,-8-23-15,-7-7 16,-1-8 0,8 0-16,1 1 15,-9 6-15,1 9 16,-1-1-16,-7-53 16</inkml:trace>
  <inkml:trace contextRef="#ctx0" brushRef="#br0" timeOffset="1239.6">5330 5198 0,'0'0'15,"0"0"-15,0 0 16,0 0 0,0 0-16,0 0 15,-8 0-15,-7 0 16,0 7-16,-8 1 16,1 7-1,6 0-15,9-7 16,-1 7-16,1 0 15,7 1-15,0-9 16,7 9 0,1-9-16,-1 1 15,1-8-15,0 0 16,-1 0 0,1 0-16,-1 0 15,1 0-15,-1 0 16,-7 0-16,0 0 15,8 8 1,-1 7-16,9 8 16,-1 7-16,0-7 15,0 0 1,0-8-16,-7 1 16,7-9-16,-8 1 15,1-1-15,-1 1 16,1-8-1,-8 0-15,0 0 16</inkml:trace>
  <inkml:trace contextRef="#ctx0" brushRef="#br0" timeOffset="1610.28">5685 5602 0,'0'0'16,"0"0"-16,0 0 15,0-15 1,0 7-16,0-7 16,0-23-16,0 7 15,-8 1-15,1-1 16,-1 1-1,8-1-15,-7-7 16,7 15-16,0 8 16,0-16-1,0 24-15,7-16 16,1 15-16,7-7 16,0 7-16,8 1 15,-8-1 1,0 8-16,-15 0 15,0 0-15</inkml:trace>
  <inkml:trace contextRef="#ctx0" brushRef="#br0" timeOffset="1914.88">6131 5022 0,'0'0'15,"0"0"-15,0 0 16,0 8-16,0 7 16,0 0-16,0 8 15,0 0-15,0 0 16,0-8-1,-8 8-15,8-8 16,0 1-16,0-1 16,0 0-1,0 16-15,0-31 16</inkml:trace>
  <inkml:trace contextRef="#ctx0" brushRef="#br0" timeOffset="2388.96">6721 5075 0,'0'0'0,"0"0"15,0 0-15,0 0 16,0 0-16,-8 0 16,-7 8-1,-8 0-15,1 7 16,-9 15-16,9-7 16,7 0-16,7-7 15,8 6 1,8 1-16,-1-7 15,8-9-15,0 1 16,1-8 0,-1 0-16,0 0 15,0 0-15,-8 0 16,1 0-16,0 0 16,-8 0-1,15 15-15,7 54 16,1 30-16,0-7 15,-1-24-15,-6-7 16,6-22 0,-22-39-16</inkml:trace>
  <inkml:trace contextRef="#ctx0" brushRef="#br0" timeOffset="3963.42">4574 7976 0,'0'0'0,"0"0"16,0 0-16,0 0 15,0 0-15,0 0 16,0 0-1,0 0-15,0 0 16,15 0-16,15-8 16,23-7-16,7 0 15,-14-1 1,-8 1-16,-1-8 16,9 0-16,-8 8 15,-1-8 1,-37 23-16</inkml:trace>
  <inkml:trace contextRef="#ctx0" brushRef="#br0" timeOffset="4462.67">4785 8044 0,'0'0'0,"0"0"16,0 0-16,0 0 16,0 0-16,0 8 15,8 15 1,-1-8-16,9 8 15,-1 0-15,0 0 16,0 15 0,0 0-16,-7 0 15,-1 0-15,1 1 16,-1-9-16,-7 1 16,0-8-16,0-1 15,-7 1 1,-1-7-16,-7-1 15,0 0-15,0-7 16,0-1 0,0 1-16,-1-8 15,1 0-15,0 0 16,0 0-16,0-8 16,7 1-1,8-1-15,0 8 16</inkml:trace>
  <inkml:trace contextRef="#ctx0" brushRef="#br0" timeOffset="4937.91">5284 8220 0,'0'0'0,"0"0"16,0 0-16,0 0 16,0 0-1,0 0-15,0 0 16,0 0-16,-7 8 15,-1-1 1,1 8-16,-1 1 16,8-1-16,0 0 15,0 0-15,8 1 16,-1-9 0,8 1-16,8 0 15,7-8-15,0-8 16,1 8-1,-9-15-15,-6-1 16,-9 9-16,-7-1 16,0-7-16,-7 0 15,-9-1 1,1 1-16,-7-8 16,22 23-16</inkml:trace>
  <inkml:trace contextRef="#ctx0" brushRef="#br0" timeOffset="5387.02">5776 8067 0,'0'0'16,"0"0"-16,0 0 16,0 0-16,0 0 15,-8 8 1,-15 7-16,1 8 16,7-8-16,0 1 15,7-1 1,0 0-16,1 0 15,7-7-15,0 7 16,7 1-16,9-1 16,-1-8-1,0 9-15,0-1 16,-8-7-16,1 14 16,-8-6-16,-8 7 15,-7 0 1,0 7-16,0-7 15,-8 0-15,8-16 16,-7 1-16,22-8 16</inkml:trace>
  <inkml:trace contextRef="#ctx0" brushRef="#br0" timeOffset="5882.6">6078 8212 0,'0'0'15,"0"0"-15,0 0 16,0 0-16,8 0 15,7 0-15,0 0 16,0 0 0,-7-7-16,-1-1 15,1 0-15,-1 1 16,1-1 0,-8 0-16,0 8 15,-8-7-15,1-1 16,-8 8-16,-1 0 15,1 0 1,-7 15-16,7 1 16,-1 14-16,1 16 15,8 0-15,7 0 16,7-8 0,16 0-16,0-15 15,14 0-15,1-8 16,8-15-16,-16-8 15,0 1 1,-7-9-16,-23 16 16</inkml:trace>
  <inkml:trace contextRef="#ctx0" brushRef="#br0" timeOffset="6106.74">6146 7930 0,'0'0'0,"0"0"16,0 0-16,8-8 15,22-7-15,8-16 16,7-14-1,-45 45-15</inkml:trace>
  <inkml:trace contextRef="#ctx0" brushRef="#br0" timeOffset="9378.92">9231 4534 0,'0'0'16,"0"0"-16,0 0 15,0 0-15,0 0 16,0 0-1,-8 15-15,-7 15 16,0 54-16,0 23 16,-1 0-1,16 23-15,-7-16 16,7 1-16,0-8 16,-8-23-16,1-31 15,7-15 1,0-15-16,0 0 15,0-8-15,0-15 16,0 0-16</inkml:trace>
  <inkml:trace contextRef="#ctx0" brushRef="#br0" timeOffset="9899.11">9964 4511 0,'0'0'0,"0"0"16,-8 7-16,-14 9 16,-16 14-1,-23 31-15,1 15 16,7 16-16,15-8 16,8 8-16,7 22 15,16-38 1,7-22-16,7-16 15,8-15-15,16 7 16,6-7 0,9-15-16,7-16 15,-16-7-15,9-38 16,-1-39-16,-7-22 16,-8-47-1,-22 54-15,-16 39 16,1 22-16,-16 8 15,-15 22-15,-45 16 16,-8 39 0,8 29-16,83-68 15</inkml:trace>
  <inkml:trace contextRef="#ctx0" brushRef="#br0" timeOffset="11811.56">10433 4579 0,'0'0'0,"-8"8"15,-7 7-15,-8 16 16,-7 30-16,0 7 15,7 1 1,8 8-16,15 14 16,7-30-16,9-7 15,14-16 1,8 0-16,7-15 16,15-8-16,9-23 15,-24-22-15,0-16 16,1-23-1,-9 8-15,1-23 16,-15-15-16,-16 30 16,-14 16-16,-16 7 15,1 31 1,-31 0-16,-61 30 16,114-15-16</inkml:trace>
  <inkml:trace contextRef="#ctx0" brushRef="#br0" timeOffset="13903.48">9435 7594 0,'0'0'0,"0"0"16,0 0-16,0 0 16,0 0-16,-8 15 15,1 31 1,-9 8-16,1-1 16,0 23-16,-8 46 15,8-38-15,0 0 16,0 31-1,8-8-15,-1-46 16,8-8-16,0 1 16,0-24-1,0-30-15</inkml:trace>
  <inkml:trace contextRef="#ctx0" brushRef="#br0" timeOffset="14259.2">9971 7709 0,'0'0'0,"0"0"16,0 0-16,0 7 15,0 16 1,-7 23-16,-16 45 16,0 16-1,1 0-15,-1 0 16,-7 15-16,15-38 15,7-15-15,1-16 16,7 1-16,0-54 16</inkml:trace>
  <inkml:trace contextRef="#ctx0" brushRef="#br0" timeOffset="14690.84">10720 7800 0,'0'0'16,"-8"0"-16,-14 0 15,-39 15-15,-22 24 16,0 29-16,7 16 16,8-7-1,23-9-15,-1 9 16,16 14-16,23-37 16,7-16-1,7-8-15,16-7 16,0-8-16,7-15 15,30-30-15,23-54 16,-15 8 0,-7-8-16,-23-31 15,-31 69-15,-7 8 16,-15 8-16,-30 22 16,45 8-1</inkml:trace>
  <inkml:trace contextRef="#ctx0" brushRef="#br0" timeOffset="15517.41">12156 5060 0,'0'0'0,"0"23"15,-7 38-15,-8 23 16,-16 69-16,1-46 16,30-107-16</inkml:trace>
  <inkml:trace contextRef="#ctx0" brushRef="#br0" timeOffset="16212.79">11559 8724 0,'0'0'0,"-15"15"16,-8 8-16,0 15 15,1 15-15,-1 16 16,0 23 0,1-31-16,-1 0 15,0-8-15,23-53 16</inkml:trace>
  <inkml:trace contextRef="#ctx0" brushRef="#br0" timeOffset="20913.41">13086 4495 0,'0'0'0,"0"0"16,0 0-16,0 0 15,0 0-15,8 23 16,-8 46 0,-23 68-16,0-7 15,1 53-15,6-61 16,9-15-16,-1-23 16,-7-15-1,8-31-15,-1-15 16,1 0-16,-1-16 15,8 1 1,0-8-16,0 0 16,-8-8-16,1-22 15,-8-1 1,0-14-16,7-1 16,0-31-16,1 1 15,7-8-15,0 8 16,7 7-16,1 1 15,-8 6 1,8 24-16,-8 15 16,0 8-16,0 15 15,0 0 1,7 15-16,8 24 16,0 37-16,16 23 15,22 8-15,-16-38 16,-6-24-1,-1-6-15,-7-17 16,-1-6-16,-7-1 16,8-7-1,7-1-15,23-7 16,-15-7-16,-8-16 16,8-31-16,-8-37 15,-15-16 1,0-8-16,-7 9 15,-8 37-15,0 23 16,0 16 0,0 7-16,0 7 15,8 9-15,-8 7 16</inkml:trace>
  <inkml:trace contextRef="#ctx0" brushRef="#br0" timeOffset="21373.94">14175 4999 0,'0'0'0,"-8"0"16,-15 8-16,-14 15 16,-1 7-1,8 8-15,7 0 16,0-7 0,8 0-16,8-9 15,-1 9-15,8-1 16,8-7-16,-1 0 15,8 0 1,0-8-16,0 1 16,8-1-16,-8-7 15,8 7-15,-8 0 16,0 0 0,0 8-16,0 0 15,1-8-15,-1 1 16,-8-9-1,1-7-15,-1 0 16,-7 0-16</inkml:trace>
  <inkml:trace contextRef="#ctx0" brushRef="#br0" timeOffset="21745.67">14341 4961 0,'0'0'0,"0"0"16,15 0-16,15 8 15,23-1 1,15 1-16,-22-1 16,-1 1-16,-15 0 15,-7 7 1,-8 0-16,-7 8 15,-8 23-15,0-8 16,-8 0-16,-7 0 16,0 1-1,0-1-15,7-15 16,1 0-16,7-1 16,0-6-1,7-9-15,1 1 16,-1-8-16,16-8 15,22-37-15,-45 45 16</inkml:trace>
  <inkml:trace contextRef="#ctx0" brushRef="#br0" timeOffset="21925.64">14749 5068 0,'8'0'16,"30"7"-16,30-14 15,-8 14-15,31-7 16,-91 0 0</inkml:trace>
  <inkml:trace contextRef="#ctx0" brushRef="#br0" timeOffset="23320.28">12844 7976 0,'0'7'0,"0"24"15,-7 30 1,-9 30-16,1 39 16,0-23-16,0-8 15,0 1 1,0-32-16,7-14 16,1-24-16,-1-15 15,8-15 1,0 0-16,0-45 15,0-32-15,8-60 16,-1 30-16,1 31 16,-1 15-1,1-16-15,-8 24 16,0 15-16,0 15 16,0 0-16,0 8 15,0 7 1,0 8-16,0 0 15,8 23-15,-1 15 16,8 16 0,8 30-16,0-1 15,7-14-15,8-15 16,7-9 0,15-6-16,-14-24 15,-1-15-15,-7-8 16,-8-15-16,8-23 15,0-15 1,-8-7-16,-15 14 16,-7 1-16,-1 7 15,-7 8-15,0 15 16,0 8 0,15-8-16,-15 23 15</inkml:trace>
  <inkml:trace contextRef="#ctx0" brushRef="#br0" timeOffset="23860.92">13834 8373 0,'0'0'0,"-7"0"16,-8-8-16,-15 0 15,-8 8 1,0 8-16,8 0 16,7 14-16,0 9 15,1-1-15,-1 1 16,15-8-1,1 0-15,7-8 16,0-7-16,0-8 16,7 7-1,1 1-15,7-8 16,8 0-16,-1 0 16,1 0-1,-8 0-15,0 0 16,1 8-16,-1-1 15,7 24-15,1 22 16,-8 8 0,-7-15-16,7-8 15,-8-7-15,1-8 16,7-8-16,0 0 16,-7-7-1,-1-8-15,8-8 16,8-7-16,7-39 15,-30 54 1</inkml:trace>
  <inkml:trace contextRef="#ctx0" brushRef="#br0" timeOffset="24259.94">14228 8250 0,'0'0'0,"0"0"16,0 0 0,0 0-16,7 0 15,16 0-15,7 8 16,8 7 0,0-7-16,-8 0 15,-7 7-15,-8-8 16,-8 9-1,-7 22-15,-15 8 16,-8-1-16,1 1 16,-1 8-1,8-16-15,0 0 16,0 0-16,7-7 16,1-8-16,7-8 15,0 0 1,0-15-16,0 0 15,0 0-15,22 0 16,9-15-16,-31 15 16</inkml:trace>
  <inkml:trace contextRef="#ctx0" brushRef="#br0" timeOffset="24466.97">14341 8640 0,'0'0'0,"23"0"16,52 0-16,16 0 16,15 0-1,7-23-15,-30-8 16,-83 31-16</inkml:trace>
  <inkml:trace contextRef="#ctx0" brushRef="#br0" timeOffset="25159.24">15656 5694 0,'0'0'0,"-15"23"16,-23 68-16,8 8 16,0 23-1,30-122-15</inkml:trace>
  <inkml:trace contextRef="#ctx0" brushRef="#br0" timeOffset="25768.83">15407 8708 0,'-8'31'16,"-22"83"-16,-38 92 16,23-53-16</inkml:trace>
  <inkml:trace contextRef="#ctx0" brushRef="#br0" timeOffset="28212.24">16163 4877 0,'0'8'0,"-8"15"15,1 15-15,-8 23 16,0 23 0,-1-16-16,9 1 15,-1-16-15,-7 9 16,8-9-1,-1-22-15,0-9 16,8-14-16,0 0 16,0-8-16,0 0 15,-7-8 1,-8-15-16,0-15 16,0-15-16,-1-24 15,1-14-15,8 14 16,7 9-1,0 14-15,0 8 16,0 16-16,0 7 16,0 15-1,0 8-15,0 0 16,7 8-16,16 15 16,7 23-1,0-1-15,1 1 16,-1 0-16,8-15 15,-8-1-15,0-15 16,8-7 0,-8 0-16,1-8 15,-1-8-15,-8-7 16,9-16 0,-9 1-16,-7-8 15,1-1-15,-9 9 16,1 15-16,-1-1 15,-7 9 1,0 7-16,8 7 16,-1 47-16,1 53 15,7-1 1,-7 1-16,-1-30 16,-7-32-16,0-22 15,0-7-15,0-16 16</inkml:trace>
  <inkml:trace contextRef="#ctx0" brushRef="#br0" timeOffset="28971.1">15951 8136 0,'0'0'15,"0"0"-15,0 0 16,0 0-16,0 0 15,-7 15 1,-1 16-16,8 15 16,8 15-16,-1-16 15,1-6 1,-8-24-16,7 0 16,-7-7-16,0-8 15,0 0-15,0 0 16,0 0-1</inkml:trace>
  <inkml:trace contextRef="#ctx0" brushRef="#br0" timeOffset="29219.18">16049 8311 0,'0'0'15,"0"0"-15,16 0 16,14 0-16,15-7 16,8-8-16,-8-1 15,1 9 1,-8-1-16,-8 0 16,-7 1-16,-8-1 15,0 1 1,-15 7-16</inkml:trace>
  <inkml:trace contextRef="#ctx0" brushRef="#br0" timeOffset="29510.99">16511 7869 0,'0'0'0,"0"0"16,0 23-16,0 45 15,-8 16 1,1 31-16,7 22 15,0-60-15,0-9 16,0-14-16,0-54 16</inkml:trace>
  <inkml:trace contextRef="#ctx0" brushRef="#br0" timeOffset="30137.5">17350 5404 0,'0'0'0,"-23"23"15,-22 68-15,-1 69 16,9 16-16,6-16 16</inkml:trace>
  <inkml:trace contextRef="#ctx0" brushRef="#br0" timeOffset="30614.08">17365 8624 0,'-8'8'0,"-52"99"15,-31 191-15,46-169 16</inkml:trace>
  <inkml:trace contextRef="#ctx0" brushRef="#br0" timeOffset="35457.33">18257 4808 0,'0'0'15,"0"0"-15</inkml:trace>
  <inkml:trace contextRef="#ctx0" brushRef="#br0" timeOffset="35896.78">18302 4656 0,'0'0'16,"0"0"-16,0 0 16,0 0-16,0 0 15,0 15 1,0 15-16,0 24 15,0-1-15,0 8 16,0 8-16,0 15 16,0-15-1,0-16-15,0-7 16,0-8-16,0-7 16,0-1-1,-7 1-15,7-8 16,-8-1-16,8-14 15,0 7 1,0-7-16,0-8 16,0 0-16,0 0 15</inkml:trace>
  <inkml:trace contextRef="#ctx0" brushRef="#br0" timeOffset="36238.49">18680 5518 0,'0'0'15,"0"0"-15,0 0 16,0 0-16,0 0 15,0 0-15</inkml:trace>
  <inkml:trace contextRef="#ctx0" brushRef="#br0" timeOffset="37038.29">19398 4625 0,'0'0'16,"0"0"-16,0 0 16,0 0-1,0 0-15,0 0 16,0 0-16,0 0 15,0 0-15,-7 15 16,-1 1 0,-14 22-16,-16 30 15,-7-22-15,-1 8 16,1 7 0,-1 15-16,16-7 15,0-8-15,15-15 16,7-16-1,8-7-15,0-8 16,8 1-16,7-1 16,8-8-16,14-7 15,-6 0 1,-9 0-16,-6 0 16,-9 0-16,-7 0 15,0 0-15,0 0 16,0 0-1,-15 0-15,0 0 16,0 0-16,0 0 16,7 0-16,8 0 15,0 0 1</inkml:trace>
  <inkml:trace contextRef="#ctx0" brushRef="#br0" timeOffset="37628.72">19784 4579 0,'0'0'16,"8"0"-16,14-7 15,9 7 1,14-8-16,-7 16 16,-16-8-16,-7 7 15,-7 9 1,-8 14-16,-23 39 15,-22 15-15,0-16 16,-1-6-16,8-9 16,1 31-1,22-23-15,7-23 16,8-7-16,0-8 16,8-8-1,14 0-15,16 0 16,30-15-16,8 0 15,-31-15 1,0-8-16,-45 23 16</inkml:trace>
  <inkml:trace contextRef="#ctx0" brushRef="#br0" timeOffset="38479.21">18567 7869 0,'0'0'0,"0"0"15,0 0 1,-8 15-16,1 8 15,-1 30-15,1 16 16,-1 15 0,8 0-16,0 15 15,0-15-15,0-30 16,0-1-16,0-15 16,0 0-1,0 1-15,0-17 16,-7 1-16,7-23 15</inkml:trace>
  <inkml:trace contextRef="#ctx0" brushRef="#br0" timeOffset="38822.35">18832 8716 0,'0'0'0,"0"0"16,0 0 0,0 0-16,0 0 15,0 0-15,0 0 16,0 0 0,0 0-16,0 0 15</inkml:trace>
  <inkml:trace contextRef="#ctx0" brushRef="#br0" timeOffset="39383.46">19119 7899 0,'0'0'0,"15"0"16,15-7-16,23-1 15,-15 0-15,7 1 16,1-1-16,-1 1 16,-15 7-1,-7 0-15,0 0 16,-8 0-16,-8 7 15,1 1 1,-8 30-16,-15 31 16,-16 22-16,9 1 15,-9-1 1,9 16-16,-1-38 16,0-8-16,1-8 15,-1 1 1,0-8-16,8-16 15,8-15-15,7-15 16,0 0-16,0 0 16</inkml:trace>
  <inkml:trace contextRef="#ctx0" brushRef="#br0" timeOffset="39600.1">19217 8281 0,'0'0'0,"0"0"15,0 0 1,15 0 0,8-8-16,30 1 0,37-16 15,24-8 1,-39 1-16,-75 30 15</inkml:trace>
  <inkml:trace contextRef="#ctx0" brushRef="#br0" timeOffset="40007.1">19784 8021 0,'0'0'0,"0"0"16,0 0-1,0 0-15,0 0 16,-8 8-16,-7 23 16,0-1-1,0 16-15,8 0 16,7 15-16,7-8 15,1-7-15,14-8 16,9-15 0,22-15-16,7-24 15,-7-22-15,-15-8 16,-16 1 0,1-16-16,-15-16 15,-16 9-15,-15 22 16,-14 15-16,-9 8 15,1 16 1,7 14-16,38-7 16</inkml:trace>
  <inkml:trace contextRef="#ctx0" brushRef="#br0" timeOffset="40648.39">20782 5304 0,'0'0'16,"-15"8"-16,-15 23 15,-23 45-15,0 8 16,7 0 0,9 7-16,37-91 15</inkml:trace>
  <inkml:trace contextRef="#ctx0" brushRef="#br0" timeOffset="41358.64">19262 5312 0,'0'0'0,"0"0"16,0 0-16,16-8 16,-9 1-1,8-1-15,0 8 16,8-15-16,0 7 15,-1-7 1,1 0-16,-8-1 16,-7 1-16,-1 0 15,-7 7-15,0 1 16,-7-1 0,7 8-16,-8 0 15,-7 0-15,-8 8 16,1-8-1,22 0-15</inkml:trace>
  <inkml:trace contextRef="#ctx0" brushRef="#br0" timeOffset="42232.46">20449 8456 0,'0'0'0,"0"0"15,0 0-15,0 0 16,-7 8 0,-8 15-16,-16 15 15,1 31-15,-8 15 16,1-15-16,37-69 15</inkml:trace>
  <inkml:trace contextRef="#ctx0" brushRef="#br0" timeOffset="54722.98">21750 4610 0,'0'0'0,"0"0"16,0 0-16,-8 0 16,-15 7-1,1 1-15,-1 0 16,-7-1-16,7 1 16,8 7-1,0-7-15,-8 7 16,0 0-16,8 1 15,8-9-15,-1 9 16,1-1 0,7-15-16,0 15 15,0 0-15,7 8 16,-7-7 0,8-9-16,-8 1 15,7 7-15,-7 0 16,0 1-16,0 7 15,0-1 1,0 17-16,0-9 16,-7 8-16,-8 8 15,-8-8 1,0-15-16,1 0 16,7-8-16,-1 1 15,9-9-15,-1 1 16,8-8-1</inkml:trace>
  <inkml:trace contextRef="#ctx0" brushRef="#br0" timeOffset="55201.31">22105 4869 0,'0'0'16,"0"0"-16,0 0 15,0 0-15,-15 8 16,0 0-1,-8-1-15,0 9 16,8-1-16,0 0 16,0 16-1,0-1-15,7 16 16,8-16-16,8-7 16,7-7-16,23 6 15,0-22 1,-1 0-16,-14-7 15,-8-1-15,8-7 16,-8 0 0,-7-1-16,-8 1 15,0-15-15,-8-1 16,-7-7-16,-15 0 16,-16-8-1,46 46-15</inkml:trace>
  <inkml:trace contextRef="#ctx0" brushRef="#br0" timeOffset="56203.96">21160 7678 0,'0'0'15,"-8"8"-15,-14-1 16,-24 16-16,1 0 16,7-8-1,8 8-15,7-8 16,8 1-16,8-1 15,7 0-15,7 8 16,8-8 0,31 8-16,-1 0 15,0-7-15,8 6 16,8 9 0,-16-8-16,-7 0 15,-8 0-15,-15-8 16,-7-7-16,-8 14 15,-15 9 1,-16-1-16,-14 16 16,-15 8-16,-16-1 15,-15 1-15,38-32 16,16 1 0,14-7-16,8-9 15,15-7-15</inkml:trace>
  <inkml:trace contextRef="#ctx0" brushRef="#br0" timeOffset="56637.08">21871 7938 0,'0'0'16,"0"0"-16,0 0 15,0 0 1,0 0-16,0 0 16,0 0-16,-16 7 15,-14 8-15,-30 31 16,14 15-1,9 8-15,14 0 16,15 7 0,8-30-16,8-23 15,7-8-15,23 8 16,0-16-16,-1-22 16,1-15-1,-8-16-15,-7-8 16,-8-14-16,-7-1 15,-8 23 1,-8 23-16,-7 8 16,15 15-16</inkml:trace>
  <inkml:trace contextRef="#ctx0" brushRef="#br0" timeOffset="57331.69">22543 5243 0,'0'0'0,"-15"16"16,0 14-16,-23 54 16,1 8-16,-1 7 15,38-99 1</inkml:trace>
  <inkml:trace contextRef="#ctx0" brushRef="#br0" timeOffset="57999.33">22196 8525 0,'0'0'15,"0"0"-15,-8 15 16,-15 62-16,-30 91 15,-7 84 1,22-107-16</inkml:trace>
  <inkml:trace contextRef="#ctx0" brushRef="#br0" timeOffset="77372.53">23352 4640 0,'0'0'15,"0"0"-15,23-7 16,15-9-16,7 1 16,0 0-1,-7 0-15,0 7 16,-15 0-16,-8 8 16,0-7-1,0-1-15,-7 8 16,-1 0-16,1 0 15,-8 0-15,7 8 16,-7 15 0,0 22-16,-15 62 15,-7-30-15,-9-9 16,-6 24 0,6 0-16,9-24 15,6-22-15,1 0 16,0-16-16,8-7 15,-1 0 1,8-23-16</inkml:trace>
  <inkml:trace contextRef="#ctx0" brushRef="#br0" timeOffset="77633.32">23398 4961 0,'0'0'0,"0"0"15,15 0-15,30 0 16,38-8-1,-15 1-15,76-9 16,15-22-16,-8-8 16</inkml:trace>
  <inkml:trace contextRef="#ctx0" brushRef="#br0" timeOffset="78802.07">23005 7815 0,'0'0'0,"0"0"15,15 0-15,22-7 16,16-1-16,15-7 15,0 7-15,-7 1 16,-8 7 0,-8-8-16,-7 8 15,-15 0-15,-1 0 16,-7 0 0,-7 0-16,0 8 15,-8 7-15,-8 23 16,-30 77-16,0-1 15,-7 16 1,15 7-16,0-15 16,7-15-16,8-23 15,7-31-15,8-14 16,0-39 0</inkml:trace>
  <inkml:trace contextRef="#ctx0" brushRef="#br0" timeOffset="79088.28">23254 8281 0,'0'0'0,"0"0"15,0 0-15,23 0 16,37-15 0,61-1-16,-15-6 15,60-17-15,-7 1 16</inkml:trace>
  <inkml:trace contextRef="#ctx0" brushRef="#br0" timeOffset="81568.75">24176 5678 0,'0'0'15</inkml:trace>
  <inkml:trace contextRef="#ctx0" brushRef="#br0" timeOffset="82218.53">24191 5594 0,'0'0'0,"-7"8"16,-16 15-16,-15 30 16,-7 62-16,0-24 15,14-22 1,31-69-16</inkml:trace>
  <inkml:trace contextRef="#ctx0" brushRef="#br0" timeOffset="82829.6">23730 8869 0,'0'0'0,"0"0"16,0 0-16,-7 7 16,-16 31-16,-37 92 15,-8 15 1</inkml:trace>
  <inkml:trace contextRef="#ctx0" brushRef="#br0" timeOffset="100390.55">24668 4816 0,'0'0'16,"-8"8"-16,-7-1 15,-8 8 1,1-7-16,-9 7 15,1 1-15,7 7 16,-7 15-16,8 23 16,-1 15-1,15-23-15,1-7 16,7-8-16,0 1 16,7-17-1,16 24-15,22-15 16,16-1-16,-8-22 15,0 0 1,0-16-16,0 0 16,-8-7-16,-7-8 15,-8 0-15,0-15 16,8-46 0,-23 0-16,-15 23 15,-7 31-15,-16-16 16,-7 15-16,-16 1 15,31 22 1,-23 1-16,-30 7 16,68 0-16</inkml:trace>
  <inkml:trace contextRef="#ctx0" brushRef="#br0" timeOffset="101810.36">24796 8159 0,'0'0'15,"0"0"-15,0 0 16,-7-8-16,-1 1 15,-7 7-15,-15 0 16,-8 0 0,-7 7-16,-8 8 15,7 8 1,8 8-16,8 7 0,-15 54 16,15-16-1,15 23-15,15 46 16,7-61-16,16-15 15,30-16-15,30 1 16,0-47 0,-7-30-16,29-61 15,-6-30-15,-1-23 16,-53-1 0,1 1-16</inkml:trace>
  <inkml:trace contextRef="#ctx0" brushRef="#br0" timeOffset="102734.89">24902 8144 0,'0'0'0,"23"7"15,60 24 1,-15 22-16,0 54 15,-8-8-15</inkml:trace>
  <inkml:trace contextRef="#ctx0" brushRef="#br0" timeOffset="109954.35">7870 8189 0,'0'0'0,"0"0"16,0 0-16,-8 8 15,-22 30 1,-23 77-16,-15 22 16,-30 31-16,22-23 15,-7-8-15</inkml:trace>
  <inkml:trace contextRef="#ctx0" brushRef="#br0" timeOffset="110330.6">8263 5533 0,'0'0'0,"-23"31"16,-68 114-16,-120 320 15,181-411-15</inkml:trace>
  <inkml:trace contextRef="#ctx0" brushRef="#br0" timeOffset="127650.27">20850 8495 0,'0'0'0,"0"0"15,15 0 1,23-16-16,15-14 15,7-8-15,1 0 16,7-8-16,23 0 16,22-7-1,-45-1-15,0-7 16,8 0-16,-1 8 16,-7 14-1,-15 9-15,0 7 16,-15 8-16,7-8 15,-7 8-15,0-1 16,0 1 0,-8 0-16,-30 15 15</inkml:trace>
  <inkml:trace contextRef="#ctx0" brushRef="#br0" timeOffset="128559.84">20412 9380 0,'0'0'16,"0"0"-16,0 0 15,0 0-15,0 0 16,0 0-16,0 0 16,0 0-1,0 0-15,0 0 16,0 15-16,0 23 16,-8 8-1,8-8-15,0 8 16,0 0-16,0 0 15,0 15 1,0 7-16,0-14 16,0-8-16,0-16 15,8 1-15,-1-1 16,1-7 0,-8-23-16</inkml:trace>
  <inkml:trace contextRef="#ctx0" brushRef="#br0" timeOffset="129083.11">20812 9525 0,'0'0'0,"0"0"15,0 0-15,0 0 16,0 0 0,0 0-16,0 0 15,0 0-15,-7 8 16,-1 7-16,-7 0 15,0 16 1,7-1-16,1 8 16,7 1-16,0-1 15,7-8 1,1-7-16,-1-8 16,1-7-16,0-8 15,7-15 1,0 7-16,0-15 15,-8-15-15,1-23 16,-16-31-16,1 24 16,-1 22-1,1 15-15,-8 16 16,0 8-16,-16 7 16,1 15-16,7 8 15,23-23 1</inkml:trace>
  <inkml:trace contextRef="#ctx0" brushRef="#br0" timeOffset="129567.97">21379 9502 0,'0'0'0,"-7"-8"16,-1 8-16,-15 0 15,1 0-15,-1 8 16,-7 15 0,-8 8-16,0 37 15,0 47-15,23-24 16,8-7 0,14-7-16,8-39 15,8 0-15,0-30 16,22-16-16,0-15 15,8-30-15,-22-1 16,-1-45 0,-23 30-16,-14 23 15,-8 24-15,-16 6 16,-14 16 0,-8 31-16,53-31 15</inkml:trace>
  <inkml:trace contextRef="#ctx0" brushRef="#br0" timeOffset="153357.57">20676 4274 0,'0'0'15,"0"0"-15,0 0 16,0 0-16,0 0 15,0 0 1,0 0-16,0 15 16,8 1-16,-1 14 15,1 16-15,-8 15 16,-8 8 0,1 60-16,-16-7 15,8-15-15,-8 46 16,1-31-16,-9 8 15,9 15 1,-1-38-16,-7 45 16,-8 9-16,0-24 15,-15 31 1,0-8-16,0 39 16,16-62-16,-16 54 15,22-31 1,1 69-16,7-69 15,1 54-15,-24 30 16,9-38-16,-1 0 16,15-38-1,0 23-15,8-15 16,-7-8-16,14-1 16,-7 9-1,15-31-15,0-30 16,0 14-16,15 16 15,8-30-15,15 15 16,-1-16 0,1-22-16,0-8 15,-8 15-15,8-23 16,15 0 0,15 1-16,23 7 15,-23-23-15,7 0 16,16-31-16,0 1 15,-38-31 1,30-8-16,45-38 16,-7-7-16,-15-8 15,0 0 1,0-8-16,-31 1 16,-7-16-16,8-23 15,22-31-15,-7-14 16,-8 14-1,-15 1-15,0-16 16,23-38-16,-15 1 16,-31 29-16,0-52 15,-14 45 1,-9-23-16,16 15 16,-15-14-16,7 6 15,0 1 1,0-30-16,16 7 15,-16 15-15,8-23 16,-8 0 0,-7 1-16,-16 29 15,1-29-15,-16 14 16,8 24-16,0 14 16,-7-14-1,7 7-15,0 8 16,-8-1-16,-7-22 15,0 38 1,-15 8-16,-16 7 16,-14 16-16,-8-1 15,22 46-15,-52-14 16,-53 14 0,-38 31-16,0 22 15,-106 39-15,15 38 16,46 31-16,90-39 15</inkml:trace>
  <inkml:trace contextRef="#ctx0" brushRef="#br0" timeOffset="157396.1">23866 3870 0,'0'0'15,"0"0"-15,0 0 16,-15 7-16,0 8 16,-8 8-16,-7 8 15,-15 53 1,-16 0-16,-22 23 16,-15 30-16,15 0 15,-38 92 1,23-84-16,-23 92 15,60-77-15,-15 77 16,-14-8-16,14-54 16,-15 47-1,31-47-15,-23 85 16,30-92-16,-23 68 16,31-76-16,-8 62 15,23 30 1,15-123-16,0 78 15,7-78-15,8 1 16,0 38 0,0-84-16,15 7 15,0-7-15,8-7 16,7-16 0,8-15-16,15-8 15,-8-15-15,-7-8 16,7 0-16,8-7 15,15-8 1,0 0-16,0-15 16,-22-16-16,-1-7 15,23-38 1,0-8-16,8-16 16,-1-45-16,-7 8 15,-7-23-15,-1 15 16,1-8-1,7-7-15,-8 15 16,-7 7-16,-15 9 16,-15-16-16,-8 0 15,-15 15 1,0-46-16,-8 39 16,-22-46-16,-8 22 15,-30-75 1,23 98-16,-8 1 15,8-54-15,14 31 16,16 0-16,8-77 16,7 84-1</inkml:trace>
  <inkml:trace contextRef="#ctx0" brushRef="#br0" timeOffset="158025.41">24343 4663 0,'0'8'0,"-16"38"16,-6 30-16,-8 23 15,-16 54-15,8 7 16,-7 8-16,15 23 16,0 61-1,7 15-15,15-31 16,16 62-16,-1-8 16,9 23-1,-1-23-15,0-23 16,0-38-16,8 76 15,7-106 1,8 7-16,15-8 16,-1-37-16,-6 7 15,-16-69-15,23-8 16,45 16 0,-7-30-16,-23-39 15,8-15-15,29-23 16,-36-23-16,44-31 15,-7 1 1,-16-39-16,-21-60 16,-17 30-16,-52-69 15</inkml:trace>
  <inkml:trace contextRef="#ctx0" brushRef="#br0" timeOffset="158192.01">25393 7548 0,'0'-213'15,"0"174"-15,-75-350 16,37 175-16,-7-7 16,-1 0-1,-7-8-15,-7-8 16,-31 1-16,0 7 16,-7-8-16</inkml:trace>
  <inkml:trace contextRef="#ctx0" brushRef="#br0" timeOffset="159468.54">19194 3595 0,'-15'7'16,"-38"39"-16,-15 31 15,-30 14 1,-38 92-16,53-45 16,-23 83-16,-15-15 15,0 38-15,30-22 16,8 29-1,-8 24-15,1 76 16,29-84-16,23 62 16,8-77-1,-8 38-15,-7 7 16,7 8-16,8-37 16,15-62-1,15 46-15,7-46 16,24-23-16,6-53 15,9 37-15,-8-67 16,22-16 0,54 22-16,-24-44 15,31-1-15,38-16 16,-68-29-16,105-24 16,-45-15-1,54-30-15,-77-1 16,1-30-16,37-30 15,-45-16 1,-8 8-16,61-107 16,-91 84-16,8-76 15,15-8 1,0 7-16,-31 16 16,-14-38-16,-23 46 15,-16-16-15,-22-76 16,-7 122-1,-8-69-15,-16 1 16,-29 7-16,-1 7 16,-37-14-16,15-1 15,0 54 1,-68-92-16,7 54 16,-30 30-16,38 39 15,-30 7 1,45 45-16</inkml:trace>
  <inkml:trace contextRef="#ctx0" brushRef="#br0" timeOffset="160776.29">10281 3717 0,'-22'8'16,"-61"22"-16,14-7 15,-14 23 1,-53 30-16,15 31 16,8-8-16,-38 61 15,22 16-15,46-1 16,-30 77-16,7 38 15,23-45 1,37-32-16,1 100 16,7-38-16,23-38 15,0 30 1,7 0-16,8 23 16,8-76-16,22 83 15,0-30-15,16-22 16,22-47-1,38 39-15,-38-92 16,7 38-16,31-53 16,15-31-16,0-23 15,45-30 1,-60-31-16,68-38 16,-30-7-16,14-24 15,1-30 1,-53-45-16,-15-9 15,37-129-15,-37 30 16,-23-14-16,-23-1 16,1-61-1,-24 0-15,-14 15 16,-38-30-16,-8 38 16,-23-8-16,-22-37 15,0 60 1,8 15-16,-9 24 15,-37-9-15,-15 17 16,8 37 0,-16-8-16,53 77 15</inkml:trace>
  <inkml:trace contextRef="#ctx0" brushRef="#br0" timeOffset="200970.11">6018 10242 0,'0'0'16,"0"0"-16,0 0 0,0 0 0,0 0 15,0 0 1,0 16-16,-8-1 15,0 8-15,1 15 16,-1 8-16,1 7 16,-1 31-1,1-38-15,-8 15 16,-1-15-16,1 15 16,-7 30-1,-1 1-15,0-23 16,1-8-16,-1 7 15,0 1-15,1 8 16,6-32 0,9-7-16,-8-7 15,7 0-15,1-1 16,-1-7-16,1-8 16,-1 0-1,8-15-15,0 0 16,0 0-16</inkml:trace>
  <inkml:trace contextRef="#ctx0" brushRef="#br0" timeOffset="201858.45">5957 10166 0,'0'0'15,"0"0"-15,0 0 16,0 0-16,0 0 16,0 0-16,0 0 15,8-8 1,7 1-16,15-8 15,31-1-15,14 1 16,-7-8 0,-30 8-16,7 7 15,8 1-15,15 7 16,0 0 0,-7 7-16,-8 1 15,-8 7-15,0 8 16,1 8-16,-8 7 15,-8 8 1,0-8-16,-7 0 16,-8 0-16,-8 8 15,-7 7-15,0 24 16,-7-24 0,-1-7-16,1 0 15,-8-1-15,-8 16 16,0 0-1,1 1-15,-1-9 16,0-7-16,-15 0 16,1-16-16,-9 1 15,1-1 1,0 1-16,-1-1 16,1 8-16,-8 1 15,-8-1 1,-7-8-16,0 1 15,8-8-15,-1 0 16,-7-8-16,8 0 16,7-7-16,0-8 15,8 7 1,14-7-16,1 0 16,0 8-16,0-8 15,0 8 1,7-8-16,0 0 15,23 0-15</inkml:trace>
  <inkml:trace contextRef="#ctx0" brushRef="#br0" timeOffset="204444.77">7439 11227 0,'0'0'0,"0"0"15,0 31 1,-8 22-16,8 16 16,0 22-16,8 8 15,-1-30 1,-7 15-16,8-8 16,0-7-16,-8-69 15</inkml:trace>
  <inkml:trace contextRef="#ctx0" brushRef="#br0" timeOffset="-203590.43">10863 10075 0,'0'0'15,"0"0"-15,0 0 16,0 0-16,0 0 16,0 0-16,0 0 15,0 7 1,8 16-16,-8 15 16,0 8-16,0 7 15,0-7 1,0 0-16,0 7 15,-8 16-15,1 7 16,-1-14 0,1-1-16,-8 7 15,0 31-15,-1-22 16,9-31-16,-1-8 16,1 0-1,-1-8-15,1-7 16,7 8-16,0-8 15,0-8-15,0 8 16,0-15 0,0 7-16,0-15 15,0 0-15</inkml:trace>
  <inkml:trace contextRef="#ctx0" brushRef="#br0" timeOffset="-202650.8">11015 10105 0,'0'0'0,"0"0"16,0 0-16,15-8 15,15 1-15,8-8 16,0-1-16,7 9 16,0-9-1,1 9-15,-16-1 16,-7 8-16,7 0 16,8 0-1,7 8-15,0-1 16,1 1-16,-1 0 15,-7 7-15,0 8 16,-8 7 0,-7-7-16,-1 8 15,1-1-15,0 8 16,-8-7-16,-8-8 16,1 0-1,-1 7-15,-7 1 16,0 7-16,-7 15 15,-8 1 1,-8-1-16,-7 1 16,-8-1-16,0 1 15,-7 7-15,0 0 16,-1 0 0,16-16-16,-8-6 15,-15-1-15,0 0 16,0-8-1,0 1-15,8 0 16,7-9-16,0 1 16,8-7-16,0-1 15,0-7-15,7-1 16,0 1 0,1-1-16,7-7 15,7 0-15,0 0 16,8 0-1</inkml:trace>
  <inkml:trace contextRef="#ctx0" brushRef="#br0" timeOffset="-201625.73">12103 11135 0,'0'0'0,"0"0"16,0 0-16,0 0 15,0 0-15,0 0 16,0 0-16,0 0 15,0 0 1,0 0-16,0 0 16,0 0-16,8-7 15,-1-1-15,1 0 16,7 1 0,0-1-16,0 1 15,-7 7 1,-1 0-16,9 7 15,-9 1-15,1 7 16,-1 16-16,1 22 16,-16 1-1,1-1-15,-1 0 16,-7-7-16,0 0 16,0 7-16,0-14 15,0-1 1,-1 0-16,1-15 15,0-8-15,0 0 16,7-7-16,1 0 16,7-8-1,0 0-15,0 0 16,0 0-16,0 0 16,7 0-16,1-8 15,7 0 1,0-7-16,8 0 15,0 7 1,7-7-16,8 7 16,7 16-16,0-1 15,-7 9-15,-8-1 16,1 0-16,-9 1 16,1-1-1,0-8-15,7 1 16,-7 0-16,-1-8 15,1 0 1,-23 0-16</inkml:trace>
  <inkml:trace contextRef="#ctx0" brushRef="#br0" timeOffset="-181989.57">9563 10113 0,'0'0'15,"0"0"-15,0 0 16,0 0-16,0 0 16,0 0-16,0 0 15,-7 7 1,-16 9-16,-15 6 15,-15 9-15,-7 22 16,22-22 0,-7 15-16,-23 7 15,-8 1-15,-7-1 16,15 0-16,15-7 16,-8-8-1,8 1-15,8-17 16,0 1-16,-1 0 15,16 0-15,0 0 16,7-8 0,8-7-16,0 7 15,7-7-15,1-1 16,7-7 0,0 0-16,-8 8 15,8-8-15,0 0 16,0 0-16,0 8 15,8-1 1,15 1-16,14 7 16,9 1-16,14 14 15,1-7 1,-1 7-16,1-7 16,7-7-16,0-1 15,-15 0-15,-8-7 16,0 7-1,-7 0-15,7 8 16,1 23-16,-46-46 16</inkml:trace>
  <inkml:trace contextRef="#ctx0" brushRef="#br1" timeOffset="-159578.6">3765 4930 0,'0'0'15,"0"0"-15,0 0 16,7 0-16,8 8 16,16 0-1,14 7-15,8 0 16,15 0-16,0 8 15,8-15-15,45 30 16,0-23 0,15 16-16,15-8 15,-30-8-15,38 39 16,7-24 0,-7-15-16,22 1 15,-37-9-15,52 1 16,-37-8-16,7 7 15,-60-7 1,15 8-16,23 7 16,-31 1-16,1-1 15,-1 8-15,-113-23 16</inkml:trace>
  <inkml:trace contextRef="#ctx0" brushRef="#br1" timeOffset="-159017.42">4952 8556 0,'22'-8'0,"92"-7"16,52 0 0,61 7-16,-38-7 15,38-16-15,60 8 16,-136-7 0,114-31-16,22 15 15,-113 0-15,68-46 16,-15 1-16,-84 37 15</inkml:trace>
  <inkml:trace contextRef="#ctx0" brushRef="#br1" timeOffset="-158632.68">9147 4755 0,'0'0'0,"8"-8"15,37 1 1,106-1-16,31-7 16,67 22-16,-90 16 15,68-8-15,0 1 16,-61 7-16,76-16 15,-91 1 1</inkml:trace>
  <inkml:trace contextRef="#ctx0" brushRef="#br1" timeOffset="-158290.5">9170 8182 0,'0'0'0,"15"0"16,53 0-16,121 7 16,15-22-16,-15-8 15,83-23-15,-52-15 16,52-38 0,8 0-16,-1-31 15,-158 69-15</inkml:trace>
  <inkml:trace contextRef="#ctx0" brushRef="#br1" timeOffset="-157899.2">12648 5106 0,'0'0'16,"7"0"-16,46 0 16,38 15-16,98 8 15,-68-8 1,90 24-16,-67-39 16,53 22-16,-31-22 15,8 16-15,-53-16 16,-121 0-1</inkml:trace>
  <inkml:trace contextRef="#ctx0" brushRef="#br1" timeOffset="-157585.34">15573 4984 0,'8'0'15,"37"0"-15,84 7 16,75-7-1,45 23-15,-82-30 16,82-1-16,-60 0 16,-8 8-16,-82 8 15,-99-8 1</inkml:trace>
  <inkml:trace contextRef="#ctx0" brushRef="#br1" timeOffset="-157242.6">12821 8670 0,'0'0'0,"23"0"16,113 0-16,0 0 16,167 8-16,-122-1 15,61-22 1,45-15-16,-166 7 15,106-23-15,-91 0 16,15-7-16</inkml:trace>
  <inkml:trace contextRef="#ctx0" brushRef="#br1" timeOffset="-157021.39">15853 8182 0,'0'0'0,"0"0"16,30 7-16,61 9 16,90-1-16,-14-7 15,29-31 1,46-38-16,-98 22 15</inkml:trace>
  <inkml:trace contextRef="#ctx0" brushRef="#br1" timeOffset="-156617.34">18711 4770 0,'22'0'0,"99"-23"16,91-15-16,0 46 16,82-39-16,-29 16 15,-106 7 1,75 8-16,-90-7 15,7-1-15,-53 23 16,-98-15 0</inkml:trace>
  <inkml:trace contextRef="#ctx0" brushRef="#br1" timeOffset="-156259.74">18287 8540 0,'0'0'0,"0"0"16,0 0-16,23 0 16,45 16-1,38-1-15,45 0 16,76-7-16,75-39 15,-166 16-15</inkml:trace>
  <inkml:trace contextRef="#ctx0" brushRef="#br1" timeOffset="-155591.37">23488 5060 0,'38'8'16,"38"7"-1,113 16-15,-8-16 16,69 15-16,-76-37 15,67 14-15,-14 1 16,-45-23 0,-16-1-16,-45-6 15,-61 6-15</inkml:trace>
  <inkml:trace contextRef="#ctx0" brushRef="#br1" timeOffset="-154902.71">22861 8571 0,'15'0'15,"91"0"-15,219 15 16,-15 16-16,143 45 16,-105-38-16,144 8 15,-9 0 1</inkml:trace>
  <inkml:trace contextRef="#ctx0" brushRef="#br1" timeOffset="-144359.87">7446 9166 0,'0'0'16,"0"0"-16,-7 0 15,-1 0-15,-7 0 16,-7 8 0,-16 0-16,-8 7 15,-7 15-15,8 1 16,0 15-1,7 22-15,8 16 16,7-23-16,0 0 16,16 0-16,7-22 15,0-1 1,0-8-16,0-7 16,7 8-16,1-16 15,-8-7-15,7-1 16,1 1-1,7-8-15,8-8 16,7-7-16,15-8 16,1-7-16,7-9 15,0-6 1,0-32-16,-8-7 16,-15 16-16,-7 7 15,-8 0 1,-8-8-16,-7 31 15,0 7-15,-7 16 16,-1 7-16,8 8 16</inkml:trace>
  <inkml:trace contextRef="#ctx0" brushRef="#br1" timeOffset="-120051.71">12572 9357 0,'0'0'16,"0"0"-16,0 0 16,0 0-16,-8 0 15,-7 8 1,0-1-16,0 1 15,-15 7-15,-8 1 16,-7-1-16,-1 0 16,16-7-1,0-1-15,7 1 16,8 0-16,0-1 16,7 1-1,1-8-15,-1 7 16,8-7-16,0 0 15,0 8-15,0 7 16,0 1 0,8-1-16,-1 0 15,8 8-15,1 0 16,6 0-16,1-8 16,7 0-1,0-7-15,1 0 16,-1-1-16,-7 1 15,-1-8 1,-7 0-16,1 8 16,-9-8-16,1 7 15,-1 1-15,1-1 16,-8 9 0,0-1-16,0 8 15,0-8-15,-8 8 16,1-8-1,-8 8-15,-8 0 16,-7 0-16,-8 0 16,0-8-16,8 0 15,0-7-15,14 0 16,1-8 0,15 0-16,0 0 15</inkml:trace>
  <inkml:trace contextRef="#ctx0" brushRef="#br1" timeOffset="-119657.25">13101 9456 0,'0'0'0,"0"0"16,-15 0-16,-8 0 15,-7 8-15,-8 7 16,1 16 0,6-1-16,9 1 15,-1-1-15,8 8 16,7-7-1,1-8-15,7-8 16,0-7-16,7-1 16,8-7-16,8 0 15,-8-7 1,0-8-16,-7-1 16,-1 1-16,-14 0 15,-1-1 1,8 16-16</inkml:trace>
  <inkml:trace contextRef="#ctx0" brushRef="#br1" timeOffset="-117552.91">13139 9365 0,'0'0'16,"0"0"-1,0 0-15,0 0 16,-8 0-16,-7 0 16,-7 0-16,-1 7 15,-15 9 1,0 7-16,1 15 16,6 7-16,-7 9 15,8-8 1,8 7-16,6-7 15,9 0-15,-1-8 16,8-15-16,8 0 16,-1-8-1,9 0-15,14 0 16,53 1-16,-30-24 16,-8-7-1,1-8-15,-9 0 16,-6-8-16,-9 1 15,1-1 1,-8-22-16,-7-23 16,-8-1-16,-8 16 15,-15 16-15,-14 6 16,-9 9 0,-22 7-16,68 23 15</inkml:trace>
  <inkml:trace contextRef="#ctx0" brushRef="#br1" timeOffset="-109188.41">9578 10250 0,'0'0'16,"0"0"-16,0 0 15,0 0 1,-7 8-16,-8 7 16,-16 8-16,-14 0 15,-8-8-15,8 8 16,-1 0 0,-7 15-16,-37 8 15,-9 7-15,16 1 16,8-9-1,-8 9-15,-1-16 16,16 0-16,15-7 16,16-1-16,6-7 15,9-8 1,7-7-16,7 0 16,0-1-16,1 1 15,7-8-15,0 0 16,0 0-1,0 0-15,0 0 16,0 0-16,0 0 16,0 0-1,0 0-15,7 8 16,9-1-16,21 16 16,1 0-1,15 7-15,0-7 16,0 0-16,0 0 15,7 0-15,16 0 16,-8 7 0,-15-22-16,-15 7 15,-8-7-15,0 0 16,0-1-16,1 1 16,-1 0-1,0-1-15,-7 1 16,-1-1-16,-6-7 15,-1 8-15,-8-8 16,1 0 0,-1 0-16,1 0 15,0 8-15,-1-1 16,-7 1 0,0-8-16</inkml:trace>
  <inkml:trace contextRef="#ctx0" brushRef="#br1" timeOffset="-103049.52">7537 8815 0,'0'0'0,"-7"0"16,-1 0-16,-7 0 15,-8 0 1,-15 0-16,-14 8 15,-9 7-15,1-7 16,22 7 0,8 0-16,-8 8 15,7 0-15,-6 8 16,-1 22-16,-7 0 16,-8 16-1,7-8-15,-7 8 16,8 15-16,15-15 15,-1-1-15,16-22 16,8-8 0,-1 8-16,8 0 15,8-16-15,-1 8 16,16 1 0,7-1-16,23 8 15,8-8-15,-16-15 16,-7-8-16,22 0 15,8 0 1,16-15-16,-16 8 16,-16-8-16,1-8 15,0-7-15,-7 0 16,-9 0 0,16-24-16,-7 9 15,-8-1-15,-8 1 16,0-8-1,-7 0-15,-8-24 16,0-21-16,-8 6 16,-7 9-16,-7-1 15,-16-23 1,1 39-16,-16-1 16,-8 24-16,46 30 15</inkml:trace>
  <inkml:trace contextRef="#ctx0" brushRef="#br1" timeOffset="-101292.65">8074 10036 0,'0'0'16,"0"0"-1,0 0-15,0-7 16,-8-16-16,1-23 15,-1 8-15,1-31 16,-1 0 0,8-53-16,8 23 15,-1 15-15,1 8 16,-1 7-16,1 16 16,-8 7-1,0 15-15,0 9 16,0 14-16,0 0 15,0 8 1,0 0-16,-8 8 16,-7 7-16,0 0 15,8 1-15,-1-1 16,0-7 0,1-1-16,-1 1 15,8 0-15,0-8 16,0 0-16,0 0 15,0 0 1,0 0-16,0 0 16,0 0-16,0 0 15,0 0 1,0 15-16,0 15 16,0 16-16,8 0 15,-8-46-15</inkml:trace>
  <inkml:trace contextRef="#ctx0" brushRef="#br1" timeOffset="-99903.6">13600 9876 0,'0'0'0,"0"0"15,0 0 1,0-8-16,0 1 15,0-16-15,0 0 16,0-23 0,0 0-16,0-30 15,0-31-15,8 31 16,-1 0 0,1-1-16,7 9 15,-8 22-15,1 8 16,0 22-16,-1 9 15,-7-1 1,0 8-16,0 0 16,0 0-16,-7 8 15,-1 7 1,0 0-16,1-7 16,-1 0-16,8-8 15,0 0-15,-7 7 16,7-7-1,0 0-15,0 0 16,0 0-16,7 8 16,16-1-16,7-7 15,1 0 1,-16 0-16,-8 0 16,-7 8-16,-7 23 15,-16 45 1,23-76-16</inkml:trace>
  <inkml:trace contextRef="#ctx0" brushRef="#br1" timeOffset="-91832.32">21372 3816 0,'0'0'15,"-31"31"-15,-6 30 16,-1 7-16,-15 39 15,7-15 1,-6 38-16,-1-16 16,0-15-16,-15 54 15,0 15 1,15 23-16,-15 7 16,-38 77-16,23-84 15,-16 60-15,-14 24 16,7-38-1,31-39-15,14 69 16,23-61-16,-7 62 16,7-1-1,0-23-15,8 0 16,7 31-16,1 0 16,14-77-16,16 107 15,-1-60 1,8-32-16,8 24 15,15 0-15,-15-92 16,14 22-16,-14-60 16,0-15-1,15 45-15,7-60 16,8 7-16,0-39 16,22 1-1,9-8-15,21-7 16,1-24-16,-23-7 15,31-15-15,14-8 16,-7-38 0,23-46-16,-38 31 15,-16-8-15,-22-15 16,16-61 0,6-31-16,-22 46 15,8-61-15,-31 68 16,8-68-1,-7 31-15,-9-24 16,1 39-16,15-92 16,-15 61-16,-8-53 15,-7 0 1,-16 30-16,-7-22 16,-7 30-16,-16 7 15,8-15-15,-8 31 16,-7-38-1,0 30-15,-8-15 16,0-38-16,8 76 16,0-23-1,0 8-15,-1 15 16,-14-8-16,7 47 16,-30-54-1,15 60-15,15 32 16,1-8-16,-24-1 15,-45-22-15,-22-7 16,-23 6-16,7 39 16,8 8-1,-30 7-15,14 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1:45:04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4362 12013 0,'0'0'0,"0"0"0,0 0 0,68-61 15,-30 46-15,15 0 16,30-1-16,8 1 16,-8 15-1,-8-8-15,24 16 16,7-8-16,-8 15 15,-7-7-15,7 0 16,0-1 0,-22 16-16,7-23 15,23 0-15,0 0 16,-8 8-16,15-8 16,16-8-1,-54 8-15,1-8 16,22 1-16,8-1 15,-8 16-15,1-1 16,6-7 0,-6-7-16,-31 7 15,15-8-15,15 1 16,0-9 0,-14 9-16,6-9 15,1 1-15,7 7 16,-37 1-16,-8-1 15,22 1 1,1-1-16,-1 0 16,9 1-16,-9-1 15,8 0 1,1 8-16,-16-7 16,-15 7-16,15-8 15,15 1 1,0-1-16,-15 0 15,0 1-15,-8-1 16,16-7-16,7-1 16,-15 9-16,-15-8 15,-8-8 1,8 7-16,15 1 16,0 7-16,-7 1 15,-8-1 1,0 1-16,-8-1 15,1 0-15,6 1 16,9-1-16,-1 0 16,-7 1-1,-15 7-15,-8 0 16,8 7-16,8-7 16,-1 0-1,0 8-15,1-8 16,-9 0-16,-6 0 15,-9 8-15,9 7 16,-16-23 0,0 8-16,-8 0 15,1 0-15,-1 0 16,1 0-16,-8 0 16,0 0-1,8 8-15,-8-8 16,0 0-16,0 0 15,0 0 1,0 0-16,0 0 16,0 0-16,0 0 15,-23 15-15,-38 16 16,-7-24 0,15 9-16,1-9 15,-39 9-15,-15 6 16,23-14-1,7 0-15,8-8 16,0-8-16,15 0 16,8 1-16,7-1 15,8 1 1,7 7-16,8 0 16,0 7-16,7-7 15,1 0-15,7 0 16,0 0-1,0 0-15,0 0 16,0 0-16,0 0 16,0 0-1,0 0-15,-8 8 16,8-8-16,0 0 16,0 0-16,0 0 15,0 7 1,0-7-16</inkml:trace>
  <inkml:trace contextRef="#ctx0" brushRef="#br0" timeOffset="6357.58">4899 6655 0,'0'0'0,"15"-7"15,23-9-15,15-7 16,22 1-16,8-9 16,16 8-1,-99 23-15</inkml:trace>
  <inkml:trace contextRef="#ctx0" brushRef="#br0" timeOffset="26253.85">6524 6770 0,'0'0'0,"0"23"16,-7 38-16,14 23 16,1-16-1,14 39-15,1 38 16,0-53-16,-1 15 15,-6 7-15,-1-7 16,-8-8 0,1 16-16,-8-8 15,0-8-15,-8 15 16,1-7-16,-8 8 16,-1-9-1,9 1-15,-8 0 16,7-23-16,1 8 15,7 37 1,0-45-16,7 0 16,8 16-16,-7-9 15,-1 1-15,1-1 16,0-22 0,-1 15-16,1 0 15,-1-15-15,8 7 16,0-7-16,1 15 15,-1-8 1,7 0-16,9 23 16,-1-7-16,-7-23 15,-1-8 1,1 0-16,-8-15 16,0 15-16,0 7 15,-7-14-15,-1-8 16,1-8-1,-1-8-15,1-7 16,0 0-16,-1 8 16,1-9-1,-1 9-15,1 15 16,-8-16-16,7 1 16,-7-16-16,8 8 15,0 0 1,-8-15-16,0-1 15,0 1-15,0-8 16,0 7-16,0-7 16,0 8-1,0-8-15,0 0 16,0 0-16,0 0 16,0 0-1,0 8-15,0-1 16,0-7-16,0 8 15,0-8-15,0 0 16,0 8 0,0-8-16,0 7 15,0 1-15,0 0 16,0-1-16,0 1 16,0 7-1,0 8-15,0 7 16,0-30-16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1:55:35.6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4634 6075 0,'0'0'0,"0"0"0,0 0 15,8 0-15,7-7 0,8-1 16,-1 0-1,8 1-15,8 7 16,0 0-16,0 0 16,7-8-1,16 0-15,7 1 16,0-1-16,0 1 16,-15 7-16,7-8 15,1 0 1,7 8-16,0-7 15,-15 7-15,-8-8 16,23 8-16,0-8 16,23 8-1,-8 0-15,-15-7 16,8-1-16,7 0 16,0 8-1,-30-7-15,-15 7 16,22 7-16,8-7 15,0 8-15,0 7 16,0-7 0,-15-8-16,0 0 15,8 8-15,7-1 16,0-7 0,-23-7-16,0 7 15,1 0-15,14 7 16,8-7-16,15 8 15,-7-8 1,22 0-16,16 0 16,-8 0-16,-31 0 15,23-15-15,23 15 16,-15-8 0,0 8-16,38-8 15,-54 1-15,9-1 16,29 0-16,-14 1 15,-1-8 1,53 7-16,-67-7 16,-9-1-16,61 16 15,-45-22 1,0 14-16,53 16 16,-68-8-16,-8-8 15,45 8-15,-7 0 16,-22 0-1,37 0-15,0-8 16,-61 8-16,31 0 16,45 0-1,-52 0-15,6 8 16,39-8-16,-68 0 16,-8 8-16,53-1 15,0 16 1,-23-15-16,15 7 15,16 0-15,-46-15 16,-15 8-16,15 7 16,15 0-1,-22-7-15,-8 0 16,8 7-16,-8 0 16,-8 0-1,-7-7-15,-8 0 16,-14-1-16,-1 1 15,-7 7-15,-1-15 16,1 8 0,0 0-16,-1-1 15,1-7-15,0 0 16,-8 0 0,0 0-16,0 0 15,0 0-15,-7 0 16,14-7-16,-6-1 15,-1 0 1,0 1-16,-8-1 16,1-7-16,7-8 15,0-15 1,0-16-16,0 8 16,-7-7-16,0-8 15,-1 0-15,-7-15 16,0-1-1,0 16-15,0 0 16,0-15-16,8 7 16,-1-7-1,-7-1-15,0 9 16,8-9-16,-8-14 16,0 22-16,-8 0 15,1 1 1,7-9-16,0 1 15,0 0-15,-8 22 16,8-30 0,0 16-16,8-24 15,-1 23-15,-7 8 16,0 8-16,0 0 16,8 7-1,-1 8-15,-7 7 16,0-7-16,0 7 15,0 9-15,0-9 16,0 23 0,-7-7-16,-1 0 15,1 7-15,-1 1 16,1-1 0,-9 0-16,-6-7 15,-9 7-15,1 8 16,0-7-1,0-1-15,0 1 16,7 7-16,-23 0 16,-22-8-16,-15 8 15,0 0 1,-15-8-16,-16 8 16,9-7-16,29 7 15,-30-8 1,-30 0-16,15 1 15,-22 7-15,-1 0 16,61 0-16,-61 0 16,-15 0-1,1-8-15,-16 0 16,60 8-16,-52-7 16,15 7-1,-38 7-15,38-7 16,-23 8-16,-8 0 15,8-16-15,16 16 16,14-1-16,-53 1 16,39 7-1,-24-22-15,84-9 16,-46 16-16,-22-7 16,15-1-1,7 0-15,46 1 16,-38-1-16,-8 8 15,23-15-15,-7 0 16,-1 15 0,54-16-16,-31 1 15,-38 0-15,31-8 16,-16 8-16,-22-1 16,75 1-1,-14 0-15,-31 0 16,15 7-16,30 0 15,-7 1 1,-23-1-16,16 0 16,29-7-16,1 15 15,-16-7 1,-30 7-16,31 0 16,7-16-16,-8 9 15,-7-1-15,0 8 16,22-8-1,16 8-15,-1 8 16,-6 0-16,-9-8 16,-7 0-16,8 15 15,14-7 1,8 7-16,1-15 16,6 7-16,1 1 15,0 0-15,0-1 16,-1 1-1,9 0-15,-1 7 16,-7 0-16,15-7 16,-8 7-1,8-7-15,0 7 16,0 0-16,0 8 16,-1 15-16,-6 23 15,7 23 1,7-15-16,0 0 15,8 7-15,0 38 16,8-45-16,0 7 16,7-14-1,7 44-15,1-22 16,-8-15-16,8 0 16,0 7-1,7 16-15,-15-16 16,0-23-16,0 24 15,8 14-15,-8-7 16,0-7 0,-7-1-16,-1-15 15,1 0-15,-8 8 16,0-16 0,-8 16-16,8 0 15,-7 14-15,-8 40 16,-1 37-16,-6 0 15</inkml:trace>
  <inkml:trace contextRef="#ctx0" brushRef="#br1" timeOffset="10391.94">9231 3900 0,'0'0'0,"0"0"15,0 0 1,0 0-16,0 0 15,0 8-15,-8 7 16,0 0-16,1 8 16,-1 0-16,8 0 15,-7 7 1,7 1-16,0 7 16,0 0-16,-8 8 15,1 23 1,-9 7-16,9-22 15,-1-16-15,-7 7 16,0-6-16,8-1 16,-9-8-1,1 16-15,8-8 16,-1 8-16,1-15 16,-1-1-1,1-7-15,-1 0 16,8-15-16,0-1 15,0-7-15,0 0 16</inkml:trace>
  <inkml:trace contextRef="#ctx0" brushRef="#br1" timeOffset="11461.17">9253 3885 0,'0'0'16,"0"0"-16,0 0 15,0 0-15,0 0 16,8 0 0,14 0-16,16 0 15,15 0-15,0-8 16,0 1-16,0 14 16,23-22-1,7 15-15,0 0 16,-23-8-16,-14 8 15,22-7-15,15 7 16,0-8 0,0 0-16,-15 8 15,8 0-15,7 0 16,-7 0-16,-8 8 16,-23-8-1,8 0-15,15 0 16,-8 0-16,8 0 15,-15 0 1,-7 0-16,-8 0 16,7 8-16,0-16 15,1 16-15,-1-1 16,0 1 0,-7-8-16,-8 0 15,-7 0-15,-8 0 16,-7 0-16,-1 0 15,1 0 1,-8 0-16,0 0 16,7 0-16,1 8 15,0-1 1,-1 1-16,1-1 16,-8 1-16,7 7 15,1 1-15,-8-9 16,7 24-1,1-1-15,-8-7 16,0 0-16,0 0 16,7 0-1,-7 0-15,0 0 16,0 0-16,8-1 16,0 9-16,-1 15 15,1-8 1,-8 0-16,7-7 15,1-1-15,-1 1 16,1-1-16,-1-7 16,1 0-1,-8-8-15,0 8 16,0 0-16,0-8 16,0-15-1</inkml:trace>
  <inkml:trace contextRef="#ctx0" brushRef="#br1" timeOffset="12133.8">9253 4831 0,'0'0'0,"0"0"16,0 0-16,0 0 15,0 0 1,0 0-16,8 0 15,7-7-15,23 7 16,7-8 0,16 8-16,7 0 15,15 0-15,38 8 16,-8 7-16,-30-23 16,38 8-1,23 0-15,-23 0 16,22 0-16,-22-15 15,-30 7-15,45 8 16,-15-7 0,-30-9-16,15-7 15,7 31-15,-37-16 16,-8-7-16,15 0 16,-15 7-1,-8 16-15,-22 0 16,-15-1-16,-16 8 15,-7-15 1</inkml:trace>
  <inkml:trace contextRef="#ctx0" brushRef="#br2" timeOffset="19936.71">11219 4160 0,'0'0'16,"0"0"-16,0 0 15,0 0 1,22-8-16,9 8 16,6 0-16,24-15 15,15-8 1,14 0-16,-7 8 15,1-1-15,6-7 16,1 16-16,-23-1 16,-15 8-1,-8 0-15,1 0 16,-1 8-16,8-8 16,-8 0-16,-7 0 15,0 0 1,-8 7-16,-7-7 15,0 8-15,-1-8 16,1 8-16,0-1 16,-8 1-1,0 0-15,0-1 16,8 8-16,-8-7 16,7 7-1,1 1-15,-8-9 16,0 1-16,0 0 15,1-1-15,-1 1 16,0-1 0,7 9-16,-6-9 15,6 9-15,-7-9 16,1 9 0,-1-1-16,0 15 15,-8 1-15,1-1 16,-1 1-16,1 7 15,-8-7 1,0-1-16,0-7 16,0 8-16,0-1 15,-8 1-15,8-16 16,-7 8 0,7-23-16,-8 23 15,1-8-15,-1 0 16,1-7-1,-8-1-15,-1 1 16,-6 0-16,-9-8 16,1 0-16,-15 7 15,0 1 1,-8-8-16,-15 0 16,-8 0-16,0 8 15,16-1 1,-23 1-16,-23 7 15,8-15-15,7 15 16,0 1-16,-7-16 16,22 7-1,23 1-15,8-8 16,0 0-16,-1 0 16,16 0-16,0-15 15,15 15 1,0-8-16,7 8 15,0 0-15,1-8 16,-1 1 0,1-9-16,7 1 15,0 0-15,0-8 16,7-15 0,1 0-16,7-23 15,8-16-15,-8 32 16,0-9-16,-7 8 15,-1 16-15,1-1 16,-1 8 0,-7 8-16,0 0 15,0 7-15,0 8 16</inkml:trace>
  <inkml:trace contextRef="#ctx0" brushRef="#br2" timeOffset="20714.47">10281 4961 0,'0'0'0,"0"0"16,0 0-16,0 0 15,0 0-15,0 0 16,0 0 0,0 0-16,0 8 15,0 7-15,0 15 16,0 31 0,-7 8-16,-1-8 15,1 8-15,7 30 16,0-30-16,0-23 15,0-1 1,0-6-16,-8-1 16,1-15-16,-1 7 15,8-7-15,0-8 16,0 1 0,0-9-16,0-7 15</inkml:trace>
  <inkml:trace contextRef="#ctx0" brushRef="#br2" timeOffset="21659.99">10425 4770 0,'0'0'0,"0"0"16,0 0-16,0 0 16,8 8-1,7-1-15,7 9 16,9-1-16,14-7 15,-7-1 1,7 1-16,23-1 16,15 1-16,16 0 15,-16-8-15,0 0 16,23 7 0,-16-7-16,-29 0 15,7 0-15,0 8 16,0 0-16,-7-1 15,-9 1 1,1 0-16,-15-1 16,0 1-16,0-1 15,-8 9 1,0-1-16,-7-7 16,-8-1-16,0 1 15,0 7-15,0 8 16,1 0-1,-9 15-15,8 8 16,-7-8-16,-1 0 16,-7-7-1,8 14-15,-8-6 16,0 14-16,-8 8 16,1-7-16,-1-9 15,1-6 1,-8-9-16,-1 1 15,1-1-15,8-15 16,-8 8-16,-1 0 16,9-15-1,-1-1-15,-7 1 16,0 0-16,-8 7 16,-7-7-1,-8-8-15,-15 0 16,1 0-16,-1 0 15,7-8-15,-7 8 16,-22-8 0,-8 1-16,-8 7 15,8-8-15,-31 16 16,1-8-16,37 15 16,-22-7-1,-15 7-15,14-8 16,1 9-16,0-1 15,0-7 1,14-8-16,31-8 16,53 8-16</inkml:trace>
  <inkml:trace contextRef="#ctx0" brushRef="#br2" timeOffset="-185745.46">6471 6632 0,'0'0'15,"0"0"-15,0 0 0,-22 23 0,14-15 16,0 7-1,-7 16-15,-7 7 16,-1 8-16,-15 7 16,-7 8-16,7 0 15,0-7 1,0-1-16,8 8 16,7-15-16,1-8 15,7 0-15,0-7 16,-1-1-1,9 1-15,-1-8 16,1 0-16,-1 0 16,1-1-1,7 1-15,0-15 16,0 0-16,0 7 16,0-8-16,0 1 15,0-8 1,0 0-16,0 0 15,0 0-15,0 0 16,0 0 0,0 0-16,0 0 15,0 0-15,0 0 16,0 0-16,0 0 16,0 0-16,0 0 15,0 0 1,0 0-16,0-8 15,0 8-15,0-7 16,0-8 0,0 15-16,0-8 15,0 0-15,0 1 16,0-9 0,0 16-16,7-7 15,1-16-15,-1 8 16,1-1-16,-1 9 15,1-1-15,0 0 16,-1 1 0,1-1-16,-1 1 15,1-1-15,-1 0 16,1 1 0,-8 7-16,0 0 15,0 0-15,0 0 16,0 0-16,0 0 15</inkml:trace>
  <inkml:trace contextRef="#ctx0" brushRef="#br2" timeOffset="-184545.07">7620 6793 0,'0'0'0,"0"0"16,0 0-16,0 0 15,0 0-15,0 0 16,0 0 0,0 0-16,0 0 15,0 0-15,0 0 16,0 0-16,0 0 15,0 0 1,0 0-16,-15 7 16,-15 16-16,0-8 15,-1 24-15,9-16 16,-1-8 0,0 0-16,-7 8 15,0 0-15,7-8 16,1 0-1,-1 1-15,0-1 16,1 0-16,-1-7 16,0 7-16,8-7 15,-8-1 1,1 9-16,7-9 16,-1 1-16,1 7 15,0 0 1,0-7-16,0 0 15,0-1-15,0 1 16,0 0-16,7-1 16,8-7-1,0 0-15,0 0 16,0 0-16,0 0 16,0 0-16,0 0 15,0 0 1,0 0-16,0 0 15,0 0-15,0 0 16,0 0 0,0 0-16,0 0 15,0 0-15,0 0 16,0 0-16,0 0 16,0 0-1,0 0-15,0 0 16,0 0-16,0 0 15,0 0-15,0 0 16,0 0 0,0 0-16,0 0 15,0 0-15,15 0 16,-15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02T02:00:19.98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5118 6213 0,'0'0'16,"8"7"-16,7-7 0,68 8 0,-45-8 15,7 8 1,8-1-16,0 1 16,0-1-16,-15 1 15,-8-8-15,0 0 16,8 8-16,15-1 16,7 1-1,8 0-15,-7-1 16,-16-14-16,8-1 15,7 16 1,9-8-16,-1 0 16,-8 7-16,-15-7 15,-7 8-15,0-1 16,22-7 0,24 0-16,-9 8 15,-7-8-15,0 8 16,15-1-1,1-7-15,-16 8 16,-23-8-16,0 8 16,8-1-16,8 1 15,7-8 1,0 0-16,0 0 16,0 0-16,0 0 15,15 0-15,-15 0 16,-15 0-1,-8 0-15,1-8 16,14 8-16,1 0 16,-1 8-1,8 0-15,-15-8 16,0-8-16,8 8 16,-1 0-16,8 0 15,-7 0 1,-8 0-16,-8 0 15,8 0-15,15 0 16,0 0 0,0 8-16,-15-8 15,7-8-15,8 8 16,8 0-16,0 0 16,-24 0-1,1 0-15,0-8 16,23 1-16,7 7 15,0 0 1,-15 0-16,23-8 16,15 8-16,-23 0 15,-30 0-15,7-8 16,31 8-16,7-7 16,-14 7-1,-24-8-15,8 0 16,8 8-16,-8-7 15,-8 7 1,-14 0-16,-16 0 16,-8 0-16,-6 0 15,-1-8-15,-8 8 16,1 0 0,-8 0-16,0 0 15,0 0-15,0 0 16,0 0-1,-23 0-15,-37 8 16,-16-8-16,-7 7 16,-31-7-16,-6 8 15,44 0 1,-7-1-16,-53 9 16,15-9-16,0 1 15,-23-8-15,46 15 16,-8-7-1,-53 7-15,46-7 16,-31-1-16,8-7 16,38 0-1,-46-7-15,1-1 16,14 23-16,-22-15 16,45 0-16,0 0 15,-60 8 1,45-8-16,-23 0 15,16 8-15,22-8 16,-23 15-16,-14-15 16,22-8-1,-23 8-15,53 0 16,16 0-16,-1 0 16,-22-7-1,15 7-15,7-8 16,8 0-16,-7 1 15,75 7-15</inkml:trace>
  <inkml:trace contextRef="#ctx0" brushRef="#br0" timeOffset="53919.89">4778 6411 0,'0'0'0,"0"0"16,0 0-16,38 15 0,-23-7 15,7 0-15,9 7 16,-1 0-16,23 0 16,7 1-1,8-1-15,-7 0 16,7-15-16,38 0 16,0-7-1,-38-1-15,15 0 16,30 16-16,1 0 15,-16-8 1,23 0-16,15 7 16,-61 1-16,61-8 15,23 23-15,-38-39 16,76 9 0,-99 7-16,53-23 15,0 23-15,-14-8 16,51-7-16,-97 15 15,53-8 1,15 1-16,-8-1 16,30 0-16,-67 1 15,75-8-15,-38 7 16,45 0 0,-52 8-16,0-7 15,30 14-15,-1-14 16,9 14-1,-46-14-15,68 14 16,-38-7-16,38 8 16,-83-8-16,76 8 15,-23-16 1,38 8-16,-107 0 16,92 0-16,-23 8 15,37-8-15,-82 7 16,45 1-1,-8 7-15,8 0 16,-15-7-16,-31 0 16,76 15-1,-98-23-15,91 15 16,-76-8-16,0 1 16,53 7-16,-69 1 15,24-9 1,15 8-16,-76 1 15,0-16-15,38 7 16,-16 1 0,-22 0-16,-15-8 15,-7 0-15,-9 0 16,1 0-16,-8 0 16,-7-8-1,0 8-15,-8 0 16,0-8-16,0 1 15,-7-9-15,-1-14 16,1-16 0,-1-7-16,-7-1 15,-15-37-15,0 22 16,8-7 0,-9 7-16,9 16 15,-1-16-15,1-7 16,7 7-1,0 8-15,0-8 16,7-22-16,8 22 16,1 8-16,-1-8 15,0 0 1,-8 1-16,1 22 16,-1 8-16,1 0 15,-8 7-15,0 1 16,0-1-1,-8-7-15,1 7 16,-8 1-16,-8-1 16,-7 1-1,0 7-15,-16-8 16,-14 1-16,-8 15 16,-15-16-16,7 8 15,0 15 1,-52-7-16,15 0 15,-61 0-15,22-1 16,16 9 0,-68-1-16,8 1 15,-8 7-15,15-8 16,-46 16-16,-29-8 16,75 15-1,-99 8-15,1-16 16,53 16-16,-54-15 15,69-1 1,-106 1-16,53 0 16,83 7-16,-136-23 15,53 24-15,68-16 16,-91-8 0,30 0-16,46 16 15,-53-23-15,68 15 16,-31 0-1,-14-8-15,7 0 16,45 8-16,-44-15 16,-1 0-16,90 15 15,-90-15 1,46 7-16,22-15 16,38 16-16,-53-9 15,60 9-15,-44-16 16,82 7-1,15 9-15,-7-8 16,-23-1-16,16 1 16,22 15-16,15-8 15,0 8 1,7 0-16,1 0 16,7 8-16,15 0 15,1-1 1,7 9-16,0 6 15,7 1-15,0 0 16,1 31-16,7 7 16,0 23-1,7 0-15,1-16 16,15 16-16,-8 8 16,7 15-16,1-23 15,0 23 1,-8-1-16,0-22 15,-7 16-15,-8 6 16,-8 17 0,-7-32-16,-8 1 15,23-92-15</inkml:trace>
  <inkml:trace contextRef="#ctx0" brushRef="#br0" timeOffset="61293.32">12118 4556 0,'0'0'16,"0"0"-16,0 0 15,0 0-15,0 0 16,16-7-1,44-39-15,69-38 16,44-30-16,54-62 16,-45 8-1,-77 61-15</inkml:trace>
  <inkml:trace contextRef="#ctx0" brushRef="#br0" timeOffset="145239.26">4899 7113 0,'0'0'0,"0"0"0,0 8 0,-15 167 16,7-106-16,-7 15 15,7 31-15,1-9 16,-1-14 0,1 15-16,-1 23 15,1-46-15,7-1 16,-8 17 0,0-16-16,8-23 15,0-16-15,0 1 16,0-46-16</inkml:trace>
  <inkml:trace contextRef="#ctx0" brushRef="#br0" timeOffset="146391.73">4823 7144 0,'0'0'0,"0"0"15,0 0 1,0 0-16,0 0 16,0 0-16,0 0 15,8 15 1,7 0-16,8 1 16,14 6-16,24 9 15,14-8-15,16 7 16,15-22-1,38-8-15,-16-8 16,16 8-16,22-15 16,-7 0-16,30 0 15,-53-1 1,76-7-16,-1-15 16,-7 15-16,-7 8 15,7-8-15,23 16 16,-61-16-1,68 15-15,-22 0 16,0-7-16,22 0 16,-37 7-16,37 8 15,-75 0 1,53-23-16,14 23 16,-44-15-16,14 23 15,-7-39 1,15 31-16,-45 0 15,83 0-15,-60 0 16,52 8 0,-53-1-16,46 1 15,7 0-15,-97 7 16,97 16-16,-60-16 16,30 8-1,-83-23-15,75 7 16,-90-7-16,0 0 15,76 16-15,-84-16 16,-23 0 0,31-8-16,-7 8 15,-16-8-15,-15-7 16,0 0 0,7 7-16,-7 1 15,-7-1-15,-23 0 16,-8 1-16,-7-9 15,7 9 1,0 7-16,0-16 16,1 16-16,-9 0 15,1 0 1,0 0-16,-1 0 16,-7 0-16,0 8 15,1 0-15,-1 7 16,0 0-1,8 8-15,-8 0 16,7 15-16,-7 8 16,1 15-1,-9 8-15,-7-1 16,0 16-16,0-15 16,0 15-16,0-31 15,-7 1 1,-1-16-16,0-7 15,-14 7-15,-39 15 16,61-53 0</inkml:trace>
  <inkml:trace contextRef="#ctx0" brushRef="#br0" timeOffset="147416.94">4838 8235 0,'0'0'15,"0"0"1,8 0-16,15 0 15,22 8-15,30-1 16,9 1-16,6 7 16,16 1-1,30-1-15,-22 8 16,29 0-16,24 0 16,-16-1-16,30-6 15,-37-16 1,90 0-16,-37 0 15,14-8-15,39 0 16,-46 1-16,61-1 16,-31-22-1,31 7-15,-23 0 16,67 15-16,1-15 16,-75 16-1,75-1-15,-61 0 16,54 1-16,-16 7 15,-45-15-15,53 30 16,-23-23 0,-83 1-16,83 14 15,0 1-15,-98-8 16,91-8-16,-31 8 16,-75 0-1,67-7-15,-74 7 16,59 7-16,-105-7 15,53 8 1,-8-8-16,15 7 16,-7 1-16,-76-8 15,53 0 1,0 0-16,-30 0 16,0 0-16,0 0 15,-38 0-15,-30 0 16,-8 15-1,-7-15-15,-8 0 16,-8 0-16,1 0 16,-8 0-1,0 0-15</inkml:trace>
  <inkml:trace contextRef="#ctx0" brushRef="#br0" timeOffset="150923.79">6373 8571 0,'0'0'16,"0"0"-16,0 0 15,0 0-15,0 0 16,0 0-16,0 0 16,0 0-1,0 0-15,0 15 16,0 23-16,0 31 16,0 7-16,0 8 15,0 23 1,0 8-16,0-31 15,0 7-15,0 1 16,0 7 0,-8-38-16,8-15 15,0-8-15,0-7 16,0-1 0,0-7-16,0 0 15,0 0-15,0-8 16,0-7-16,0 7 15,0-7 1,0-8-16,0 0 16,0 0-16,0 0 15,0 0-15</inkml:trace>
  <inkml:trace contextRef="#ctx0" brushRef="#br0" timeOffset="151696.28">6456 8548 0,'0'0'0,"0"0"15,-7 8-15,-1-1 16,-7 9 0,-15 29-16,-16 16 15,1 8-15,0-15 16,-1-1-16,8-15 15,8-7 1,7-16-16,8 0 16,8 0-16,-1-7 15,1 0 1,7-8-16,0 0 16,0 0-16,0 0 15,0 0-15,7-16 16,8-6-1,0-9-15,16 1 16,-1-9-16,0 1 16,-7 8-16,0 7 15,-8 8 1,0 7-16,-8 0 16,1 1-16,-1 7 15,1 0 1,0 0-16,7 0 15,0 0-15,0 7 16,0 1-16,8 7 16,-1 0-1,-6 1-15,-1-1 16,0-7-16,-8-1 16,1 1-16,-1-1 15,-7-7 1,0 0-16,-15 8 15,-7 0-15,-1-1 16,-7-7 0,-16-7-16,-7-1 15,1 0-15,-1 1 16,7-8-16,46 15 16</inkml:trace>
  <inkml:trace contextRef="#ctx0" brushRef="#br0" timeOffset="153125.81">7106 3633 0,'0'0'0,"0"0"15,0 0 1,0 0-16,0 0 16,0 0-16,0 0 15,0 0 1,0 0-16,0 23 15,0 23-15,0-8 16,-7 30-16,-1 47 16,8-8-1,-7-23-15,-1 0 16,0 7-16,8 9 16,-7-17-16,-1 1 15,1 0 1,-8-7-16,0-9 15,7-29-15,0-9 16,1 1 0,-1-16-16,1 0 15,7-7-15,0-8 16,0 0-16,0 0 16,0 0-1,0 0-15,-8-15 16,1-8-16,-9-23 15,9 8-15,-8-1 16,0 9 0,0 7-16,-1 0 15,1 8-15,0 0 16,0-1 0,8 9-16,7 7 15,-8-8-15,8 8 16,0 0-16,0 0 15,0 0 1,15 8-16,8 7 16,15 8-16,-8-8 15,0 0-15,-7 1 16,-1-9 0,1 1-16,0-8 15,-8 0-15,8-8 16,-1-7-1,-7 0-15,0 7 16,-7 1-16,0-1 16,-8 8-16,0 0 15,0-8 1,-8 1-16,-22-1 16,-31 0-16,-7 1 15,0 7-15,8 15 16,-8 8-1,68-23-15</inkml:trace>
  <inkml:trace contextRef="#ctx0" brushRef="#br0" timeOffset="199890.13">15392 4793 0,'0'0'0,"0"0"0,0 0 0,121-69 16,-46 31-16,-14 0 15,22-8 1,30-15-16,1-8 16,-8 1-16,30-9 15,-23 9-15,-45 30 16,46-23 0,6-1-16,-29 17 15,-23 7-15,15-1 16,-15 9-1,-22 15-15,-16 7 16,-30 8-16</inkml:trace>
  <inkml:trace contextRef="#ctx0" brushRef="#br0" timeOffset="-208058.78">14711 7121 0,'0'0'15,"0"0"-15,0 0 16,8 7-16,0 16 16,-8 38-16,-8 31 15,-7 0 1,-15 37-16,-1 9 15,16-31-15,8-1 16,14 1 0,1-23-16,7-7 15,15 7-15,16-16 16,-46-68-16</inkml:trace>
  <inkml:trace contextRef="#ctx0" brushRef="#br0" timeOffset="-207163.51">14908 6961 0,'0'0'0,"0"0"15,15 0-15,8-8 16,22-7 0,61-1-16,30 1 15,8-8-15,37 0 16,-52 8 0,97 0-16,-14-8 15,0 0-15,75 8 16,-45 7-16,-15 1 15,60-1 1,15 0-16,-97 1 16,120-9-16,-38 1 15,-23 7-15,24 1 16,-84-8 0,106 22-16,-83-7 15,-69-7 1,92-1-16,-69-15 15,23 15-15,-105 1 16,29 7-16,1 0 16,-46 0-16,-8-8 15,-7 8 1,-15 0-16,-7 0 16,-8 0-16,-8 0 15,-8-8 1,-6 8-16,-1 0 15,0 0-15,0 0 16,0-7-16,0 7 16,0 0-1,-7 7-15,-1 1 16,9 0 0,-1 22-16,-8-7 15,16 46-15,15 84 16,-8-62-16,8-7 15,22 61 1,-14-30-16,-1-1 16,-7 8-16,-16-15 15,1 7-15,-8 1 16,-15-46 0,-7 15-16,7-84 15</inkml:trace>
  <inkml:trace contextRef="#ctx0" brushRef="#br0" timeOffset="-206587.72">14681 8479 0,'0'0'16,"15"0"0,38-7-16,53-16 15,15 8-15,83-8 16,23 7-1,7 1-15,76 0 16,30 7-16,-52 1 16,82-9-16,-60 16 15,144 8 1,-114 7-16,76-22 16,-76-1-16,98-7 15,-82 7-15,52 39 16,45 7-1,-112 46-15,120 23 16,-174-1-16,114-22 16,-303-61-16</inkml:trace>
  <inkml:trace contextRef="#ctx0" brushRef="#br0" timeOffset="-176046.36">11257 8602 0,'0'0'0,"-16"38"16,-6 15 0,-1 23-16,0-15 15,1 1-15,7 14 16,-8 15-16,8 1 15,0 7 1,7 16-16,8-1 16,0-30-16,8 0 15,-1 23-15,1-54 16,-1-7 0,-7-46-16</inkml:trace>
  <inkml:trace contextRef="#ctx0" brushRef="#br0" timeOffset="-175261.02">11287 8350 0,'0'0'16,"22"0"-16,16-8 15,45 0 1,54-15-16,-1 1 16,45-1-16,-52 0 15,52 0-15,8 0 16,8 15-1,-54 1-15,99-1 16,-91 0-16,121-7 16,-166 8-16,166-16 15,-113 15 1,45-22-16,-53 7 16,76 0-16,-68 15 15,22 8 1,-90 8-16,53 15 15,-23 0-15,-30-1 16,7 9-16,-7-8 16,-16-8-1,-22 0-15,-23-7 16,1 0-16,-9 7 16,-7 0-1,0 16-15,1 7 16,-9 31-16,-7-1 15,0 16-15,0 38 16,0 8 0,0 53-16,-7 0 15,7-15-15,-8 0 16,8-53 0,0 14-16,-8-60 15,-14 0-15,-8 0 16,30-69-1</inkml:trace>
  <inkml:trace contextRef="#ctx0" brushRef="#br0" timeOffset="-174777.61">11098 9846 0,'0'0'0,"38"-16"16,67-14-1,1 7-15,129-23 16,-9 16-16,-21 7 15,135-8 1,-38 16-16,8 7 16,0 8-16,15 8 15,83 7-15,-166-7 16,250 15 0,-250-16-16,188 9 15,-339-9-15</inkml:trace>
  <inkml:trace contextRef="#ctx0" brushRef="#br0" timeOffset="-153830.47">16193 9784 0,'0'0'0,"0"0"15,15-7-15,38-31 16,38-39-1,45-37-15,61-31 16,-8 23-16,52-77 16,16 31-16,-143 92 15</inkml:trace>
  <inkml:trace contextRef="#ctx0" brushRef="#br0" timeOffset="-152913.5">19905 6136 0,'30'-23'15,"53"-68"-15,114-85 16,45 1-16,53-108 16,-220 215-1</inkml:trace>
  <inkml:trace contextRef="#ctx0" brushRef="#br0" timeOffset="-149722.15">11990 6945 0,'7'-15'15,"24"-23"-15,14-8 16,46-30-1,45-39-15,15 24 16,53-1-16,-60 23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73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karpathy/tsnej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BAC-7129-453A-B713-670BEB8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946F-C87B-4E80-8851-69719FC30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tradicionales carecen de capacidad de reacción ante escenarios no contemplados.</a:t>
            </a:r>
          </a:p>
          <a:p>
            <a:r>
              <a:rPr lang="es-ES" dirty="0"/>
              <a:t>Los modelos tradicionales son muy restrictivos respecto a los datos que se pueden </a:t>
            </a:r>
            <a:r>
              <a:rPr lang="es-ES" dirty="0" err="1"/>
              <a:t>ingestar</a:t>
            </a:r>
            <a:r>
              <a:rPr lang="es-ES" dirty="0"/>
              <a:t>.</a:t>
            </a:r>
          </a:p>
          <a:p>
            <a:r>
              <a:rPr lang="es-ES" dirty="0"/>
              <a:t>Los modelos tradicionales son muy propensos a errores.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13D7E-5B74-41FF-A976-211AC0176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F37D50-EAD3-4A35-8BB0-5D2BF16DE568}"/>
                  </a:ext>
                </a:extLst>
              </p14:cNvPr>
              <p14:cNvContentPartPr/>
              <p14:nvPr/>
            </p14:nvContentPartPr>
            <p14:xfrm>
              <a:off x="3061800" y="1634760"/>
              <a:ext cx="1026360" cy="45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F37D50-EAD3-4A35-8BB0-5D2BF16DE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2440" y="1625400"/>
                <a:ext cx="104508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21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007D-4A2F-4AE8-A99B-5D153B22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 un modelos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617B-624D-46A8-B15D-BD373CAFC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que abstraemos la realidad?</a:t>
            </a:r>
          </a:p>
          <a:p>
            <a:endParaRPr lang="es-ES" dirty="0"/>
          </a:p>
          <a:p>
            <a:r>
              <a:rPr lang="es-ES" dirty="0"/>
              <a:t>Que ganamos al conocer un modelo de los datos?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CECC-98D0-47CD-9689-5987FF78AF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86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CA5-7490-4FF0-B727-CA06020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clave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93A3-8326-442F-9AEF-F213B20C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Manifold (Variedad Lineal)</a:t>
            </a:r>
          </a:p>
          <a:p>
            <a:endParaRPr lang="es-ES" dirty="0"/>
          </a:p>
          <a:p>
            <a:r>
              <a:rPr lang="es-ES" dirty="0"/>
              <a:t>Métrica</a:t>
            </a:r>
          </a:p>
          <a:p>
            <a:endParaRPr lang="es-ES" dirty="0"/>
          </a:p>
          <a:p>
            <a:r>
              <a:rPr lang="es-ES" dirty="0"/>
              <a:t>Función de costo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3A53-0DA5-4C09-A15A-CB0511397C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694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</a:t>
            </a:r>
            <a:r>
              <a:rPr lang="es-MX" sz="2400" dirty="0" err="1"/>
              <a:t>Learning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Donde entran los datos en todo esto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075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AC19B4-6150-4DCC-B97C-9D919FEC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Manifold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93490-F977-4597-AFF6-59B2EC12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75745"/>
          </a:xfrm>
        </p:spPr>
        <p:txBody>
          <a:bodyPr/>
          <a:lstStyle/>
          <a:p>
            <a:r>
              <a:rPr lang="es-ES" dirty="0"/>
              <a:t>Los datos “viven” en una superficie con ciertas características que llamamos un </a:t>
            </a:r>
            <a:r>
              <a:rPr lang="es-ES" dirty="0" err="1"/>
              <a:t>manifold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9C0DE-4762-41F5-870C-F54DF5C0F7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074" name="Picture 2" descr="1D Manifolds">
            <a:extLst>
              <a:ext uri="{FF2B5EF4-FFF2-40B4-BE49-F238E27FC236}">
                <a16:creationId xmlns:a16="http://schemas.microsoft.com/office/drawing/2014/main" id="{FC1F436B-0F0A-485C-A772-CD8ACF2BA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85" y="2249905"/>
            <a:ext cx="3508622" cy="25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B4A546-91FE-4E4D-B3A1-3422C0D307D8}"/>
                  </a:ext>
                </a:extLst>
              </p14:cNvPr>
              <p14:cNvContentPartPr/>
              <p14:nvPr/>
            </p14:nvContentPartPr>
            <p14:xfrm>
              <a:off x="737640" y="1632240"/>
              <a:ext cx="8287200" cy="268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B4A546-91FE-4E4D-B3A1-3422C0D307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280" y="1622880"/>
                <a:ext cx="8305920" cy="27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72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0654-ECE2-4B13-BEC0-5888824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Manifold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7ECF-64AD-47CD-ACA4-35559063D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conociéramos el </a:t>
            </a:r>
            <a:r>
              <a:rPr lang="es-ES" dirty="0" err="1"/>
              <a:t>manifold</a:t>
            </a:r>
            <a:r>
              <a:rPr lang="es-ES" dirty="0"/>
              <a:t> de los datos, no necesitaríamos un modelo.</a:t>
            </a:r>
          </a:p>
          <a:p>
            <a:endParaRPr lang="es-ES" dirty="0"/>
          </a:p>
          <a:p>
            <a:r>
              <a:rPr lang="es-ES" dirty="0" err="1"/>
              <a:t>Tendriamos</a:t>
            </a:r>
            <a:r>
              <a:rPr lang="es-ES" dirty="0"/>
              <a:t> toda la información acerca de como se comportan los datos.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3F27F-091F-4E6F-AB5C-2F2E3070ED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97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http://cs.stanford.edu/people/karpathy/tsnejs/</a:t>
            </a:r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En</a:t>
            </a:r>
            <a:r>
              <a:rPr lang="en-US" dirty="0"/>
              <a:t> un manifold,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otros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 </a:t>
            </a:r>
            <a:r>
              <a:rPr lang="en-US" dirty="0" err="1"/>
              <a:t>cercania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“features”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Pixels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Palabras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6585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458-1584-4296-8E3E-EF65C75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64F5-91D0-44FD-8B1A-230D90DEF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métrica nos dice que tan separados (o cercanos están los datos)</a:t>
            </a:r>
          </a:p>
          <a:p>
            <a:endParaRPr lang="es-ES" dirty="0"/>
          </a:p>
          <a:p>
            <a:r>
              <a:rPr lang="es-ES" dirty="0"/>
              <a:t>Utilizando métricas definimos que tan cerca o lejos están los datos.</a:t>
            </a:r>
          </a:p>
          <a:p>
            <a:endParaRPr lang="es-ES" dirty="0"/>
          </a:p>
          <a:p>
            <a:r>
              <a:rPr lang="es-ES" dirty="0"/>
              <a:t>Hay que ser muy cuidadosos con las dimensiones de los datos.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B2023-A2BE-45FC-8316-E119F2025A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462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Maldición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dimensiones</a:t>
            </a:r>
            <a:r>
              <a:rPr lang="en-US" dirty="0"/>
              <a:t>, </a:t>
            </a:r>
            <a:r>
              <a:rPr lang="en-US" dirty="0" err="1"/>
              <a:t>resulta</a:t>
            </a:r>
            <a:r>
              <a:rPr lang="en-US" dirty="0"/>
              <a:t> mas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agrupaciones</a:t>
            </a:r>
            <a:endParaRPr lang="en-US" dirty="0"/>
          </a:p>
          <a:p>
            <a:pPr lvl="1"/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 </a:t>
            </a:r>
            <a:r>
              <a:rPr lang="en-US" dirty="0" err="1"/>
              <a:t>clasificadores</a:t>
            </a:r>
            <a:endParaRPr lang="en-US" dirty="0"/>
          </a:p>
          <a:p>
            <a:r>
              <a:rPr lang="en-US" dirty="0" err="1"/>
              <a:t>Afecta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euclideana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distancia</a:t>
            </a:r>
            <a:r>
              <a:rPr lang="en-US" dirty="0"/>
              <a:t>, ten mucho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0152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Maldición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8194" name="Picture 2" descr="The amount of training data grows exponentially with the number of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923595"/>
            <a:ext cx="6336506" cy="2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944" y="1449618"/>
            <a:ext cx="52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Imagina</a:t>
            </a:r>
            <a:r>
              <a:rPr lang="en-US" sz="1200" dirty="0"/>
              <a:t> que </a:t>
            </a:r>
            <a:r>
              <a:rPr lang="en-US" sz="1200" dirty="0" err="1"/>
              <a:t>quieres</a:t>
            </a:r>
            <a:r>
              <a:rPr lang="en-US" sz="1200" dirty="0"/>
              <a:t> un </a:t>
            </a:r>
            <a:r>
              <a:rPr lang="en-US" sz="1200" dirty="0" err="1"/>
              <a:t>clasificador</a:t>
            </a:r>
            <a:r>
              <a:rPr lang="en-US" sz="1200" dirty="0"/>
              <a:t> que </a:t>
            </a:r>
            <a:r>
              <a:rPr lang="en-US" sz="1200" dirty="0" err="1"/>
              <a:t>abarque</a:t>
            </a:r>
            <a:r>
              <a:rPr lang="en-US" sz="1200" dirty="0"/>
              <a:t> el 20% de la </a:t>
            </a:r>
            <a:r>
              <a:rPr lang="en-US" sz="1200" dirty="0" err="1"/>
              <a:t>población</a:t>
            </a:r>
            <a:r>
              <a:rPr lang="en-US" sz="1200" dirty="0"/>
              <a:t> de </a:t>
            </a:r>
            <a:r>
              <a:rPr lang="en-US" sz="1200" dirty="0" err="1"/>
              <a:t>perros</a:t>
            </a:r>
            <a:r>
              <a:rPr lang="en-US" sz="1200" dirty="0"/>
              <a:t> y </a:t>
            </a:r>
            <a:r>
              <a:rPr lang="en-US" sz="1200" dirty="0" err="1"/>
              <a:t>gatos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04904" y="4476404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0.45^2 = 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8057" y="4476404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0.58^3 = 0.2</a:t>
            </a:r>
          </a:p>
        </p:txBody>
      </p:sp>
    </p:spTree>
    <p:extLst>
      <p:ext uri="{BB962C8B-B14F-4D97-AF65-F5344CB8AC3E}">
        <p14:creationId xmlns:p14="http://schemas.microsoft.com/office/powerpoint/2010/main" val="381435980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E48C-8234-4520-B134-5E449515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8EED-8183-4559-AB36-0E11E8357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9104-6FEF-47DE-A725-827EFF065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A307A7-443E-4E62-A079-9DDFF4E2AB33}"/>
                  </a:ext>
                </a:extLst>
              </p14:cNvPr>
              <p14:cNvContentPartPr/>
              <p14:nvPr/>
            </p14:nvContentPartPr>
            <p14:xfrm>
              <a:off x="1355400" y="1294200"/>
              <a:ext cx="7786440" cy="297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A307A7-443E-4E62-A079-9DDFF4E2A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040" y="1284840"/>
                <a:ext cx="780516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96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Maldicion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14300" y="1077256"/>
          <a:ext cx="8509001" cy="362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440164-0221-4835-A619-7183B3E99BCC}"/>
                  </a:ext>
                </a:extLst>
              </p14:cNvPr>
              <p14:cNvContentPartPr/>
              <p14:nvPr/>
            </p14:nvContentPartPr>
            <p14:xfrm>
              <a:off x="1570320" y="2351880"/>
              <a:ext cx="2142360" cy="197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440164-0221-4835-A619-7183B3E99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960" y="2342520"/>
                <a:ext cx="2161080" cy="19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489116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Learning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7414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Probabilidad</a:t>
            </a:r>
            <a:r>
              <a:rPr lang="en-US" sz="3000" dirty="0"/>
              <a:t> de que </a:t>
            </a:r>
            <a:r>
              <a:rPr lang="en-US" sz="3000" dirty="0" err="1"/>
              <a:t>suceda</a:t>
            </a:r>
            <a:r>
              <a:rPr lang="en-US" sz="3000" dirty="0"/>
              <a:t> un </a:t>
            </a:r>
            <a:r>
              <a:rPr lang="en-US" sz="3000" dirty="0" err="1"/>
              <a:t>evento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28" y="1366767"/>
            <a:ext cx="3027100" cy="30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258" y="2526450"/>
            <a:ext cx="22467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P = 1/12</a:t>
            </a:r>
          </a:p>
        </p:txBody>
      </p:sp>
    </p:spTree>
    <p:extLst>
      <p:ext uri="{BB962C8B-B14F-4D97-AF65-F5344CB8AC3E}">
        <p14:creationId xmlns:p14="http://schemas.microsoft.com/office/powerpoint/2010/main" val="70068120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∣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MX" sz="2400" dirty="0"/>
              </a:p>
              <a:p>
                <a:endParaRPr lang="es-MX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 Es una probabilidad Condicional</a:t>
                </a:r>
              </a:p>
              <a:p>
                <a:pPr lvl="1"/>
                <a:r>
                  <a:rPr lang="es-MX" sz="1800" i="1" dirty="0">
                    <a:latin typeface="Cambria Math" panose="02040503050406030204" pitchFamily="18" charset="0"/>
                  </a:rPr>
                  <a:t>La probabilidad de que A ocurra dado que B ocurrió.</a:t>
                </a:r>
              </a:p>
              <a:p>
                <a:r>
                  <a:rPr lang="es-MX" sz="2400" dirty="0"/>
                  <a:t>P(A) Es la Probabilidad de A</a:t>
                </a:r>
              </a:p>
              <a:p>
                <a:r>
                  <a:rPr lang="es-MX" sz="2400" dirty="0"/>
                  <a:t>P(B) Es la probabilidad de B</a:t>
                </a:r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 xmlns="">
          <p:sp>
            <p:nvSpPr>
              <p:cNvPr id="5" name="Marcador de tex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  <a:blipFill>
                <a:blip r:embed="rId2"/>
                <a:stretch>
                  <a:fillRect l="-366" t="-9504"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300BBC-0625-4E34-8D3A-58803CCB40D2}"/>
                  </a:ext>
                </a:extLst>
              </p14:cNvPr>
              <p14:cNvContentPartPr/>
              <p14:nvPr/>
            </p14:nvContentPartPr>
            <p14:xfrm>
              <a:off x="1523880" y="1162080"/>
              <a:ext cx="3222720" cy="154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300BBC-0625-4E34-8D3A-58803CCB4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20" y="1152720"/>
                <a:ext cx="3241440" cy="15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2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6" name="Picture 8" descr="https://latex.codecogs.com/png.latex?%5Cdpi%7B300%7D%20%5CLARGE%20P%28%5Ctext%7BCliente%20%3D%20Alto%7D%5Cmid%5Ctext%7BVuelva%7D%29%20%5C%5C%20%5C%5C%20%3D%20%5Cfrac%7BP%28%5Ctext%7BVuelva%7D%5Cmid%5Ctext%7BCliente%20%3D%20Alto%7D%29%20P%28%5Ctext%7BCliente%20%3D%20Alto%7D%29%7D%7BP%28%5Ctext%7BVuelva%7D%29%7D%20%5C%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82338"/>
            <a:ext cx="6772275" cy="15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EC3DEE-DA5F-4934-ADBB-F636E63E657C}"/>
                  </a:ext>
                </a:extLst>
              </p14:cNvPr>
              <p14:cNvContentPartPr/>
              <p14:nvPr/>
            </p14:nvContentPartPr>
            <p14:xfrm>
              <a:off x="1564920" y="1307880"/>
              <a:ext cx="6374160" cy="226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EC3DEE-DA5F-4934-ADBB-F636E63E65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560" y="1298520"/>
                <a:ext cx="6392880" cy="22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934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r>
              <a:rPr lang="es-MX" dirty="0"/>
              <a:t> asume que las variables son independientes entre ellas.</a:t>
            </a:r>
          </a:p>
          <a:p>
            <a:r>
              <a:rPr lang="es-MX" dirty="0"/>
              <a:t>Las variables no se afectan mutuamente</a:t>
            </a:r>
          </a:p>
          <a:p>
            <a:r>
              <a:rPr lang="es-MX" dirty="0"/>
              <a:t>No es necesariamente cierto</a:t>
            </a:r>
          </a:p>
          <a:p>
            <a:r>
              <a:rPr lang="es-MX" dirty="0"/>
              <a:t>Funciona sorprendentemente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60FE8D-2BDF-4B72-BB41-18C57F05B9D7}"/>
                  </a:ext>
                </a:extLst>
              </p14:cNvPr>
              <p14:cNvContentPartPr/>
              <p14:nvPr/>
            </p14:nvContentPartPr>
            <p14:xfrm>
              <a:off x="990720" y="939600"/>
              <a:ext cx="1140480" cy="134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60FE8D-2BDF-4B72-BB41-18C57F05B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930240"/>
                <a:ext cx="115920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89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9114-FAA0-49EB-86E9-88BC4503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D8C2-9851-4FD4-BDC7-F70E37373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1EAF-E966-435E-80CB-7C72A3C7CA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E3C662-2175-416E-A1FD-022F66FE413B}"/>
                  </a:ext>
                </a:extLst>
              </p14:cNvPr>
              <p14:cNvContentPartPr/>
              <p14:nvPr/>
            </p14:nvContentPartPr>
            <p14:xfrm>
              <a:off x="1045080" y="1049760"/>
              <a:ext cx="6355080" cy="381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E3C662-2175-416E-A1FD-022F66FE4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720" y="1040400"/>
                <a:ext cx="6373800" cy="38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003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calificamos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o </a:t>
            </a:r>
            <a:r>
              <a:rPr lang="en-US" dirty="0" err="1"/>
              <a:t>malo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</a:t>
            </a:r>
            <a:r>
              <a:rPr lang="es-ES" dirty="0" err="1"/>
              <a:t>étrica</a:t>
            </a:r>
            <a:r>
              <a:rPr lang="es-E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59AF2B-A415-422F-B802-466DAC427A0D}"/>
                  </a:ext>
                </a:extLst>
              </p14:cNvPr>
              <p14:cNvContentPartPr/>
              <p14:nvPr/>
            </p14:nvContentPartPr>
            <p14:xfrm>
              <a:off x="2623680" y="1961640"/>
              <a:ext cx="5421600" cy="82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59AF2B-A415-422F-B802-466DAC427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4320" y="1952280"/>
                <a:ext cx="5440320" cy="8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2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me </a:t>
            </a:r>
            <a:r>
              <a:rPr lang="en-US" dirty="0" err="1"/>
              <a:t>equivoco</a:t>
            </a:r>
            <a:r>
              <a:rPr lang="en-US" dirty="0"/>
              <a:t>.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predecimos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DEBFCA-02A9-4F37-9916-92AE22F9730C}"/>
                  </a:ext>
                </a:extLst>
              </p14:cNvPr>
              <p14:cNvContentPartPr/>
              <p14:nvPr/>
            </p14:nvContentPartPr>
            <p14:xfrm>
              <a:off x="1295280" y="2211840"/>
              <a:ext cx="1146240" cy="104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DEBFCA-02A9-4F37-9916-92AE22F97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2202480"/>
                <a:ext cx="1164960" cy="10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88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EC-BE5B-4109-8923-D6A6F48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35A5-B0D4-45D5-B17E-E2F7F039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va a cambiar mucho:</a:t>
            </a:r>
          </a:p>
          <a:p>
            <a:pPr lvl="1"/>
            <a:r>
              <a:rPr lang="es-MX" dirty="0"/>
              <a:t>Examen Final (a casa)</a:t>
            </a:r>
          </a:p>
          <a:p>
            <a:pPr lvl="1"/>
            <a:r>
              <a:rPr lang="es-MX" dirty="0"/>
              <a:t>Proyecto Final (se presenta en línea el ultimo </a:t>
            </a:r>
            <a:r>
              <a:rPr lang="es-MX" dirty="0" err="1"/>
              <a:t>dia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F809-B176-4663-933F-84F098CD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80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Train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entrenamos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set </a:t>
            </a:r>
            <a:r>
              <a:rPr lang="en-US" sz="1800" dirty="0" err="1"/>
              <a:t>representativo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endParaRPr lang="en-US" sz="1800" dirty="0"/>
          </a:p>
          <a:p>
            <a:r>
              <a:rPr lang="en-US" sz="1800" dirty="0"/>
              <a:t>Validation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probamos</a:t>
            </a:r>
            <a:r>
              <a:rPr lang="en-US" sz="1800" dirty="0"/>
              <a:t> </a:t>
            </a:r>
            <a:r>
              <a:rPr lang="en-US" sz="1800" dirty="0" err="1"/>
              <a:t>hiperparametros</a:t>
            </a:r>
            <a:endParaRPr lang="en-US" sz="1800" dirty="0"/>
          </a:p>
          <a:p>
            <a:r>
              <a:rPr lang="en-US" sz="1800" dirty="0"/>
              <a:t>Test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reportamos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endParaRPr lang="en-US" sz="1800" dirty="0"/>
          </a:p>
          <a:p>
            <a:pPr lvl="2"/>
            <a:r>
              <a:rPr lang="en-US" sz="1800" dirty="0"/>
              <a:t>De </a:t>
            </a:r>
            <a:r>
              <a:rPr lang="en-US" sz="1800" dirty="0" err="1"/>
              <a:t>igual</a:t>
            </a:r>
            <a:r>
              <a:rPr lang="en-US" sz="1800" dirty="0"/>
              <a:t> forma </a:t>
            </a:r>
            <a:r>
              <a:rPr lang="en-US" sz="1800" dirty="0" err="1"/>
              <a:t>debe</a:t>
            </a:r>
            <a:r>
              <a:rPr lang="en-US" sz="1800" dirty="0"/>
              <a:t> de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representativo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6" name="Picture 2" descr="https://miro.medium.com/max/1400/1*Nv2NNALuokZEcV6hYEHd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625600"/>
            <a:ext cx="7391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8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usar</a:t>
            </a:r>
            <a:r>
              <a:rPr lang="en-US" dirty="0"/>
              <a:t> dos sets para </a:t>
            </a:r>
            <a:r>
              <a:rPr lang="en-US" dirty="0" err="1"/>
              <a:t>probar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6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</a:t>
            </a:r>
            <a:r>
              <a:rPr lang="es-ES" dirty="0" err="1"/>
              <a:t>ítica</a:t>
            </a:r>
            <a:r>
              <a:rPr lang="es-ES" dirty="0"/>
              <a:t> </a:t>
            </a:r>
            <a:r>
              <a:rPr lang="en-US" dirty="0"/>
              <a:t>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las pol</a:t>
            </a:r>
            <a:r>
              <a:rPr lang="es-ES" dirty="0" err="1"/>
              <a:t>ìticas</a:t>
            </a:r>
            <a:r>
              <a:rPr lang="es-ES" dirty="0"/>
              <a:t> que se siguen para entrenar el modelos con nuevos datos.</a:t>
            </a:r>
          </a:p>
          <a:p>
            <a:pPr lvl="1"/>
            <a:r>
              <a:rPr lang="es-ES" dirty="0"/>
              <a:t>Se deben de acordar por el equipo de TI/Negocio</a:t>
            </a:r>
          </a:p>
          <a:p>
            <a:pPr lvl="1"/>
            <a:r>
              <a:rPr lang="es-ES" dirty="0"/>
              <a:t>Se deben de hacer en ambientes no productivos.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45A9C4-3CFF-411B-8126-3097762A2227}"/>
                  </a:ext>
                </a:extLst>
              </p14:cNvPr>
              <p14:cNvContentPartPr/>
              <p14:nvPr/>
            </p14:nvContentPartPr>
            <p14:xfrm>
              <a:off x="1366200" y="1785960"/>
              <a:ext cx="3135600" cy="176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45A9C4-3CFF-411B-8126-3097762A2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840" y="1776600"/>
                <a:ext cx="3154320" cy="17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452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133-4342-4142-8523-A36CC863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Importantes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42E8-D0DE-0045-A1C9-7D956EE2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s-MX" dirty="0"/>
          </a:p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s-MX" dirty="0"/>
          </a:p>
          <a:p>
            <a:endParaRPr lang="en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6BC7-4DE1-7440-A67C-8BC0D176D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264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2CF-1713-40FC-9B66-DEDA233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06B9-EFA0-4897-8017-0CD1C8AD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5AFCC-AD5A-49ED-AE7E-75083479F623}"/>
              </a:ext>
            </a:extLst>
          </p:cNvPr>
          <p:cNvSpPr/>
          <p:nvPr/>
        </p:nvSpPr>
        <p:spPr>
          <a:xfrm>
            <a:off x="5538998" y="2539549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 de Vivienda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321A5-22DC-4065-9DD7-E31C5403CF53}"/>
              </a:ext>
            </a:extLst>
          </p:cNvPr>
          <p:cNvSpPr/>
          <p:nvPr/>
        </p:nvSpPr>
        <p:spPr>
          <a:xfrm>
            <a:off x="2725669" y="253955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#Cuartos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B7C4A-DA96-4C2F-9B56-54E8B3DCB56E}"/>
              </a:ext>
            </a:extLst>
          </p:cNvPr>
          <p:cNvSpPr/>
          <p:nvPr/>
        </p:nvSpPr>
        <p:spPr>
          <a:xfrm>
            <a:off x="1651430" y="298731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#Colonia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30BF1-A92F-4A9B-AA81-A833C7A67DFB}"/>
              </a:ext>
            </a:extLst>
          </p:cNvPr>
          <p:cNvSpPr/>
          <p:nvPr/>
        </p:nvSpPr>
        <p:spPr>
          <a:xfrm>
            <a:off x="456506" y="3552404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del Predial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800FB-E339-4697-A2A5-1303B442E9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8381" y="2859185"/>
            <a:ext cx="640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8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2CF-1713-40FC-9B66-DEDA233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06B9-EFA0-4897-8017-0CD1C8AD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5AFCC-AD5A-49ED-AE7E-75083479F623}"/>
              </a:ext>
            </a:extLst>
          </p:cNvPr>
          <p:cNvSpPr/>
          <p:nvPr/>
        </p:nvSpPr>
        <p:spPr>
          <a:xfrm>
            <a:off x="5538998" y="2539549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 de Vivienda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321A5-22DC-4065-9DD7-E31C5403CF53}"/>
              </a:ext>
            </a:extLst>
          </p:cNvPr>
          <p:cNvSpPr/>
          <p:nvPr/>
        </p:nvSpPr>
        <p:spPr>
          <a:xfrm>
            <a:off x="2725669" y="253955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#Cuartos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B7C4A-DA96-4C2F-9B56-54E8B3DCB56E}"/>
              </a:ext>
            </a:extLst>
          </p:cNvPr>
          <p:cNvSpPr/>
          <p:nvPr/>
        </p:nvSpPr>
        <p:spPr>
          <a:xfrm>
            <a:off x="1651430" y="298731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#Colonia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30BF1-A92F-4A9B-AA81-A833C7A67DFB}"/>
              </a:ext>
            </a:extLst>
          </p:cNvPr>
          <p:cNvSpPr/>
          <p:nvPr/>
        </p:nvSpPr>
        <p:spPr>
          <a:xfrm>
            <a:off x="456506" y="3552404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del Predial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800FB-E339-4697-A2A5-1303B442E9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8381" y="2859185"/>
            <a:ext cx="640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EE6D274-333E-4DCD-A2F0-80BC88C56E0C}"/>
              </a:ext>
            </a:extLst>
          </p:cNvPr>
          <p:cNvSpPr/>
          <p:nvPr/>
        </p:nvSpPr>
        <p:spPr>
          <a:xfrm rot="10800000">
            <a:off x="2322414" y="3362240"/>
            <a:ext cx="4183583" cy="1306863"/>
          </a:xfrm>
          <a:custGeom>
            <a:avLst/>
            <a:gdLst>
              <a:gd name="connsiteX0" fmla="*/ 0 w 4163352"/>
              <a:gd name="connsiteY0" fmla="*/ 477430 h 477430"/>
              <a:gd name="connsiteX1" fmla="*/ 0 w 4163352"/>
              <a:gd name="connsiteY1" fmla="*/ 238715 h 477430"/>
              <a:gd name="connsiteX2" fmla="*/ 238715 w 4163352"/>
              <a:gd name="connsiteY2" fmla="*/ 0 h 477430"/>
              <a:gd name="connsiteX3" fmla="*/ 3893279 w 4163352"/>
              <a:gd name="connsiteY3" fmla="*/ 0 h 477430"/>
              <a:gd name="connsiteX4" fmla="*/ 4131994 w 4163352"/>
              <a:gd name="connsiteY4" fmla="*/ 238715 h 477430"/>
              <a:gd name="connsiteX5" fmla="*/ 4131994 w 4163352"/>
              <a:gd name="connsiteY5" fmla="*/ 258948 h 477430"/>
              <a:gd name="connsiteX6" fmla="*/ 4163352 w 4163352"/>
              <a:gd name="connsiteY6" fmla="*/ 258948 h 477430"/>
              <a:gd name="connsiteX7" fmla="*/ 4043995 w 4163352"/>
              <a:gd name="connsiteY7" fmla="*/ 382350 h 477430"/>
              <a:gd name="connsiteX8" fmla="*/ 3924637 w 4163352"/>
              <a:gd name="connsiteY8" fmla="*/ 258948 h 477430"/>
              <a:gd name="connsiteX9" fmla="*/ 3955995 w 4163352"/>
              <a:gd name="connsiteY9" fmla="*/ 258948 h 477430"/>
              <a:gd name="connsiteX10" fmla="*/ 3955995 w 4163352"/>
              <a:gd name="connsiteY10" fmla="*/ 238715 h 477430"/>
              <a:gd name="connsiteX11" fmla="*/ 3893280 w 4163352"/>
              <a:gd name="connsiteY11" fmla="*/ 176000 h 477430"/>
              <a:gd name="connsiteX12" fmla="*/ 238715 w 4163352"/>
              <a:gd name="connsiteY12" fmla="*/ 176000 h 477430"/>
              <a:gd name="connsiteX13" fmla="*/ 176000 w 4163352"/>
              <a:gd name="connsiteY13" fmla="*/ 238715 h 477430"/>
              <a:gd name="connsiteX14" fmla="*/ 176000 w 4163352"/>
              <a:gd name="connsiteY14" fmla="*/ 477430 h 477430"/>
              <a:gd name="connsiteX15" fmla="*/ 0 w 4163352"/>
              <a:gd name="connsiteY15" fmla="*/ 477430 h 477430"/>
              <a:gd name="connsiteX0" fmla="*/ 0 w 4183583"/>
              <a:gd name="connsiteY0" fmla="*/ 1306863 h 1306863"/>
              <a:gd name="connsiteX1" fmla="*/ 20231 w 4183583"/>
              <a:gd name="connsiteY1" fmla="*/ 238715 h 1306863"/>
              <a:gd name="connsiteX2" fmla="*/ 258946 w 4183583"/>
              <a:gd name="connsiteY2" fmla="*/ 0 h 1306863"/>
              <a:gd name="connsiteX3" fmla="*/ 3913510 w 4183583"/>
              <a:gd name="connsiteY3" fmla="*/ 0 h 1306863"/>
              <a:gd name="connsiteX4" fmla="*/ 4152225 w 4183583"/>
              <a:gd name="connsiteY4" fmla="*/ 238715 h 1306863"/>
              <a:gd name="connsiteX5" fmla="*/ 4152225 w 4183583"/>
              <a:gd name="connsiteY5" fmla="*/ 258948 h 1306863"/>
              <a:gd name="connsiteX6" fmla="*/ 4183583 w 4183583"/>
              <a:gd name="connsiteY6" fmla="*/ 258948 h 1306863"/>
              <a:gd name="connsiteX7" fmla="*/ 4064226 w 4183583"/>
              <a:gd name="connsiteY7" fmla="*/ 382350 h 1306863"/>
              <a:gd name="connsiteX8" fmla="*/ 3944868 w 4183583"/>
              <a:gd name="connsiteY8" fmla="*/ 258948 h 1306863"/>
              <a:gd name="connsiteX9" fmla="*/ 3976226 w 4183583"/>
              <a:gd name="connsiteY9" fmla="*/ 258948 h 1306863"/>
              <a:gd name="connsiteX10" fmla="*/ 3976226 w 4183583"/>
              <a:gd name="connsiteY10" fmla="*/ 238715 h 1306863"/>
              <a:gd name="connsiteX11" fmla="*/ 3913511 w 4183583"/>
              <a:gd name="connsiteY11" fmla="*/ 176000 h 1306863"/>
              <a:gd name="connsiteX12" fmla="*/ 258946 w 4183583"/>
              <a:gd name="connsiteY12" fmla="*/ 176000 h 1306863"/>
              <a:gd name="connsiteX13" fmla="*/ 196231 w 4183583"/>
              <a:gd name="connsiteY13" fmla="*/ 238715 h 1306863"/>
              <a:gd name="connsiteX14" fmla="*/ 196231 w 4183583"/>
              <a:gd name="connsiteY14" fmla="*/ 477430 h 1306863"/>
              <a:gd name="connsiteX15" fmla="*/ 0 w 4183583"/>
              <a:gd name="connsiteY15" fmla="*/ 1306863 h 1306863"/>
              <a:gd name="connsiteX0" fmla="*/ 0 w 4183583"/>
              <a:gd name="connsiteY0" fmla="*/ 1306863 h 1306863"/>
              <a:gd name="connsiteX1" fmla="*/ 20231 w 4183583"/>
              <a:gd name="connsiteY1" fmla="*/ 238715 h 1306863"/>
              <a:gd name="connsiteX2" fmla="*/ 258946 w 4183583"/>
              <a:gd name="connsiteY2" fmla="*/ 0 h 1306863"/>
              <a:gd name="connsiteX3" fmla="*/ 3913510 w 4183583"/>
              <a:gd name="connsiteY3" fmla="*/ 0 h 1306863"/>
              <a:gd name="connsiteX4" fmla="*/ 4152225 w 4183583"/>
              <a:gd name="connsiteY4" fmla="*/ 238715 h 1306863"/>
              <a:gd name="connsiteX5" fmla="*/ 4152225 w 4183583"/>
              <a:gd name="connsiteY5" fmla="*/ 258948 h 1306863"/>
              <a:gd name="connsiteX6" fmla="*/ 4183583 w 4183583"/>
              <a:gd name="connsiteY6" fmla="*/ 258948 h 1306863"/>
              <a:gd name="connsiteX7" fmla="*/ 4064226 w 4183583"/>
              <a:gd name="connsiteY7" fmla="*/ 382350 h 1306863"/>
              <a:gd name="connsiteX8" fmla="*/ 3944868 w 4183583"/>
              <a:gd name="connsiteY8" fmla="*/ 258948 h 1306863"/>
              <a:gd name="connsiteX9" fmla="*/ 3976226 w 4183583"/>
              <a:gd name="connsiteY9" fmla="*/ 258948 h 1306863"/>
              <a:gd name="connsiteX10" fmla="*/ 3976226 w 4183583"/>
              <a:gd name="connsiteY10" fmla="*/ 238715 h 1306863"/>
              <a:gd name="connsiteX11" fmla="*/ 3913511 w 4183583"/>
              <a:gd name="connsiteY11" fmla="*/ 176000 h 1306863"/>
              <a:gd name="connsiteX12" fmla="*/ 258946 w 4183583"/>
              <a:gd name="connsiteY12" fmla="*/ 176000 h 1306863"/>
              <a:gd name="connsiteX13" fmla="*/ 196231 w 4183583"/>
              <a:gd name="connsiteY13" fmla="*/ 238715 h 1306863"/>
              <a:gd name="connsiteX14" fmla="*/ 167908 w 4183583"/>
              <a:gd name="connsiteY14" fmla="*/ 1286633 h 1306863"/>
              <a:gd name="connsiteX15" fmla="*/ 0 w 4183583"/>
              <a:gd name="connsiteY15" fmla="*/ 1306863 h 13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3583" h="1306863">
                <a:moveTo>
                  <a:pt x="0" y="1306863"/>
                </a:moveTo>
                <a:cubicBezTo>
                  <a:pt x="0" y="1227291"/>
                  <a:pt x="20231" y="318287"/>
                  <a:pt x="20231" y="238715"/>
                </a:cubicBezTo>
                <a:cubicBezTo>
                  <a:pt x="20231" y="106876"/>
                  <a:pt x="127107" y="0"/>
                  <a:pt x="258946" y="0"/>
                </a:cubicBezTo>
                <a:lnTo>
                  <a:pt x="3913510" y="0"/>
                </a:lnTo>
                <a:cubicBezTo>
                  <a:pt x="4045349" y="0"/>
                  <a:pt x="4152225" y="106876"/>
                  <a:pt x="4152225" y="238715"/>
                </a:cubicBezTo>
                <a:lnTo>
                  <a:pt x="4152225" y="258948"/>
                </a:lnTo>
                <a:lnTo>
                  <a:pt x="4183583" y="258948"/>
                </a:lnTo>
                <a:lnTo>
                  <a:pt x="4064226" y="382350"/>
                </a:lnTo>
                <a:lnTo>
                  <a:pt x="3944868" y="258948"/>
                </a:lnTo>
                <a:lnTo>
                  <a:pt x="3976226" y="258948"/>
                </a:lnTo>
                <a:lnTo>
                  <a:pt x="3976226" y="238715"/>
                </a:lnTo>
                <a:cubicBezTo>
                  <a:pt x="3976226" y="204078"/>
                  <a:pt x="3948148" y="176000"/>
                  <a:pt x="3913511" y="176000"/>
                </a:cubicBezTo>
                <a:lnTo>
                  <a:pt x="258946" y="176000"/>
                </a:lnTo>
                <a:cubicBezTo>
                  <a:pt x="224309" y="176000"/>
                  <a:pt x="196231" y="204078"/>
                  <a:pt x="196231" y="238715"/>
                </a:cubicBezTo>
                <a:lnTo>
                  <a:pt x="167908" y="1286633"/>
                </a:lnTo>
                <a:lnTo>
                  <a:pt x="0" y="130686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42CFB7-DDA5-4712-BE12-60834E03B867}"/>
                  </a:ext>
                </a:extLst>
              </p14:cNvPr>
              <p14:cNvContentPartPr/>
              <p14:nvPr/>
            </p14:nvContentPartPr>
            <p14:xfrm>
              <a:off x="503640" y="368280"/>
              <a:ext cx="7291080" cy="415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42CFB7-DDA5-4712-BE12-60834E03B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80" y="358920"/>
                <a:ext cx="7309800" cy="41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08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FB99-1136-46B4-B52B-F9328C9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61DD-8AD2-4900-AD81-818FA3769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cuando la etiqueta se ve influenciada por una de las variables.</a:t>
            </a:r>
          </a:p>
          <a:p>
            <a:r>
              <a:rPr lang="es-MX" dirty="0"/>
              <a:t>No tenemos acceso a esos datos en el proceso real</a:t>
            </a:r>
          </a:p>
          <a:p>
            <a:r>
              <a:rPr lang="es-MX" dirty="0"/>
              <a:t>Es importante entender el proceso.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A11A4-9CD8-4083-A055-193AD81F0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031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A5CC-0646-4B4C-821B-87C27168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B018-423E-4CDD-AE88-886D944E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91574"/>
          </a:xfrm>
        </p:spPr>
        <p:txBody>
          <a:bodyPr/>
          <a:lstStyle/>
          <a:p>
            <a:r>
              <a:rPr lang="es-MX" dirty="0"/>
              <a:t>En cuanto tiempo corres los 5Km?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DB34-92A4-412A-BFEB-497E6F096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873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6E7B-4BF4-43E6-98FC-FB6BD76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4784-3F3D-4264-B821-407700E31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Realmente no sabemos en cuanto tiempo corren los 5Km, sabemos cuanto se tardan los que SI lo corren.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E755-3403-41D3-8437-4BDE1D96C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89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Modelos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¿Cómo explicamos los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un modelo de los datos?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Antes de la ciencia de datos, siempre existió el modelado matemático.</a:t>
            </a:r>
          </a:p>
          <a:p>
            <a:endParaRPr lang="es-MX" dirty="0"/>
          </a:p>
          <a:p>
            <a:r>
              <a:rPr lang="es-MX" dirty="0"/>
              <a:t>Los modelos matemáticos son abstracciones de la realidad que intentan explicar las relaciones entre los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4AA-FAD2-4EF8-BA5F-391F09BD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Cadenas regulatorias de genes.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B8555-39D7-4912-9187-9FC9C115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Image result for gene regulatory network">
            <a:extLst>
              <a:ext uri="{FF2B5EF4-FFF2-40B4-BE49-F238E27FC236}">
                <a16:creationId xmlns:a16="http://schemas.microsoft.com/office/drawing/2014/main" id="{D21B714A-6CBC-4E09-B8ED-E1BCC7A7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73" y="1914400"/>
            <a:ext cx="5911516" cy="24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35452D-AA43-4C0E-A19E-CE774277960A}"/>
                  </a:ext>
                </a:extLst>
              </p14:cNvPr>
              <p14:cNvContentPartPr/>
              <p14:nvPr/>
            </p14:nvContentPartPr>
            <p14:xfrm>
              <a:off x="1311840" y="846360"/>
              <a:ext cx="7348320" cy="359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35452D-AA43-4C0E-A19E-CE77427796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2480" y="837000"/>
                <a:ext cx="7367040" cy="36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1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CA93-73FA-4574-9E3B-9B4FB942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Cadens</a:t>
            </a:r>
            <a:r>
              <a:rPr lang="es-ES" dirty="0"/>
              <a:t> regulatorias de genes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6B37-FD56-44C5-9488-7D2E4E17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3697567" cy="3145500"/>
          </a:xfrm>
        </p:spPr>
        <p:txBody>
          <a:bodyPr/>
          <a:lstStyle/>
          <a:p>
            <a:r>
              <a:rPr lang="es-ES" sz="2000" dirty="0"/>
              <a:t>Las cadenas se representan como una serie de Ecuaciones Diferenciales Ordinarias.</a:t>
            </a:r>
          </a:p>
          <a:p>
            <a:r>
              <a:rPr lang="es-ES" sz="2000" dirty="0"/>
              <a:t>Es uno de los modelos mas populares para modelar series de tiempo.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5598-E880-467E-A94F-F5BB24D8C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AB939-A5C9-4674-A9A5-869869E8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58" y="2646947"/>
            <a:ext cx="4174042" cy="893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93CCF3-4DB3-45D6-98AF-6821F7C144CA}"/>
                  </a:ext>
                </a:extLst>
              </p14:cNvPr>
              <p14:cNvContentPartPr/>
              <p14:nvPr/>
            </p14:nvContentPartPr>
            <p14:xfrm>
              <a:off x="4898880" y="1772280"/>
              <a:ext cx="3870360" cy="186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93CCF3-4DB3-45D6-98AF-6821F7C14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9520" y="1762920"/>
                <a:ext cx="3889080" cy="18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50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5CA0-FFF9-4FD6-AE4F-845F9F02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94EF-F2BF-4F67-B7D2-D48D6EB9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216304" cy="3145500"/>
          </a:xfrm>
        </p:spPr>
        <p:txBody>
          <a:bodyPr/>
          <a:lstStyle/>
          <a:p>
            <a:r>
              <a:rPr lang="es-ES" dirty="0"/>
              <a:t>Modelo Black Scholes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28E0-EC70-4D06-85D5-6BCD60F89A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9DDD6E-D630-487F-B35E-F9BACB1E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78" y="1431868"/>
            <a:ext cx="4054642" cy="304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ECFD4-7C2B-4A8D-9C5F-44AFB15C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3501190"/>
            <a:ext cx="3386930" cy="67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F168D7-5B4D-4C8F-8F89-2B83E8107B99}"/>
                  </a:ext>
                </a:extLst>
              </p14:cNvPr>
              <p14:cNvContentPartPr/>
              <p14:nvPr/>
            </p14:nvContentPartPr>
            <p14:xfrm>
              <a:off x="1306440" y="2461680"/>
              <a:ext cx="1750320" cy="84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F168D7-5B4D-4C8F-8F89-2B83E8107B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7080" y="2452320"/>
                <a:ext cx="1769040" cy="8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9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7AA-AA28-4611-83F9-3EF77B6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64F7E-F000-4EA4-A87B-32D8A63A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Cual es el problema de los modelos tradicionales?</a:t>
            </a:r>
          </a:p>
          <a:p>
            <a:pPr marL="76200" indent="0">
              <a:buNone/>
            </a:pPr>
            <a:endParaRPr lang="es-ES" dirty="0"/>
          </a:p>
          <a:p>
            <a:r>
              <a:rPr lang="es-ES" dirty="0"/>
              <a:t>Cuál es el objetivo de un modelo?</a:t>
            </a:r>
          </a:p>
          <a:p>
            <a:endParaRPr lang="es-ES" dirty="0"/>
          </a:p>
          <a:p>
            <a:r>
              <a:rPr lang="es-ES" dirty="0"/>
              <a:t>Cuál es la diferencia con la ciencia de datos?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1FC1-C7A9-490B-A000-E878C7CC0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483528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773</Words>
  <Application>Microsoft Office PowerPoint</Application>
  <PresentationFormat>On-screen Show (16:9)</PresentationFormat>
  <Paragraphs>172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Courier New</vt:lpstr>
      <vt:lpstr>Roboto Condensed</vt:lpstr>
      <vt:lpstr>Arial</vt:lpstr>
      <vt:lpstr>Cambria Math</vt:lpstr>
      <vt:lpstr>Roboto Condensed Light</vt:lpstr>
      <vt:lpstr>Arvo</vt:lpstr>
      <vt:lpstr>Salerio template</vt:lpstr>
      <vt:lpstr>Fundamentos de Data Science</vt:lpstr>
      <vt:lpstr>Anuncios parroquiales</vt:lpstr>
      <vt:lpstr>Forma de calificar</vt:lpstr>
      <vt:lpstr>Modelos</vt:lpstr>
      <vt:lpstr>Que es un modelo de los datos?</vt:lpstr>
      <vt:lpstr>Cadenas regulatorias de genes.</vt:lpstr>
      <vt:lpstr>Cadens regulatorias de genes</vt:lpstr>
      <vt:lpstr>PowerPoint Presentation</vt:lpstr>
      <vt:lpstr>Problemas</vt:lpstr>
      <vt:lpstr>Problemas</vt:lpstr>
      <vt:lpstr>Objetivo de un modelos</vt:lpstr>
      <vt:lpstr>Conceptos clave</vt:lpstr>
      <vt:lpstr>Machine Learning</vt:lpstr>
      <vt:lpstr>Manifold</vt:lpstr>
      <vt:lpstr>Manifold</vt:lpstr>
      <vt:lpstr>Manifolds</vt:lpstr>
      <vt:lpstr>Métrica</vt:lpstr>
      <vt:lpstr>Maldición de la dimensionalidad</vt:lpstr>
      <vt:lpstr>Maldición de la dimensionalidad</vt:lpstr>
      <vt:lpstr>PowerPoint Presentation</vt:lpstr>
      <vt:lpstr>Maldicion de la dimensionalidad</vt:lpstr>
      <vt:lpstr>Machine Learning</vt:lpstr>
      <vt:lpstr>Probabilidad de que suceda un evento</vt:lpstr>
      <vt:lpstr>Teorema de Bayes</vt:lpstr>
      <vt:lpstr>PowerPoint Presentation</vt:lpstr>
      <vt:lpstr>Naive Bayes</vt:lpstr>
      <vt:lpstr>PowerPoint Presentation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Conceptos Importantes</vt:lpstr>
      <vt:lpstr>Leakage</vt:lpstr>
      <vt:lpstr>Leakage</vt:lpstr>
      <vt:lpstr>Leakage</vt:lpstr>
      <vt:lpstr>Missing Data Bias</vt:lpstr>
      <vt:lpstr>Missing data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55</cp:revision>
  <dcterms:modified xsi:type="dcterms:W3CDTF">2021-03-02T03:51:31Z</dcterms:modified>
</cp:coreProperties>
</file>