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9" r:id="rId3"/>
    <p:sldId id="400" r:id="rId4"/>
    <p:sldId id="376" r:id="rId5"/>
    <p:sldId id="383" r:id="rId6"/>
    <p:sldId id="402" r:id="rId7"/>
    <p:sldId id="404" r:id="rId8"/>
    <p:sldId id="403" r:id="rId9"/>
    <p:sldId id="405" r:id="rId10"/>
    <p:sldId id="406" r:id="rId11"/>
    <p:sldId id="407" r:id="rId12"/>
    <p:sldId id="409" r:id="rId13"/>
    <p:sldId id="408" r:id="rId14"/>
    <p:sldId id="411" r:id="rId15"/>
    <p:sldId id="412" r:id="rId16"/>
    <p:sldId id="516" r:id="rId17"/>
    <p:sldId id="413" r:id="rId18"/>
    <p:sldId id="517" r:id="rId19"/>
    <p:sldId id="518" r:id="rId20"/>
    <p:sldId id="527" r:id="rId21"/>
    <p:sldId id="519" r:id="rId22"/>
    <p:sldId id="520" r:id="rId23"/>
    <p:sldId id="528" r:id="rId24"/>
    <p:sldId id="355" r:id="rId25"/>
    <p:sldId id="356" r:id="rId26"/>
    <p:sldId id="357" r:id="rId27"/>
    <p:sldId id="358" r:id="rId28"/>
    <p:sldId id="359" r:id="rId29"/>
    <p:sldId id="360" r:id="rId30"/>
    <p:sldId id="521" r:id="rId31"/>
    <p:sldId id="522" r:id="rId32"/>
    <p:sldId id="523" r:id="rId33"/>
    <p:sldId id="524" r:id="rId34"/>
    <p:sldId id="525" r:id="rId35"/>
    <p:sldId id="526" r:id="rId36"/>
  </p:sldIdLst>
  <p:sldSz cx="9144000" cy="5143500" type="screen16x9"/>
  <p:notesSz cx="6858000" cy="9144000"/>
  <p:embeddedFontLst>
    <p:embeddedFont>
      <p:font typeface="Arvo" panose="020B0604020202020204" charset="0"/>
      <p:regular r:id="rId38"/>
      <p:bold r:id="rId39"/>
      <p:italic r:id="rId40"/>
      <p:boldItalic r:id="rId41"/>
    </p:embeddedFont>
    <p:embeddedFont>
      <p:font typeface="Roboto Condensed" panose="02000000000000000000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2789616548405"/>
          <c:y val="0.12152200693255046"/>
          <c:w val="0.81508311022645319"/>
          <c:h val="0.74240104903626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Needed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0.2</c:v>
                </c:pt>
                <c:pt idx="1">
                  <c:v>0.44721359549995793</c:v>
                </c:pt>
                <c:pt idx="2">
                  <c:v>0.58480354764257325</c:v>
                </c:pt>
                <c:pt idx="3">
                  <c:v>0.66874030497642201</c:v>
                </c:pt>
                <c:pt idx="4">
                  <c:v>0.72477966367769553</c:v>
                </c:pt>
                <c:pt idx="5">
                  <c:v>0.76472449133173004</c:v>
                </c:pt>
                <c:pt idx="6">
                  <c:v>0.79459740470185225</c:v>
                </c:pt>
                <c:pt idx="7">
                  <c:v>0.81776543395794254</c:v>
                </c:pt>
                <c:pt idx="8">
                  <c:v>0.83625103095037345</c:v>
                </c:pt>
                <c:pt idx="9">
                  <c:v>0.85133992252078461</c:v>
                </c:pt>
                <c:pt idx="10">
                  <c:v>0.8638876637025904</c:v>
                </c:pt>
                <c:pt idx="11">
                  <c:v>0.8744852722211679</c:v>
                </c:pt>
                <c:pt idx="12">
                  <c:v>0.88355395777123724</c:v>
                </c:pt>
                <c:pt idx="13">
                  <c:v>0.89140193218427133</c:v>
                </c:pt>
                <c:pt idx="14">
                  <c:v>0.89825987376159966</c:v>
                </c:pt>
                <c:pt idx="15">
                  <c:v>0.90430383940241155</c:v>
                </c:pt>
                <c:pt idx="16">
                  <c:v>0.90967051325800119</c:v>
                </c:pt>
                <c:pt idx="17">
                  <c:v>0.9144676215976012</c:v>
                </c:pt>
                <c:pt idx="18">
                  <c:v>0.91878121038117466</c:v>
                </c:pt>
                <c:pt idx="19">
                  <c:v>0.92268083459058836</c:v>
                </c:pt>
                <c:pt idx="20">
                  <c:v>0.92622332603256774</c:v>
                </c:pt>
                <c:pt idx="21">
                  <c:v>0.9294555738186685</c:v>
                </c:pt>
                <c:pt idx="22">
                  <c:v>0.93241660657450109</c:v>
                </c:pt>
                <c:pt idx="23">
                  <c:v>0.93513917264820423</c:v>
                </c:pt>
                <c:pt idx="24">
                  <c:v>0.93765095400201548</c:v>
                </c:pt>
                <c:pt idx="25">
                  <c:v>0.93997550913374184</c:v>
                </c:pt>
                <c:pt idx="26">
                  <c:v>0.94213301303978358</c:v>
                </c:pt>
                <c:pt idx="27">
                  <c:v>0.94414084340434679</c:v>
                </c:pt>
                <c:pt idx="28">
                  <c:v>0.94601404903756348</c:v>
                </c:pt>
                <c:pt idx="29">
                  <c:v>0.94776572725626651</c:v>
                </c:pt>
                <c:pt idx="30">
                  <c:v>0.94940733020415746</c:v>
                </c:pt>
                <c:pt idx="31">
                  <c:v>0.95094891524330138</c:v>
                </c:pt>
                <c:pt idx="32">
                  <c:v>0.95239935097590089</c:v>
                </c:pt>
                <c:pt idx="33">
                  <c:v>0.9537664878040123</c:v>
                </c:pt>
                <c:pt idx="34">
                  <c:v>0.95505729994849831</c:v>
                </c:pt>
                <c:pt idx="35">
                  <c:v>0.95627800434685373</c:v>
                </c:pt>
                <c:pt idx="36">
                  <c:v>0.95743416070466081</c:v>
                </c:pt>
                <c:pt idx="37">
                  <c:v>0.95853075609558547</c:v>
                </c:pt>
                <c:pt idx="38">
                  <c:v>0.95957227682356583</c:v>
                </c:pt>
                <c:pt idx="39">
                  <c:v>0.96056276972959365</c:v>
                </c:pt>
                <c:pt idx="40">
                  <c:v>0.96150589470842873</c:v>
                </c:pt>
                <c:pt idx="41">
                  <c:v>0.96240496987108692</c:v>
                </c:pt>
                <c:pt idx="42">
                  <c:v>0.96326301052704011</c:v>
                </c:pt>
                <c:pt idx="43">
                  <c:v>0.96408276295070672</c:v>
                </c:pt>
                <c:pt idx="44">
                  <c:v>0.96486673372853271</c:v>
                </c:pt>
                <c:pt idx="45">
                  <c:v>0.9656172153470034</c:v>
                </c:pt>
                <c:pt idx="46">
                  <c:v>0.96633630857153263</c:v>
                </c:pt>
                <c:pt idx="47">
                  <c:v>0.96702594207611836</c:v>
                </c:pt>
                <c:pt idx="48">
                  <c:v>0.96768788970985242</c:v>
                </c:pt>
                <c:pt idx="49">
                  <c:v>0.96832378572562983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6E-4C96-AD1B-5D02FA880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407536"/>
        <c:axId val="670313952"/>
      </c:scatterChart>
      <c:valAx>
        <c:axId val="47340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# </a:t>
                </a:r>
                <a:r>
                  <a:rPr lang="en-US" sz="1800" dirty="0" err="1"/>
                  <a:t>Dimensiones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313952"/>
        <c:crosses val="autoZero"/>
        <c:crossBetween val="midCat"/>
      </c:valAx>
      <c:valAx>
        <c:axId val="6703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err="1"/>
                  <a:t>Datos</a:t>
                </a:r>
                <a:r>
                  <a:rPr lang="en-US" sz="1800" baseline="0" dirty="0"/>
                  <a:t> </a:t>
                </a:r>
                <a:r>
                  <a:rPr lang="en-US" sz="1800" baseline="0" dirty="0" err="1"/>
                  <a:t>Necesarios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07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1T03:12:59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7898 6403 0,'26'13'94,"-12"0"-79,12 1 1,-13-1 0,-13 0-16,13 14 15,-13 12-15,27 14 16,-27-13-16,0-14 16,13 27-16,0-26 15,1 12-15,-1-25 16,0 12-1,0-13 1,-13 0-16,0 1 141,13-1-141,14 0 15,-1-13 1,14 13-16,0-13 16,-27 0-16,27 0 15,-14 14-15,27-14 16,-26 26-16,-14-26 15,26 13-15,-12 1 16,-14-14-16,14 26 16,12-26-1,-12 26-15,-14-12 16,0-1-16,0-13 16,1 0-16,-1 0 31,0 13-31,0 0 15,14-13 1,-14 14 78,0-1-79,0-13-15,-13 13 16,14 0 0</inkml:trace>
  <inkml:trace contextRef="#ctx0" brushRef="#br0" timeOffset="2856.19">10517 7210 0,'-13'-27'47,"-119"-65"-15,-186-54 30,80 54-15,225 92-47,-27-27 0,-39 27 16,26-26-1,13 13-15,-145 13 31,-13 0 1,-424 0 30,291 13 16,305 0-78,12-13 0,-12 13 16,-80 133 15,66-93-15,14 0-1,13 0 17,-1-27-32,14 14 15,0-27-15,0 27 0,0-27 16,14 26 0,-1 1-16,0 0 15,0-14-15,1 1 16,25 26-1,-26-27-15,40 1 16,-39-14-16,52 40 16,-53-40-16,27 27 15,-14-27-15,27 13 16,26 27-16,14-39 16,-53-14-16,52 52 15,27-38-15,-13-1 16,53 0-16,-93-13 15,93 13-15,0-13 16,-80 0-16,-39 0 16,105 0-16,14 0 15,0 0-15,-93 0 16,93 0-16,-14 0 16,-39 0-16,-80-13 15,41-13-15,-15-14 16,-38 0-16,-1 27 15,-13 0 1,0 0-16,13-54 0,-13 41 16,0 13-16,0-40 15,0 13-15,0-13 16,0 40 0,0-27-16,0 14 15,0-14-15,0 14 16,-13-14-16,13 27 15,-27-40-15,14 26 16,13 14 0,-13 0-1,0 0 1,0 13-16,-40-27 16,26 27-1,1-13-15,-1 13 16,-12 0-16,25 0 15,-12 0-15,13 0 16,-1 0-16,1 0 16,0 0-1</inkml:trace>
  <inkml:trace contextRef="#ctx0" brushRef="#br0" timeOffset="19921.93">9816 8520 0,'0'0'15,"-93"13"-15,1 40 0,-67 53 32,133-67-32,-14 80 15,27-26 1,-1 0-16,14-67 16,-26 40-1,26 0-15,0-26 16,0-14-16,0 41 0,0-28 15,0 27 1,0-39-16,26 52 16,1-26-16,26 13 15,13-26-15,-53-27 16,53 14-16,14-1 16,26-26-16,-53 0 15,-1 0-15,81 0 16,-27 0-16,-54 0 15,28 0-15,26-26 16,13-27-16,-93 53 16,27-27-16,13-26 15,-39 14-15,-27-27 16,13 39-16,-13-66 16,0-12-16,0 12 15,-13 40-15,-106-145 16,13 12-16,-26 1 15,92 132-15,-26-26 16,-40-40 0,53 53-16</inkml:trace>
  <inkml:trace contextRef="#ctx0" brushRef="#br0" timeOffset="34394.87">6284 7382 0,'0'0'0,"-13"0"0,-1-27 16,1 27-1,-13-26 1,-1 26 0,-12 0 15,25 0-31,-12 0 15,13 0-15,-14 0 16,14-13-16,-13 13 16,-41-14-16,28 14 15,25 0-15,-38 0 16,-1 0-16,-27-39 16,54 39-16,-54 0 15,14-13-15,27 13 16,-14 0-16,39 0 15,-12 0-15,13 0 16,0 0-16,-1 0 16,1 0-1,-13 0 1,-1 26 0,-13 14-16,27-1 15,0 1-15,-13 0 0,-1 13 16,14 0-1,0-27-15,13 14 16,-14 26-16,14-26 16,0 13-16,0-40 15,0 53-15,0-26 16,0 12-16,14-25 16,-1 26-16,27-13 15,-1 26-15,1-40 16,-27 1-16,27-14 15,0 27-15,-1-14 16,1-13-16,39 14 16,-13-1-16,53-13 15,-52-13-15,-1 0 16,13 0-16,14 0 16,26 0-16,-93 0 15,67 0-15,13-39 16,-40-1-16,-53 27 15,53-40-15,-39 13 16,-1-52-16,-13 65 16,-13-26-16,0 13 15,0-12 1,0 25-16,0 1 16,0-1-16,-13-12 15,-40-28-15,40 41 16,0 26-1</inkml:trace>
  <inkml:trace contextRef="#ctx0" brushRef="#br0" timeOffset="52924.27">18547 7435 0,'0'0'16,"-53"-27"-1,27 14-15,13 13 0,-14 0 16,1 0 0,13-13-16,-1 13 15,1 0 32,-13 0-31,12 0-16,-12 0 15,-14 13 1,27-13-16,-27 27 16,-13-1-16,-26 0 15,0 41-15,52-67 16,-65 66-16,-1 0 15,14-26-15,26-14 16,-13 40-16,-27-26 16,27 13-16,39-40 15,-78 40-15,25 13 16,14-13-16,-53 40 16,79-80-16,-52 106 15,-27 13-15,39 14 16,41-67-16,-67 80 15,66-93-15,-13 53 16,13-53-16,-13 27 16,14 13-16,12 13 15,1-13-15,26-93 16,-13 93-16,-1 26 16,14-13-16,0-66 15,0 79-15,0-52 16,0 25-16,0-78 15,0 52-15,27 14 16,-14-54 0,0-12-16,27 66 15,-14-54-15,1 14 16,-1-13-16,1 0 16,26 12-1,-27-25-15,1-1 16,39 14-16,13 13 15,40 0-15,-92-53 16,52 53-16,53-27 16,1 14-16,25-27 15,-91-13-15,105 0 16,-14 0-16,-39 0 16,-39 0-16,39 0 15,-27 0-15,54 0 16,-80 0-16,106 0 15,13-26-15,40-40 16,79-27-16,-198 40 16,132-40-16,40-65 15,-66 52-15,-133 53 16,93-93-16,-39 27 16,-1-13-16,-79 79 15,39-79 1,-39 0-16,0 13 15,-13-14-15,-27 80 16,14-79-16,12-13 16,-12-1-16,-14 106 15,-13-92-15,0 26 16,0-26-16,0 79 16,0-93-16,0 14 15,0 26-15,0 67 16,0-54-16,-27 14 15,-12-1-15,-14 1 16,0 13-16,-13-14 16,-53-12-16,-14-1 15,94 67-15,-133-54 16,-40-12-16,-13 26 16,172 39-1,-92 14-15,26 13 0,13 0 16,0 0-16,66 0 15,-52 0-15,12 0 16,-25 26-16,65 1 16,-66 12-16,-13 14 15,0 0 1,66-39-16,-66 25 16,13 1-16,27-14 15,39-12-15,40-1 16,-26-13-16,26 13 15</inkml:trace>
  <inkml:trace contextRef="#ctx0" brushRef="#br0" timeOffset="88133.9">14076 5715 0,'13'0'63,"-13"40"-63,0-27 15,0 27-15,0-1 16,0 1-16,0-14 16,0 1-16,0 26 15,0-27-15,-13 27 16,13-40-16,-27 27 15,27-13-15,-13 25 16,0 1 0,-14-13-16,14-13 15,-13 25-15,26-38 16,-27 52 0,14-66-16,13 13 15,-13 40 1,0-40-16,13 0 15,-14 14-15,-12-1 16,26 1-16,-40-1 16,27 27-16,0-40 15,-27 40-15,0 13 16,1-13-16,26-39 16,-27 39-16,0-1 15,14-25-15,-1-1 16,14 14-16,-13-27 15,-14 27-15,0 0 16,14-14 0,-27 27-16,13-13 15,0-27-15,1 53 16,-41-26-16,27 13 16,27-40-16,-53 40 15,26-40-15,-40 53 16,67-53-16,-14 14 15,-26-1-15,26 1 16,-13-1-16,40-26 16,-14 14-16,-25 38 15,12-52-15,27 14 16,-14-1 0,-12 0-16,12 0 15,27 1-15,-66 12 16,26 0-16,-39 1 15,39-1-15,0 1 16,-26-1-16,13-12 16,-26 25-16,39-26 15,-13 27-15,27-40 16,-40 27-16,39-1 16,1-13-16,13-13 15,-27 14-15,27-1 16,0-13-1,-14 0-15,1 13 16,12-13-16,1 0 16,-13 0-1,12 13 1,1-13 93,0 0-93,0-66-16,0 26 16,-1-26-16,1 0 15,0 40 1,13 12-16,0 1 31,-13 66 63,-1-40-79,14 1-15,0 25 16,0-26 0,0 1-1,0-1-15,0 13 16,0-12 0,0-1-1,0 0 1,14-13 15,25 0-31,-12 0 16,-1 0-16,14 0 15,13 0-15,-27 0 16,-12-13-16,12-27 234,0-39-218,-26 39 0,0 27-16,0-14 15,0-12-15,0-1 16,14 40-16,-1-26 31,-13 52 32,-27 40-63,14-39 15,-13-14-15,-14 40 16,14-27-16,12-13 15,1-13-15,0 14 16,13-1 156,13 0-172,53-13 16,0 0-16,40 0 15,0 13-15,-66-13 16,39 27-16,-13-27 15,-26 26-15,-53-12 110,-14-14-95,14 0-15,0 0 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21:49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5159 8811 0,'14'0'63,"39"0"-63,52 0 15,1-14 1,79 1 0,133-27-1,-146 40 1,251 0-1,40 0 1,252 0 0,-94 0-1,-224 0-15,476 0 16,-370 0 0,185 0-1,-265 0 16,212 0-15,-211 0 0,92 0-1,-27-13 1,-224 0 0,92 0-1,-145 13 1,26 0-1,13-13 1,-79-14 0,53 1-1,-53 12 1,106-39 0,-14 53-1,-131 0 16,25 0-15,-65 0 0,0 0-1,-41 0 1,-38 0 0</inkml:trace>
  <inkml:trace contextRef="#ctx0" brushRef="#br0" timeOffset="1139.41">4749 9816 0,'-13'0'31,"13"13"-15,13-13-1,14 0 1,26 0-16,79 0 16,106 0-1,-172 0 1,1178 0-1,-570 0 1,544 0 0,-279 0-1,238 0 1,-317 0 15,-529 0-15,-252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26:28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4048 8678 0,'0'14'156,"13"-14"-156,27 0 16,-13 0-16,211 0 16,-13 26-1,105-26 1,252 13-1,-119 40 1,477 79 0,-252-52 15,582 26-15,-411-27-1,200-39 1,-662-14-16,-265-26 15,410 27 1,-528-27 0</inkml:trace>
  <inkml:trace contextRef="#ctx0" brushRef="#br0" timeOffset="1255.7">3863 7594 0,'0'-14'78,"13"14"-62,53 0-16,0 0 15,159-13 1,371-66 0,-120 13-1,304 13 1,-396 26-1,-212 27-15,-119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26:37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10041 6853 0,'0'13'78,"79"-106"-62,-52 67-1,65-106-15,292-292 16,-186 213 0,-92 144-1</inkml:trace>
  <inkml:trace contextRef="#ctx0" brushRef="#br0" timeOffset="651.83">6403 7832 0,'13'0'32,"199"-278"-17,-106 132-15,211-264 16,146-79 0</inkml:trace>
  <inkml:trace contextRef="#ctx0" brushRef="#br0" timeOffset="6071.21">2606 9723 0,'0'-26'203,"53"-14"-187,0-39-16,-13 26 16,92-79-1,-66 52-15,0-12 32,344-318-1,-238 185-16,-26 66 1,79-92 0,-80 65-1,40-12 1,-118 119 0,-54 65-1</inkml:trace>
  <inkml:trace contextRef="#ctx0" brushRef="#br0" timeOffset="12661.93">15703 6892 0,'0'0'0,"-66"40"16,39-40-16,-12 13 15,-1 1-15,0 12 16,-39-26 0,13 40-1,26-14 1,-26 1 0,40-14-1,12 13-15,-52 1 31,0 65-15,40-26 0,-27 80-1,13-27 1,14 132 0,-1 67-1,27-146 1,0-106-16,0 66 15,106 146 1,-14-93 0,147 186-1,-54-199 1,119 79 0,-79-172-1,159 1 16,-67-54-15,159-26 0,-118 0-1,210 0 1,-131 0 0,449 0-1,-780 0 1,516-13-1,-424-27 1,1-65 0,-80 25-1,-27 14 1,54-53 0,-53 26-1,65-79 1,14 14 15,-106 78-15,80-158-1,-93 93 1,26-67 0,-65 14-1,-1 65 1,-13-65-1,0 92 1,-27-132 0,-26 119-1,-92-80 1,52 94 0,-65-15-1,78 54 16,-171-92-15,171 118 0,-184-92-1,65 52 1,-78 41 0,52-1-1,-159 13 1,133 1-1,-186-80 1,159 93 0,-132 13-1,0 0 1,-146 0 0,292 0-1,-67 13 16,133 27-15,-80 39 0,66-13-1,173-52 1,12-1 0,14 0-1</inkml:trace>
  <inkml:trace contextRef="#ctx0" brushRef="#br0" timeOffset="28667.45">7607 11919 0,'0'14'63,"0"-1"-48,26 27-15,107 79 16,-14-66 0,92 52-1,-12-52 1,131 13 0,-131-13-1,145-39 1,26 25 15,199-25-15,-172-14-1,185 0 1,27-40 0,-517 13-16,107-39 15,277-92 1,-331 78-1,94-105 1,-107 92 0,119-39-1,-79 13 1,80-106 0,-41 40 15,41-53-16,-120 119 1,-13 0 0,0-14-1,-40 54 1,-52 39 0,-1 14-1,1-1 48,12 1-63,-39 13 15,14-1 1,-1 1 0,0 0 62,0 0-63</inkml:trace>
  <inkml:trace contextRef="#ctx0" brushRef="#br0" timeOffset="30443.68">7527 12197 0,'27'27'16,"-1"52"0,-12-79-16,12 93 15,14-40-15,-40-40 16,26 13 15,-26-79 63,0-39-78,0 26-16,0-27 15,0 67-15,-13-107 16,13 107-1,0 13 1,0-1 172,26-25-188,14 25 15,-13-12 1,12 0-16,1 26 15,0 0 1,-14 0 0,1 0-1,-1 0 1</inkml:trace>
  <inkml:trace contextRef="#ctx0" brushRef="#br0" timeOffset="57991.94">2725 11562 0,'13'-26'94,"14"-1"-94,92-39 16,26 27-16,120-28 15,79-25 1,331-107 0,-318 160 15,-145-14-31,-27 13 16,40 0-1,13 1 1,-159-1-1,1 14 1</inkml:trace>
  <inkml:trace contextRef="#ctx0" brushRef="#br0" timeOffset="58540.36">3307 10081 0,'53'26'0,"40"40"15,26 14 1,278 65-1,53-13 1,383 146 0,-476-172-1,-66 0 1,-264-80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28:37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 2606 0,'27'0'172,"105"0"-157,40 0 1,291 0 0,648 0-1,146 0 1,-635 0 0,238 0-1,-728 0-15,79 0 16,107 0-1,-278 0 1</inkml:trace>
  <inkml:trace contextRef="#ctx0" brushRef="#br0" timeOffset="76673.84">6297 8427 0,'0'-13'125,"27"13"-94,-14 0-31,13 0 16,1 0-16,-1 0 15,1 0 1,65 13 0,67 0-1,26 0 1,-13-13 0,53 14-1,-79-14 1,-14 13-1,-79 0 1,13-13 0,-53 0-16,0 0 15,27 13 1,-13-13 0,12 0-1,-12 0 1,12 0 15,-12 0-15,-1 0 15,27-13-15,-26-27-1,78-26 1,-25 13-1,12-13 1,-78 53-16,-1-13 16,0-1-1,0-13 1,1-26 0,-1 27-1,0-14 16,14 13-15,-14-13 0,0 13-1,0-13 1,0-13 0,14-13-1,-14 39 1,14-26-1,-14 40 1,27-54 0,-1 1-1,-12-27 1,-1 66 0,-13 1-1,27-41 16,13 41-15,-13-41 0,-1 41-1,1 12 1,0 1 0,-27 12-1,13-12 1,27 13-1,-13 13 1,-14-14 0,27 1-1,-39 0 1,25 13 15,1-26-15,-27 12-1,0 14 1,1 0 0,-1 0-1,0 0 63,0 14-62,1 12 0,-1 27-16,40 13 15,13 80 1,-26-54 0,-14 14-1,14-80 1,-27 27 15,0-26-15,-13-14-1,0 0 1,0 27 0,13-14-16,-13 14 15,14 0 1,-14 0-1,13-14 1,0 0 0,-13 27-1,13 0 1,1-13 0,-14-27-1,13 27 16,-13-27-31,0 0 16,26 27 0,-26-27-1,0 27 1,27 39 0,-14-13-1,0 1 1,14 12-1,-27-66 1,26 27 0,-13 0-1,1-27 1,-1 0 15,13 27-15,1-40 31,12 0-32,147 0 1,-41 0 0,54 13-1,-67 0 1,-40-13-16,27 0 15,-79 0 1,92 0 0,1 0-1,-80 0 1,13 0 15,-13 0-15,-27 0-1,54 0 1,-14 0 0,66 0-1,-79 0 1,0 0 0,79 27-1,-105-27 1,65 13-1,-65-13 1,-14 26 78,0-12-79,-13-1-15,0 0 16,27 40 0,-14-27-16,13 27 31,-13 40-15,-13-80-1,0 0-15,14 80 16,-14-80-1,13 27 1,-13-27 0,0 14 15,0 26-31,0-1 16,0-25 15,0-14-16,0 0 1,-13 14 0,-14-1 15,14-26-15,0 14-1,-27 25 1,-13-12-1,-26-14 1,26 0 0,0 14-1,0-27 1,27 13-16,-80-13 31,66 26-15,-79-26-1,40 13 1,-1 27 0,-26-40-1,27 0 1,-40 0 0,-40 0-1,53 0 1,-79 0-1,40 0 17,131 0-32,1 0 15</inkml:trace>
  <inkml:trace contextRef="#ctx0" brushRef="#br0" timeOffset="79283.09">6218 8493 0,'0'0'0,"-14"0"0,-25 27 31,-1 39-15,27-66 0,13 26-1,0 27 1,0-40 0,0 40-1,0-40-15,0 1 16,0 39-1,0-27 17,26 14-32,-26-27 31,14 13-31,38 14 31,41 13-15,-53-13-1,39-14 1,106 27 0,-118-13-1,12 0 1,80-1 0,-27-12-1,-53-14 1,1-13-1,78 26 1,-39 14 15,1-27-31,-15 14 32,67-14-17,-26 0 1,-67-13-1,54 0 1,-107 0 0,0 0-1,-12 0 32,12 0-47,-13 0 16,27 27-1,-27-27 17,1 0 155,-1 13-171,-13 13-1,13-26-15,-13 40 16,66 79 0,-39-40-1,-14-12 17,0-41-17,-13 0 1,0 14-1,13-27 1,-13 1 0,0-1-1,0 13-15,27 1 16,-27 26 0,0-27-1,13-13 1,-13 27-1,13-27 17,-13 27-32,13 0 31,-13-27-15,14 53-1,-14-26 1,26 79-1,-13-66 1,-13 26 0,0-52-1,0 52 1,14 0 0,-1-13-1,-13 1 1,13-14-1,-13 13 1,0-13 15,13 13-15,0-13 0,-13-14-1,14-12 1,-14 39-1,0-40 1,0 14 0,0-27-1,13-13 48,0 0-63,27-26 15</inkml:trace>
  <inkml:trace contextRef="#ctx0" brushRef="#br0" timeOffset="83080.13">10411 9512 0,'-13'0'94,"0"13"-94,-14 27 16,1-14-16,13 54 31,0-28-15,-14 67-1,14-39 1,-14 12-1,14-12 1,-13 26 0,12 0-1,-12-54 1,13 41 0,-14-14-1,1 14 1,26-67-1,-13 27-15,-1-26 16,-12 39 15,26-13-31,-53 13 16,53 0 0,-40 14-1,40-41 1,-13 14-1,0-40 1,0 67 0,-14 12-1,14-39 1,13-13 0,-13-14-1,0-12 1,13-1 62,0 0-62,0 0-1,0 14 16,-14-14-15,14 0 15,0 1-31,0-1 16,-13 40 0,0 0 15,0-40-31,13 0 15,0 0 1,0 0 0,0 1 109,0-1-125,0 0 15,-14-13 1,14 13 281,0 1-266,14-14 172,-1 39-187,13-39-16,-12 27 15,25 39 1,41 66 15,12-13-15,133 265 0,-185-318-1,-1 13 1,-12-26-1,-27-26 157,-13-1-156,-14-12 0,-39 12-1,40-26 1,-14 0-16,-13 26 15,-13 1 1,13-14 0,-13-13-1,-40 0 1,-40 13 0,-26-13-1,67 0 1,-81 0 15,107 0-15,53 0-1,-41 0 1,-12 0 0,66 0-1,-14 0 1,14 0-1,-66 0 1,-14 0 0,-39 0-1,53 0 1,-41 0 0,94 0-1,13 0 1,0 0 171,13-13-171,0-13-16,79-80 16,0-26-1,-13 52 1,-13-12 15,13-1-15,-26 40-1,-13 13 1,-14 1 0,13-14-1,40-40 1,1 1-1,-54 65-15,13 1 16,14-27 0,-14 26-1,-26 1 157,0-1-156,-26-39-16,26 40 15,-13-27 1,-14-119 0,-12-40-1,25 120 1,-25-28 0,25 107-1</inkml:trace>
  <inkml:trace contextRef="#ctx0" brushRef="#br0" timeOffset="84049.64">7580 8718 0,'-66'40'31,"-119"118"16,145-105-31,27-39 0</inkml:trace>
  <inkml:trace contextRef="#ctx0" brushRef="#br0" timeOffset="84422.55">7395 8678 0,'27'0'15,"-1"66"1,40 27 15,-39-40 16</inkml:trace>
  <inkml:trace contextRef="#ctx0" brushRef="#br0" timeOffset="84765.41">7779 8916 0,'-93'93'94,"93"-80"-94,-26 14 16,-1-14 15,14 0-31</inkml:trace>
  <inkml:trace contextRef="#ctx0" brushRef="#br0" timeOffset="85137.97">7699 8877 0,'14'0'46,"-1"39"-46,13-12 16,-26-14 0,14 14-1,-1-14 1</inkml:trace>
  <inkml:trace contextRef="#ctx0" brushRef="#br0" timeOffset="85768.65">7276 8731 0,'-13'0'31,"0"0"-15,-14 13-16,14 14 16,-14-14-1,-12 0 1,12 14 0,14-14 15,0-13-16,13 13-15</inkml:trace>
  <inkml:trace contextRef="#ctx0" brushRef="#br0" timeOffset="86136.65">7091 8758 0,'13'-14'16,"0"54"-1,14 40 1,39-1 0,-40 0-1,1-26 1</inkml:trace>
  <inkml:trace contextRef="#ctx0" brushRef="#br0" timeOffset="86884.17">10226 8652 0,'13'0'78,"-13"13"-78,-39 14 15,-1 12 1,0 1 0,1-27-1,39 0-15</inkml:trace>
  <inkml:trace contextRef="#ctx0" brushRef="#br0" timeOffset="87249.17">10094 8586 0,'40'66'0,"-40"-53"16,0 14-16,26 12 15,0 1 1,-12-27 0</inkml:trace>
  <inkml:trace contextRef="#ctx0" brushRef="#br0" timeOffset="87669.31">10464 8652 0,'14'0'47,"-14"13"-31,-27 27 0,-26-1-16,13 1 15,14-13 1,13-27-1,0 13 1</inkml:trace>
  <inkml:trace contextRef="#ctx0" brushRef="#br0" timeOffset="88017.31">10292 8705 0,'0'39'15,"27"1"-15,-27-13 16,39 39 0,-39-53-1,14 13-15,-1 1 32,0-14-17</inkml:trace>
  <inkml:trace contextRef="#ctx0" brushRef="#br0" timeOffset="88385.31">10385 9141 0,'0'14'15,"-27"-14"1,14 26 0,-13-13-1,13 1-15,-1-1 16,1-13-16,0 13 16,0 0-1,-14 0 1</inkml:trace>
  <inkml:trace contextRef="#ctx0" brushRef="#br0" timeOffset="88792.32">10134 9168 0,'26'13'31,"-13"0"-15,0 1-16,1-1 16,25 13 15,1 1-15</inkml:trace>
  <inkml:trace contextRef="#ctx0" brushRef="#br0" timeOffset="89270.85">10848 8916 0,'-40'14'78,"-13"25"-78,14-12 16,12-14-1,-52 27 1,66-40-1</inkml:trace>
  <inkml:trace contextRef="#ctx0" brushRef="#br0" timeOffset="89586.86">10583 8930 0,'14'26'63,"-1"1"-48,13-14-15,-13 0 16,1 0 0,-1 14-1,-13-14 1</inkml:trace>
  <inkml:trace contextRef="#ctx0" brushRef="#br0" timeOffset="90321.09">9512 11351 0,'0'13'63,"0"0"-47,-27 27-16,-26-14 15,0 1 1,1 26-1,38-27 1,-25-13 0,39 1-1</inkml:trace>
  <inkml:trace contextRef="#ctx0" brushRef="#br0" timeOffset="90706.09">9274 11417 0,'13'0'15,"-13"13"1,13-13-16,14 53 16,-27-40-1,26 0 1,-26 1 15,13-14-15,0 0-1</inkml:trace>
  <inkml:trace contextRef="#ctx0" brushRef="#br0" timeOffset="91220.7">9644 11933 0,'0'13'47,"-13"0"-32,0 0-15,-27 40 16,-13-13-1,13-14 17,14 1-17,13-27 1,-14 13-16</inkml:trace>
  <inkml:trace contextRef="#ctx0" brushRef="#br0" timeOffset="91594.01">9393 12039 0,'39'26'16,"1"27"-16,-13-40 16,25 27-1,15 0 1</inkml:trace>
  <inkml:trace contextRef="#ctx0" brushRef="#br0" timeOffset="92155">9472 11708 0,'-53'26'31,"40"-13"-31,0 14 16,-1-27-16,-25 26 15,12 1 1,1-14 0,13 0-1</inkml:trace>
  <inkml:trace contextRef="#ctx0" brushRef="#br0" timeOffset="92529.01">9274 11695 0,'26'39'47,"-13"-26"-47,14 14 16,-1-1-1,-13 1 1,67 39 0</inkml:trace>
  <inkml:trace contextRef="#ctx0" brushRef="#br0" timeOffset="100298.74">12554 8864 0,'53'13'78,"-39"-13"-62,52 0-16,159 0 16,-27 13 15,27 13-31,-13 1 31,39-1-15,-145 1-1,-40-27 1,-53 0-16,0 0 16,1 0-1,-54 0 95,0 0-95,-26-13-15,-79-54 16,12 41 15,67 0-31,79 39 78,1 13-62,-1-26-1,-13 13 48,0 1-47,0-1 15</inkml:trace>
  <inkml:trace contextRef="#ctx0" brushRef="#br0" timeOffset="105178.72">16126 8070 0,'14'-66'94,"25"-40"-94,1-13 16,-14 79-16,41-198 15,-41 119 17,0 53-32,-26 26 0,27-39 15,-14 26 1,14 0 15,-1 13-15,-26 0-1,53-39 1,-40 26 0,53-53-1,-39 80 1,-1-27 0,14-13-1,0 39 1,-27 14-1,0 13 110,14 0-109,-1 0 15,-13 27-15,27-1 0,-27-26-1,53 40 1,-52-14-1,-1-13-15,13 1 16,1 52 15,-14-40-15,0 27-16,53 66 31,-52-53-15,25 14-1,-39-14 1,27-26 0,-14 26-1,0-27 1,-13 28 0,13-1-1,14 0 1,-14 0-1,0 40 1,1-53 0,-1 26-1,-13-66 32,13 1 78,0-1-109,-13 0 15,0 13-31,13-12 16,1 12-1,-14-13 1,13 1-16,0-1 31,0-13 94,14 0-125,13 0 16,-1 0-16,93 0 15,-92 0 1,0 0-16,66 0 31,-14 0-31,-12 0 32,12 0-17,-39 0 1,0 13-1,0-13 1,13 0 0,0 0-1,80 0 1,-67 0 0,67 0-1,-67 0 1,0 0-1,14 0 1,26 0 15,-92 0-31,-1 0 16,-13 0 109,-13 27-109,0-1-1,0-13 1,0 93-1,14-53 1,-1-27-16,-13 54 16,0-40 15,0 39-15,13-53-1,-13 27 1,0-13-1,0 0 1,0 26 0,0-27-1,0-12 1,0 13 15,0-27-15,0 0-16,-26 14 15,12-14 17,-25 13-32,12-26 15,-92 13 17,26 1-17,-39-1 1,66-13-1,-40 0 1,40 0 0,-93 0-1,80 0 1,-40 13 0,-119 27-1,158-40 1,54 0-1,13 0 1,-1 13 31,1 0 265,-13 1-312,13-1 16,-27 0 0,40 0-1,-13 0 157,-1 1-156,1 12-16,13-13 15,0 27 1,-13 13 0,0 40-1,13-54 1,-14 1 0,14 26-1,0-26 1,0-14-1,0 27 1,0-40 0,0 40 15,0-26-15,-13-14-1,13 40 1,-13 13-1,13 40 1,-13-80 0,13 14-16,-27 53 15,1-27 1,13 13 0,-1 1-1,-12 12 1,0 1-1,12-1 1,1-26 15,-13 54-15,-27-1 0,53-53-1,-14 13 1,-12-13-1,26-13 1,-26 27 0,12-41-1,14 14 1,-13-40 0,0 27-1</inkml:trace>
  <inkml:trace contextRef="#ctx0" brushRef="#br0" timeOffset="109395.11">16140 8295 0,'-27'-14'47,"-26"14"-47,14 0 16,-94 0-1,1 0 1,-40 0-1,93 0 1,52 0-16,-158 0 31,-14 0-15,41 0 0,78 0-1,-25 0 1,52 0-1,0 0 1,39 0 0,1 0-1,0 0 110,0 27-109,0-14 0,-1 27-1,1-14 1,0-12-1,13-1 1,0 0-16,0 40 31,-27 26-15,27 1 0,0-1-1,0 40 1,0-66-1,0 0 1,0 13 15,0-13-15,0 26 0,14 14-1,-14-53 1,0-1-1,0-25-15,0 12 16,26 0 93,-13-26-93,14 0 0,-1 14-1,40-1 1,27 0-16,79 0 16,13-13-1,-66 0 1,-13 0-1,-40 0 1,14-13 0,-14 0-1,-40 13 1,27 0 0,-40 0-1,27 0 16,0 0-15,-14 0 15,-13 0 32,1 0-63,-1 0 156,0 13-140,0 14-1,14 65 1,39 67 0,-13-40-1,-27 40 1,1-80-1,-1-13-15,-13 0 16,1-26 0,12 66-1,-13-66 1,14 39 0,-14-26-1,0 26 16,1-26-15,-1 27 0,13-41-1,-26 14 1,13-26 0,1 12-1,-1 1 1,-13-27-1,13 27 1,0-14 0,1 27-1,-14 27 1,26 12 0,0 41-1,-12-67 1,-14-53 15,0 0 172,0 14-203,0 12 16,0-12-1,-27 26 1,14 39 0,-66 54-1,39-40 1,14-40 0,-27 40-1,26-67 1,1 28-1,12-41 1,-12 40 0,26-53-1,-13 27 1,0-14-16,-1 67 16,-25 119-1,-14-133 16,39-52-15,1 26 0,13-40-1,0 0 1,40-53 140,-27 40-140,40 0-16,119 0 31,-40-26-15,120 26-1,-107-13 1,80-14 0,-119 27-16,26 0 15,67 0 1,-107 13-1,1 1 1,-27-14 0,-26 0-1,-27 0 1,0 0 0,14 0-1,39 0 16,93 0-15,-80 0 0,66 13-1,-131-13 95,-28-27-110,1-12 15,-26-27-15,-1-14 16,-53-79 0,-13 1-1,53 92 1,-66-40-1,14-27 1,38 54 0,15-14-1,-1 40 1,26 14 0,-26-27-1,27 26 1,-14-26-1</inkml:trace>
  <inkml:trace contextRef="#ctx0" brushRef="#br0" timeOffset="111508.21">16417 10755 0,'-13'0'94,"0"14"-79,0-1 17,-1-13 108,28 0-124,39 0-16,-14 0 16,-12 0-16,65-13 15,-12 13 16,-14 0-15,-26 0-16,-27 0 16,0 0 15,14 0-15,12 0-1,-12 0-15,-1 0 16,1 0-1,12 0 17,146 26-32,-26-13 15,-119 0 1,-27 1 15,0-14 32,-13 26-48,0 14-15,0 0 16,0 118 0,0-25-1,-26 65 1,-1-79-1,27 119 1,-13-185 0,-13 146-1,-14-107 1,40-39 0,-13-26 62,0-27-63,-1 0-15,1 0 16,-27 13 0,-26-13-1,0 0 1,0 0-1,-27 0 1,27-40 0,-119-26-1,40 13 1,12 27 0,41-14 15,12 13-16,54 14 1,26 0 78,0-14-94,0-12 15,0-27-15,26-27 16,27-79 0,-40 66-1,1 27 17,-1 66-32,-13-1 15,13-39 1,0 14-1,1-14 1,12 13 0,14-13-1,-14 14 1,-26-1 0,13 27-1,1-1 1</inkml:trace>
  <inkml:trace contextRef="#ctx0" brushRef="#br0" timeOffset="113660.87">15214 8387 0,'13'14'16,"-13"25"-1,0 54 1,0 26-1,0-13 1,0 66 0,0-53-1,0-66-15,-13 66 16,-1 0 0,14-66-1,0 0 1,0-27 15,0-13 125,40-13-140,13 0-16,13 0 16,66 0-1,1 0 1,-94 0-1,-25 0 1,-1 0 62,0 0-78,13 0 16,1 0-1,-14 0 1,0 0 15,1 0-15,-1 0 0,0-13 30,0 0-30,1 0 0,-1-1-16,0-52 31,0 27-15,0-41-1,1 1 1,12-40-1,-13-66 1,14 52 0,-14-145-1,0 226 1,-13 25-16,0 14 16,0 0-1,0-1 1,0-12-1,0 13 142,-53 13-142,-13 0-15,-53 13 16,-53-13 0,80 0-1,25 0 1,54 0-1,0 0 64</inkml:trace>
  <inkml:trace contextRef="#ctx0" brushRef="#br0" timeOffset="115591.17">17529 8229 0,'0'13'47,"0"26"-31,0 28-1,0-1 1,0 53-1,0-27-15,13-39 16,13 93 0,-26-93-1,27 39 1,-27-25 0,0 38-1,26-52 1,-26-26-1,0-14 1,0 0 125,27-13-63,12 0-78,1-26 15,-27 26 1,1 0-16,12 0 31,0-27-15,1 14 0,-14 13-1,93 0 1,0-13-1,-27 13 1,-39-13 0,-14-1 77,-26 1-93,14-27 16,-14 14 0,26-40-1,-26-66 1,13-14 0,-13 27-1,0 53 1,0-27-1,0 54-15,0 12 16,0-39 0,0 39-1,0 1 1,0 13 0,0 0-1,0-1 1,0 1-1,-13 13 32,0-26-31,-27 26 0,-52-14-1,-1 1-15,-26-13 16,-80-40-1,173 39-15,-53 14 16,52 0 0</inkml:trace>
  <inkml:trace contextRef="#ctx0" brushRef="#br0" timeOffset="142951.54">9088 8771 0,'-26'26'0,"13"-26"0,0 14 16,-1-14 15,1 13 125,-27 13-156,27-12 16,0 12-16,-40 0 15,-13 41-15,0-1 16,39-40 0,1 1 15,-1 12-16,14-25 1</inkml:trace>
  <inkml:trace contextRef="#ctx0" brushRef="#br0" timeOffset="143305.59">8784 8824 0,'0'0'15,"40"66"-15,-14-26 16,-26-14-16,66 67 16,-39-54-1</inkml:trace>
  <inkml:trace contextRef="#ctx0" brushRef="#br0" timeOffset="143745.21">9737 9842 0,'13'14'16,"-13"-1"-1,0 53 1,-106 53-1,27-39 1,-1 12 0,14-26-1,13-26 17,53-27-32</inkml:trace>
  <inkml:trace contextRef="#ctx0" brushRef="#br0" timeOffset="144024.25">9366 9975 0,'13'79'16,"14"-26"0,-1-13-16,14 39 15,13-13 1,26 27 0,-52-53 15</inkml:trace>
  <inkml:trace contextRef="#ctx0" brushRef="#br0" timeOffset="144469.96">9750 8215 0,'-13'0'16,"-265"238"30,172-171-30,93-54 0</inkml:trace>
  <inkml:trace contextRef="#ctx0" brushRef="#br0" timeOffset="144733.57">9313 8057 0,'0'105'16,"0"-52"-16,40 40 15,53 92 17,26-66-17</inkml:trace>
  <inkml:trace contextRef="#ctx0" brushRef="#br0" timeOffset="145476.6">12052 8864 0,'-13'13'0,"13"0"31,-14-13-31,-25 26 16,25-12 0,-25 25-1,12 1 1,14-27-16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29:14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8506 0,'40'0'125,"145"0"-125,-132 0 16,66 0-16,159 0 16,754 0-1,-834 0-15,1139 0 16,-292 0-1,569 0 1,-741 0 0,-27 0 15,-422 0-15,-385 0-1</inkml:trace>
  <inkml:trace contextRef="#ctx0" brushRef="#br0" timeOffset="1258.56">3638 9763 0,'0'13'32,"40"14"-32,105 12 15,160-25 1,131-14-1,715 53 1,-119 26 0,423 40 15,-529-26-15,-92-54-1,-610-39-15,-78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1T03:15:05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14459 9578 0,'27'-13'234,"13"13"-234,65-14 16,15 1-16,38 13 15,-52 0-15,-27 0 16,93 0-16,40 0 16,39 0-16,-145 0 15,146 0-15,105 0 16,66 0-16,-291 0 15,265 0-15,40 0 16,-14 0-16,40 0 16,-317 0-16,198 0 15,13 0-15,40 0 16,-265 0-16,159 0 16,27 0-16,-54 0 15,-158 0-15,106 0 16,-1 0-16,-25 0 15,-120 0 1,93 0-16,-1 0 16,27 0-16,-26 0 15,-66 0-15,105 0 16,-52 0-16,13 0 16,-93 0-16,66 0 15,-13 0-15,-13 0 16,-66 0-16,52 0 15,14 0-15,-53 0 16,-27 0-16,14 0 16,-27 0-16,1-39 234,-14-1-218,0-26-16,0 26 15,0 14-15,0-1 16,0-13-16,0 1 16,0 12-16,0-39 15,0 13-15,0-13 16,0-40-16,0 67 15,0-67-15,0 0 16,0 0-16,0 80 16,0-41-16,0 15 15,0 25-15,0 14 16,0-14-16,0 1 16,0 13-1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1T03:15:47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 11589 0,'13'0'188,"40"0"-188,27 0 16,-54 0-16,106 0 15,-12 0-15,-28 0 16,54 0-16,-54 0 15,120 0-15,105 0 16,-26 0-16,-171 0 16,237 0-16,26 0 15,54 0-15,-278 0 16,317 0-16,132 0 16,41 0-16,-28 26 15,-422 14 1,502 66-16,-39-14 15,25-39-15,-422-40 0,383 14 16,-66-27 0,-119 0-16,-291 0 15,146 0-15,-54 0 16,-184 0-16,-67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1T03:21:22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3585 6218 0,'0'-14'203,"13"14"-187,27 14-16,39-1 15,-52-13-15,13 0 16,12 0-16,54 13 15,0-13-15,-53 0 16,53 0-16,-27 0 16,27 0-16,26 0 15,-79 0-15,80 0 16,-14 0-16,39 13 16,-105-13-16,93 27 15,13-1-15,-1-26 16,-105 0-16,93 14 15,26-14 1,0 0-16,13 0 0,-119 0 16,106 0-1,40 0-15,-14 0 0,-105 0 16,171 0 0,27 0-16,0 13 15,-185-13-15,172 26 16,40-26-16,12 13 15,1-13-15,-212 0 16,185 0-16,14 0 16,-27 0-16,-185 0 15,92 0-15,-13 0 16,14 0-16,-133 0 16,80 0-16,12 0 15,-39 0-15,-13 0 16,-79 0-16,26 0 15,13 0-15,-27 0 16,-25 0-16,-1 0 16,0 0-16</inkml:trace>
  <inkml:trace contextRef="#ctx0" brushRef="#br0" timeOffset="4582.85">3691 8930 0,'132'0'860,"14"26"-845,-27-13-15,79 14 16,-65-14-16,131 27 15,27 13-15,-92-27 16,-133-13-16,79 14 16,-52-14-16,-14-13 15,-66 13-15,1-13 16</inkml:trace>
  <inkml:trace contextRef="#ctx0" brushRef="#br0" timeOffset="6360.54">3387 11549 0,'0'-13'375,"53"13"-375,13-13 16,40 13-16,-67 0 15,80 0-15,0 0 16,0 0-16,-39 0 16,52 0-16,27 0 15,-27 0-15,-66 0 16,172 0-16,93 0 16,92 0-16,-277 0 15,251 0-15,106 0 16,105 0-16,14 13 15,-450 0-15,291 53 16,172 40-16,-159-40 16,-344-53-16,159 27 15,14-27-15,-80 1 16,-146-14-16,40 26 16,-40-26-1,-52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1T03:22:27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7329 5636 0,'26'0'156,"14"0"-140,0 0-16,13 0 15,0 0-15,-27 0 16,27 0-16,53 0 15,-27 0-15,-52 0 16,65 0-16,1 0 16,-14 0-1,-39 0-15,39 0 16,1 0-16,26 0 16,-67 0-16,-26 0 15,14 0-15,13 0 16,-14 13-16,1-13 15,-14 0 1,13 0-16,-13 0 16,14 0-1,-14 0-15,0 0 16,1 13-16,-1-13 16,0 0-16,13 0 15,1 0-15,26 0 16,-13 0-16,-1 0 15,-12 0-15,26 0 16,0 0-16,-27 0 16,-13 0-16</inkml:trace>
  <inkml:trace contextRef="#ctx0" brushRef="#br0" timeOffset="15120.98">10689 8096 0,'0'-13'46,"0"0"95,-13 0-94,0-1-31,-1 28 109,14-1-94,0 0-31,0 0 15,0 0 1,0 1 109,0-1-109,0 0-1,14-13 1,-1 0 0,0 0-1,0 0 16,1 0-15,-14-26 31,0 12 15,-14 1-30,14 0-32,-13 13 203,13 13-188,-13 0 1,13 1 0,0-1-16,0 0 62,26-13 16,-12-26-62,-1 26 0,-13-14-16,26 14 15,-12-13-15,-14 0 125,-27 0-125,27-14 16,-13 27 31,0-13-47,13 0 78,-14 13-47,-12 0 47,26 13-47,0 0-15,0 1 15,0-1 1,0 0-17,0 0-15,0 0 31,0 14 16,13-27 0,0 0-31,-13-13-1,14-1 17,-14 1 30,0 0-62,0 0 16,-14 13 78,1 0-63,0 0-31,0 0 156</inkml:trace>
  <inkml:trace contextRef="#ctx0" brushRef="#br0" timeOffset="22578.05">10504 8043 0,'0'14'281,"0"-1"-234,0 0 31,13-13 16,0 0-94,1 0 297,-14-13-282,-14 13 32,1-13-47,0 13 63,0 0-32,0 0-16,-1 0 17,1 0-1,0 13 0,0 0-15,13 0 15,0 0-15,0 1-1,0-1 1,0 0 15,0 0-15,13-13 15,13 0 0,-12 0 1,-1 0-1,-13-13-16,13 0-15,-13 0 250,-13-1-250,13 1 32,-13 13 15</inkml:trace>
  <inkml:trace contextRef="#ctx0" brushRef="#br0" timeOffset="25650.03">10266 8070 0,'0'-13'63,"0"-1"437,-13 1-453,-1 0 15,1 0-46,13 26 203,13-13-157,-13 13-46,14 0-1,-1-13 32,0 0 16,0 0-48,-13-13 173</inkml:trace>
  <inkml:trace contextRef="#ctx0" brushRef="#br0" timeOffset="27754.82">10570 7660 0,'13'0'219,"14"0"-204,-14 13 1,0-13 0,-13 13-16,13-13 31,-13 13-31,0-39 94,0 13-79,-13-14 1,-13 1-1,13 13 17,-1 13 30,1 0-46,0 0-1,0 0-15,-1 0 32,14 13-17,0 0 1,0 0 0,0 0-16,0 1 15,0-1 1,0 0 15,0 0 0,14-26 110,-1 0-125,0 13 140,-13 13-141,13-13-15,1 13 16,-1-13 0</inkml:trace>
  <inkml:trace contextRef="#ctx0" brushRef="#br0" timeOffset="29555.42">10332 9181 0,'13'0'328,"-13"-13"-328,0 0 16,0-1 93,-26 14-46,13 14-48,-1-14-15,14 13 16</inkml:trace>
  <inkml:trace contextRef="#ctx0" brushRef="#br0" timeOffset="32587.99">11192 8890 0,'0'-26'31,"0"39"0,-13-13 1,13 13-17,0 0 32,-14-13 188,1 0-220,-13 27 16,26-14 63</inkml:trace>
  <inkml:trace contextRef="#ctx0" brushRef="#br0" timeOffset="86683.83">10478 7594 0,'-14'26'250,"1"-13"-234,13 0-16,-26 14 16,-1-14-1,14 14 32,0-27-31,-1 0-16,1 13 15,-13 13-15,13-26 16,-1 14 0,1-1-16,0-13 15,0 13-15,-1-13 16,14 13-16,-26 0 16,26 1-1,-13-14-15,-14 26 16,14-26-1,0 13-15,0 1 16,-1-1-16,14 0 16,-13-13-16,0 13 15,0-13 1,13 13 0,-14-13-16,14 14 15,-26-1 1,26 0-1,-13-13-15,-1 13 16,14 1 0,-26-1-1,13 13 1,0-12 15,-1-14-31,14 13 31,-13 0-15,13 0 0,-26 14-1,12-14 17,14 13 202,0 1-234,0-14 16,0 0-1,0 1 1,0-1 15,0 0-31,0 0 31,14 14 32,-1-14-32,0 13-15,0-12-1,1-1 1,-14 0-16,26 14 31,-26-14-31,13-13 16,-13 13-1,27-13 17,-14 13-17,0 0 1,0-13 0,1 0-1,-1 0 1,0 0-16,0 27 15,1-27 1,12 26 0,14-12-16,-14-14 31,-13 0-31,1 0 16,-1 0-16,0 0 15,27 13-15,-14-13 16,-13 13-1,27 0-15,-13-13 16,12 0-16,1 0 16,-14 0-16,14 0 15,13 0-15,-27 0 16,1 0 0,-1 13-16,-12-13 31,-1 0-31,13 0 31,-12 0-31,-1 0 16,13 0-1,-13 0 1,1 0 0,12 0-1,-13 0-15,1 0 16,12 0-16,1 0 31,-14 0-31,0 0 16,0 0-16,0 0 15,1 0 1,-1 0 0,13 0-1,-12 0 1,25 0-1,-12 0-15,-14 0 16,0 0-16,0 0 16,-13-13 156,0-13-172,0 13 15,0-14-15,0 14 16,0 0-16,0-27 15,0 27 1,0-14 0,0 1-1,-13-1 1,13 1 0,0 13-1,0-1-15,0-12 16,-13 13 31,0 13-32,13-13 1,0-1-16,-40-12 16,40 13-16,0-1 15,-13 1 1,13 0-1,-13 0-15,13-1 16,-14 14 0,1-13-1,-13-13-15,12 13 16,14-14-16,-13 27 16,-13-26-16,13 12 31,-1 1-16,1-13-15,0 12 16,-14-12-16,14 26 16,0-26-1,0 12 1,-1 1 0,1 13-16,13-13 15,0 0 1,-13 13-16,0-14 15,13 1-15,-13 0 32,13 0-17,-14 13 17,14-13-17,-13-1 1,0 1-1,13 0 1,-13 0-16,-1-1 16,-12 1-1,13-13 48,-1 26-63,14-14 15,-13 14 1,13-13 15,-13 0-15,0 13 0,0 0-1,13-13 1,-14 13-1,1 0 17,0 0-32,0 0 15,-1 0 1,1 0 125</inkml:trace>
  <inkml:trace contextRef="#ctx0" brushRef="#br0" timeOffset="100128.69">10570 8572 0,'0'14'188,"0"-1"-126,0 0-15,0 0-16,0 1 32,0-1-16,0 0-32,0 0 1,0 1-16,0-1 15,0 0 1,0 0 0,0 0-1,0 1-15,0-1 16,0 0-16,0 0 16,0 14-1,0-14 1,0 14-1,0-14-15,0 26 16,0-12 0,0-14-1,0 0-15,0 27 16,0-13 0,0-14-16,0 13 15,0-13-15,0 14 16,0-14 15,0 0-15,0 14 15,0-1-31,0-12 16,0 12-1,0-13 16,0 0 266,13-13-281,27-13 0,-27 13-16,0 0 15,1 0-15,12-13 16,-13 0-1,1 13 1,-14-13 0,13 13-1,-13-14-15,13 14 32,0-13 14,1 13-30,-1-26 15,0 12-15,27-12 0,-27 26-1,0-13 1,0-1-16,1 1 15,-14 0 1,26 0-16,-13-14 16,40-12-16,-26 12 15,-14 14 1,0 0 0,0-1-1,1 1-15,-14 0 110,13 13-110,-13-13 15,13 0 1,-13-1-16,13-12 15,14 13 1,-27-1-16,13 1 16,-13 0-1,0 0-15,0-1 16,0-12 78,0 13-79,0-14 17,0 14 30,0 0 79</inkml:trace>
  <inkml:trace contextRef="#ctx0" brushRef="#br0" timeOffset="111745.25">10941 8136 0,'0'-13'47,"13"-14"-31,-13 14-1,0-13 1,0-1-16,0 1 31,0 12-31,0 1 16,0 0-1,0 0 1,0-14 0,0 14-1,0 0 1,0 0-1,-13-14 1,13 14 15,-14 13-15,1-13-16,0-1 16,0 1-1,-1 13 1,14-26-16,-13 26 15,0 0 1,0-13-16,-1 13 16,14-14-16,-13 14 15,0 0-15,-13-13 16,12 13 0,-12-13-16,13 13 15,-1 0 1,1 0-16,0 0 15,0 0-15,-1 0 16,-12 0-16,13 0 16,0-13-16,-14 13 15,14-14-15,0 14 16,-1 0-16,-12 0 16,13 0-16,-14 0 15,1 0 1,13 0-16,-1 0 15,-12 0-15,13 0 32,-14 27-32,14-27 0,0 0 15,0 0 1,13 13 0,-14 0-1,1 1 1,0 12-1,0 0 1,13-12-16,-14 25 16,14-12-16,0 12 15,-13-25 1,13 12-16,0-13 16,0 14-1,0-1-15,0-12 16,0-1-16,0 13 15,0-13 1,0 1-16,0 25 16,0-25-1,0 12-15,0-13 16,0 14 0,13-1-1,-13-13 1,14-13-1,-14 14 1,13-1 0,-13 0-16,13-13 15,-13 13 1,13-13-16,1 14 16,-1-1-16,13 0 31,-13 0-16,1-13-15,-1 0 16,13 0 0,1 0-16,26 0 15,-27 0-15,1 0 16,12 0-16,-12 0 16,12 0-16,-12-13 15,-14 13-15,0-26 16,14 12-16,-1-12 15,-26 13 1,14-1-16,-14 1 16,13-26-16,0 12 15,-13 14-15,0 0 16,13-27-16,-13 13 16,0 1-16,0-14 31,0 27-31,0 0 15,0 0 1,0-1-16,0 1 16,-13-13-1,0 26 1,13-14-16,-13 1 16,-1 0-16,1 13 15,0 0-15,0-13 16,-1 0-16,-12 13 15,13-14 1,-1 14-16,1 0 16,-13-13-1,-1 13-15,1 0 16,13 0 0,-14 0-16,1 0 15,-1 0-15,14 0 16,0 0-16,0 0 15,-14 0-15,14 0 32,-14 0-17,14 0 1,0 0-16,0 0 16,-14 13-16,14 14 15,0-14 1,0 0-16,-14 14 15,1 12 1,26-25-16,0 12 16,-14-13-16,1 14 15,13-14-15,0 27 16,0-14-16,0-13 16,0 27-1,0 0-15,0-27 16,0 13-1,13 41 1,1-41 0,12 1-16,1-1 15,-14 0-15,13-12 16,-12-1-16,25 13 16,14-12-1,-40-14 1,14 13-16,-14-13 15,14 0-15,-14 0 0,0 0 16,27 0 0,-27 0-16,13 0 15,1-13-15,-14-14 16,13 14-16,-12-14 16,-1 14-16,-13-13 15,26-1-15,1 1 16,-14-14-16,-13 27 15,27-14-15,-14-12 16,0 12-16,-13 14 16,0 0-16,13-27 15,-13 14-15,0 12 16,0-12-16,0 0 16,0 12-16,0-12 15,0-1 1,0 14-16,0-13 15,-13 12-15,0-12 16,0 0-16,-14-1 16,1 1-16,12 26 15,1-27-15,-27 27 16,14-26 0,13 13-16,0 13 0,-14-27 15,1 27 1,12 0-1,1 0-15,0 0 16,-13 0-16,12 0 16,-12 0-1,13 0-15,-27 0 16,13 0 0,1 13-1,13 14 1,-27 12-16,14-12 15,12-1-15,1 14 16,0-14-16,0 1 16,-1-1-16,14 1 15,-13-1-15,13 14 16,0-14-16,0 1 16,0 13-16,0-1 15,0 1-15,0-27 16,0 14-16,0 12 15,27 1-15,-14-27 16,0 40-16,14-26 16,-14-1-1,27 14-15,-40-27 16,26 0-16,0 0 16,1-13-16,-1 0 15,14 0-15,26 0 16,0-13-16,-13-40 15,27 0-15,39-26 16,-53 26-16,0-13 16,-40 40-16,41-1 15,-41-13-15,1 14 16,-14 13 0,-13-14-16,13 1 15,-13 13-15,0-14 16,0 14-16,0-14 15,0 14-15,0 0 16,0 0 0,0-14-16,-13 1 0,0 13 15,-1-27-15,1 27 16,-27-14-16,14 1 16,-1-1-1,27 14-15,-26-13 16,13 26-16,0-27 15,-1 14 1,-39 0 0,27-1-16,26 1 15,-27 13-15,1-13 16,-27 13-16,0-26 16,27 26-1,-14 0-15,14 0 16,-1 0-16,14 0 15,-14 0-15,-12 0 16,26 0-16,-14 0 16,-13 0-16,1 0 15,-1 26-15,14-13 16,-1 0-16,-26 27 16,27-27-16,12 1 15,-12-1 1,26 0-16,-13 27 15,0-14-15,13 27 16,0-13 0,0 26-16,0-53 15,0 14-15,0 26 16,13 26 0,-13-66-16,26 27 0,1 26 15,26-13 1,-40-27-16,0-12 15,14 25-15,-1-25 16,-13 12-16,14 0 16,12-26-16,-12 0 15,13 27-15,-27-27 16,13 13-16,1-13 16,-1 0-16,-13 0 15,14 0-15,-14 0 16,0 0-16,0 0 15,1-26 1,-1-14-16,13-13 16,-26 13-16,0 1 15,0-14-15,0 0 16,0 40-16,0-40 16,0 13-16,0-13 15,0 40 1,0 0-16,-13-14 15</inkml:trace>
  <inkml:trace contextRef="#ctx0" brushRef="#br0" timeOffset="114326.17">10874 8718 0,'0'-13'15,"-13"13"16,0 0-15,0 0 0,-1 0 15,1 0 0,0 0-31,0 0 16,0 0-1,-1 13 32,1 13-31,13-12 0,0-1-16,0 13 15,0-12 1,0-1-16,0 0 15,0 0-15,0 14 16,0-1 0,13-26-16,-13 13 109,27-26-93,12-26-1,1 12 1,-27 1 0,1 12-16,-14 1 15,13-13-15,-13 12 0,13 14 16,-13-13-1,0-13-15,0 13 94,-13 13-16,-14 13-62,27 13-16,-26 1 16,13-1-16,13-13 15</inkml:trace>
  <inkml:trace contextRef="#ctx0" brushRef="#br0" timeOffset="121130.85">12965 8824 0,'0'13'78,"0"0"-63,13 1 1,0-1 0,-13 0-1,13-13-15,14 0 16,26 0-1,-27 0-15,1 0 16,-1-26-16,-13 26 16,-13-14 46,0-12-46,0 13-1,-13 13 17,0 0-1</inkml:trace>
  <inkml:trace contextRef="#ctx0" brushRef="#br0" timeOffset="122644.36">16272 8387 0,'0'14'46,"0"-1"-14,13 0-17</inkml:trace>
  <inkml:trace contextRef="#ctx0" brushRef="#br0" timeOffset="146182.47">11774 8043 0,'-26'0'94,"-1"0"-79,-79 0-15,0 0 16,27 0-16,-80 14 16,80-1-16,-172 13 15,-41 1-15,68-27 16,157 0-16,-91 0 15,52 0-15,79 0 16</inkml:trace>
  <inkml:trace contextRef="#ctx0" brushRef="#br0" timeOffset="163581.44">8506 10253 0,'14'0'156,"-1"13"-140,0 0-1,0-13-15,1 13 16,-1 1-16,0-14 16,0 0-1,0 13-15,14-13 16,13 13 0,-27-13-16,13 0 15,1 13 1,-27 0-16,26 1 15,-13-14-15,27 13 16,-40 0-16,27-13 16,12 13-16,-12-13 15,-14 14-15,0-14 16,40 26-16,-40-13 16,1 0-1,-1-13-15,-13 14 16,26-14-16,-13 0 31,1 0-15,12 0-1</inkml:trace>
  <inkml:trace contextRef="#ctx0" brushRef="#br0" timeOffset="166279.64">8520 10213 0,'13'0'79,"0"-13"-64,14 13-15,12-14 16,1-12-1,0 26 1,-1-13-16,-26 13 16,40-13-16,14-14 0,-28 14 15,-26 13-15,40-27 16,-39 27 0,25-13-16,-25 13 15,12 0 1,-13 0-16,14-13 15,-1 0 1,-13 13 0,14 0-16,-14 0 297,0 0-282,1 13 1,-1 0-1,-13 0 1,0 1 0,13-1-16,0-13 15,-13 13-15,13 14 16,1-1-16,-1 0 16,0-12-16,0-1 15,14 27-15,-14-27 16,13 13-1,-26-12 17,14 12-17,-14-13 1,13 0 0,-13 1-1,0 12-15,13-13 16,-13 1-16,13-1 15,-13 26-15,0-25 16,0 12 0,0-13-1,0 1-15,0-1 16,27 0-16,-27 0 16,0 14-16,0-1 15,0-13 1,0 1-16,0-1 15,0 0-15,0 14 16,0-1 0,0-13-16,0 14 15,0-1 1,0-13 0,0 1-16,0 12 15,0 1 16,-13-14 1,-1 0 15,1 0-32,-13 1 1,-14 12-16,0-26 15,1 13-15,39 0 16,-14-13 0,-12-13 62,13 0-63,0 0 1,13 0 0,0-1-1,0 1 1,0 0 0,0-14-1,0 14 1,0-13-1,0-1 1,-14 14 0,14 0 31,-26 0-47,13 13 15,-1-14-15,14 1 16,0-13-1,0 12 1,0 1 0,-13 13-1,13-13-15,0-14 16,0 14 15,0 0-31,-13 0 16,13-14-16,-13 14 15,13-13-15,0 12 16,0 1 15</inkml:trace>
  <inkml:trace contextRef="#ctx0" brushRef="#br0" timeOffset="208136.65">2500 2752 0,'66'0'125,"93"0"-110,-53 0-15,-27 0 16,133 0-16,106 0 15,12 0-15,-224 0 16,185 0-16,40 0 16,-80 0-16,-158 0 15,79 0-15,-13 0 16,-120 0-16,-12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06:01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3638 4498 0,'-26'53'62,"26"-13"-62,-14 39 16,-25 133 0,-1-27-1,0 53 1,27-79-1,0-67 1,13-65-16,0-14 16,0 0-1,0 14 188,0-14-203,26-13 16,-12 0-16,65 13 16,172 27-1,-13-1 1,503 28 0,-238-54-1,53 0 16,-318-13-15,-225 0 0,-13-93 171,0 67-171,0-40-16,13-80 15,27 1 1,105-477 15,-131 582-31,25-39 32,-26 53-17,-13 12 32,-26 14 78,13 0-109,-67 0-1,-184 0 1,105 0 0,14 0-16,-41-13 15,-184-27 16,92 27 1,-39 0-17,-80 13 17,132 0-1,146 0-31,53 0 15,-13 0 17,65 0-17</inkml:trace>
  <inkml:trace contextRef="#ctx0" brushRef="#br0" timeOffset="693.76">4180 4895 0,'-13'13'63,"-13"133"-32,13-80-31,13-13 16,-40 13-1,40-40 1,0 1 0</inkml:trace>
  <inkml:trace contextRef="#ctx0" brushRef="#br0" timeOffset="1577.34">3995 4987 0,'13'0'63,"1"-26"-47,12 13-1,1 13 16,-14 0-31,13-14 16,-12 14 0,12 0-1,-13 0-15,0 0 16,14 0 0,-14 0-1,14 67 1,-27-14-1,13 26 1,-13-39 0,0 39-1,-40-53 1,-13 14 0,-13 0-1,-40-27 1,80-13-1,13 0 1,-1 0 62,41-13-62,-14 13-16,13 0 15</inkml:trace>
  <inkml:trace contextRef="#ctx0" brushRef="#br0" timeOffset="2510.44">4538 5226 0,'0'-27'0,"0"14"16,0 0-1,0-1 1,-14 14-16,-12 0 63,13 14-63,-1-1 15,-38 13 1,12 14-1,40-27-15,-13 14 16,13 12 0,0-25-1,0-1 1,0 0 0,13-13-1,0 0 1,14-13 15,-27-14-31,0 54 141,0 26-141,0-27 15,13 1-15,0 12 16,-13-25 0,0 12-1,26-26 63,1-13-62</inkml:trace>
  <inkml:trace contextRef="#ctx0" brushRef="#br0" timeOffset="2926.03">4934 4564 0,'-13'40'15,"0"26"1,-13 26-16,-14 41 16,13 78-1,14-78 17,0-14-17,0-53 1,0-13-1,13-40 1,0 0 0</inkml:trace>
  <inkml:trace contextRef="#ctx0" brushRef="#br0" timeOffset="3334.03">4604 5199 0,'0'-13'31,"26"13"-15,93 0-1,-26 0 1,-14 0 0,-52-13 15</inkml:trace>
  <inkml:trace contextRef="#ctx0" brushRef="#br0" timeOffset="4213.1">5331 5292 0,'-13'0'16,"-13"-27"-1,12 27-15,1-13 16,-13 13-1,-1-13 1,1 13 0,13 0-1,-14 0 1,-13 13 0,14 13-1,-14 67 1,27-53-1,13 13-15,0-27 16,0-13 0,13 1-1,1-14 1,38-27 0,1-39-1,-53 13 1,14 13-1,-14 27 1,0 40 62,0 12-78,26 27 16,-26-26-1,13 26 1,14-39 0,-27-14-1,13-13 17</inkml:trace>
  <inkml:trace contextRef="#ctx0" brushRef="#br0" timeOffset="15242.54">6191 5252 0,'0'-13'156,"13"13"-141,80 0-15,66-40 16,39 40 0,239-13-1,13 13 1,198 0 0,-556 0-16,186 0 31,-251 0-16,-14 0 79,-13-13 31,-13-1-109,0-12-1,-1 26 1,-12-27 0,13 14-1,-1 0 1,28 13 125,12 0-110,-13 26-16,1-12 1,-14-1-16,13 0 31,-13 0-15,0 1 0,0-1-1,0 0 1,-27-26 109,27 0-110,-13-1-15,13 1 16,0-40 0,0 27-1</inkml:trace>
  <inkml:trace contextRef="#ctx0" brushRef="#br0" timeOffset="15775.89">8639 4749 0,'0'119'47,"0"-39"-32,0 39 1,0 79 0,-14-52-1,1 52 1,-13-118-16,13-14 16,-1-13-1,14-67 48,0-25-48,0-54-15,0 53 16</inkml:trace>
  <inkml:trace contextRef="#ctx0" brushRef="#br0" timeOffset="16776.91">8586 4498 0,'0'13'63,"13"-13"-63,0 13 15,53 14 1,0-14 0,305-13-1,-292 0 1,212 0-1,278 0 1,-357 0 0,-14 0-16,67 0 31,66 0-31,-159 0 31,39 0-15,-78 0-1,-1-13 1,-79 0 0,-40 13 62,0-14-78,14 14 15,12 0-15,27-26 16,-39 26 0,-14 0 62,0 13-63,-13 27-15,0 52 16,0 147 0,27-28-1,13 67 1,-27-146 0,13 67-1,-26-133 1,13-40-1</inkml:trace>
  <inkml:trace contextRef="#ctx0" brushRef="#br0" timeOffset="17715.72">8625 5781 0,'14'0'78,"78"0"-78,80 0 16,-66 0-1,331 0-15,12 0 32,266 0-17,-345 0 1,-198 0-16,-26 0 15,-67 0 1,14 0 0</inkml:trace>
  <inkml:trace contextRef="#ctx0" brushRef="#br0" timeOffset="18776.3">9366 5133 0,'13'-13'94,"-13"-1"-94,0-12 15,-13 0 1,-13-14 0,13 27-1,-1-14 1,-12 27 0,-53 0-1,-1 0 1,-39 66-1,66-13 1,40 53 15,13-53-15,0 0 0,0-40-16,13 27 15,0-27 1,1 0-1,25 0 1,-12-13-16,-1 14 16,14-14-1,-14 0 1,14 13 0,26-13-1,-13 0 1,-40 0-1</inkml:trace>
  <inkml:trace contextRef="#ctx0" brushRef="#br0" timeOffset="19242.73">9512 4895 0,'0'53'31,"0"-14"-16,0 120 1,0-66 0,0 52-1,0-65 1,0-67 0,0 13-1</inkml:trace>
  <inkml:trace contextRef="#ctx0" brushRef="#br0" timeOffset="20231.33">10147 5212 0,'-13'0'63,"-1"0"-48,1-13 1,0 13-16,-14 0 15,1 0 1,13 0 15,-27 0-15,14 0 0,-1 0-1,14 53 1,-14 26-1,27-13 1,0-26 0,0-13-1,14-27 17,-1 0-32,0 0 15,66-27 1,-52-13-16,13-12 15,26-41 1,-53 80 15,-13-14-15,13 27 46,14 66-62,-1 27 16,1-14 0,12 14-1,-39-67-15,0-12 16,14 12 0,-1-39 30,40-93-30</inkml:trace>
  <inkml:trace contextRef="#ctx0" brushRef="#br0" timeOffset="20892.32">10649 5027 0,'-39'0'32,"26"13"-17,-14 1 1,-13 12 0,27-13-1,0 0-15,13 40 31,0-39-15,0 25 0,13-25-1,14-1 1,-14 13 0,0-13 15,0 1-16,1-14 1,-1 26 0,-13-13-1,0 27 1,-53 13 0,13 0-1,27-40 1,39-92 62</inkml:trace>
  <inkml:trace contextRef="#ctx0" brushRef="#br0" timeOffset="21290.52">10742 5173 0,'13'0'31,"14"39"-31,-14 41 16,0 12-1,14 27 1,-14-79-1,0 0 17</inkml:trace>
  <inkml:trace contextRef="#ctx0" brushRef="#br0" timeOffset="21954.52">11020 5569 0,'13'0'31,"-13"-26"0,0 0-31,0-1 16,0 1-1,0-27 1,0-27 0,0-39-1,0 40 1,0 13 15,0 39-31,0-26 16,0 27 15,13-1-15,27 1-1,-13 26 1,25 0-1,-38 0 1,-1 0 0,0 13-1,-13 0 63,0 14-78</inkml:trace>
  <inkml:trace contextRef="#ctx0" brushRef="#br0" timeOffset="22467.17">11007 5384 0,'0'0'0,"0"13"32,0 1-17,13-14 1,40 0 0,0 0-1,-14 0 1,-25 0-16,39-14 15,-40 14 110</inkml:trace>
  <inkml:trace contextRef="#ctx0" brushRef="#br0" timeOffset="42232.27">12224 5133 0,'66'26'125,"53"-12"-110,26 12-15,14-13 16,-53-13-16,185 0 15,-79 0 1,105 0 0,186 0-1,-331 0 17,-53 0-32,-79 0 31,-27 0 406,-26 0-405,-1 0-17,1-26 1,26 26 140,14 0-140,-14 0-1,14 0 1,-1 13-16,1 0 16,-14 1 15,0-14 16,-13 13-32,0 0 1,0 13 0,-13-26-1,0 0 204,-1 0-219,1 0 16,0 0-1,-14-26-15,14 13 16,-27-27-1,27 27 1,0 0 62,0 13-78,0-14 31,-1 1 219,14 0-234</inkml:trace>
  <inkml:trace contextRef="#ctx0" brushRef="#br0" timeOffset="42979.19">15055 4643 0,'0'27'79,"0"39"-79,0 27 15,0-40-15,0-1 16,0 15-16,0 12 15,0-13 1,0-13 0</inkml:trace>
  <inkml:trace contextRef="#ctx0" brushRef="#br0" timeOffset="43907.18">15505 4882 0,'-14'39'62,"1"-12"-46,0-1 0,-53 67-1,-14 26 1,14-27-1,-13 27 1,26-52 0,13-1-1,14-40 1,13-13 0</inkml:trace>
  <inkml:trace contextRef="#ctx0" brushRef="#br0" timeOffset="45538.23">15677 5464 0,'0'-14'156,"0"-12"-156,-14 13 32,1 13 30,-13 0-46,-14 0-16,14 0 15,-14 0-15,0 13 16,0 0 0,14 14 15,0 12 0,12-39-15,1 27-1,13 12 1,0-25 0,0-1-1,0 0-15,0 27 32,0-27 14,0 0 126,27-13-156,-14 0-16,79-53 16,-12 53-1,-41-26 1,-25 26 31,-1 0-32,0-27 1,-13 14 0,13-13-1,1 26 1,12-27-1,-13-12 1,-13 25 0,13 14-1,-13-26 1,0 13 0,0-1-1,0 28 204,-26-1-219,26 0 16</inkml:trace>
  <inkml:trace contextRef="#ctx0" brushRef="#br0" timeOffset="137358.94">15901 5305 0,'14'0'172,"-1"0"-157,27 0-15,-14 0 16,120 0 0,-41 0-1,-52 0-15,146 0 16,-54 0 0,41 0-1,38 13 1,-38-13-1,78 0 17,-92 13-17,-92-13 1,-14 27 0,-27-14-1,-25-13 126,-14-26-126,0-1 1,0 1 0,-14-14-1,-12 27-15,13 0 16,-1-14 0,-12 14-16,13 0 15,0-1 1,13 1-1,-14 13 1,1-26 0,0 26-1,0-14 17,-1 1-1,1 13-31,0 0 31,0 0-15,-1-13-1,1 13 157,26 13-156,1-13-16,25 40 15,-25-27-15,25 27 32,27 13-32,-52-40 31,12-13-15,-26 13-1,13 0 1,-13 1-1,14-14 1,-1 26 0,-13-13-1,13 14 17,-13-14-1,0 0-16,0 0-15,0 40 32,0-39-17,0-1 17,0 0-17,0 14 1,0-14-1,0-40 95,0-26-110,0 0 15,0 1-15,0-67 32,0 92-17,0-26 1,0 40 0</inkml:trace>
  <inkml:trace contextRef="#ctx0" brushRef="#br0" timeOffset="138480.6">18746 4974 0,'0'-26'78,"-13"26"-47,13-14-31,-14 14 16,-12 0 0,13 0-1,-27 0 1,13 0 0,-12 14-1,-1 39-15,27-53 16,-27 66-1,14-40 1,26 40 0,0-39-1,0 26 1,0-27 0,39 67 15,-12-80-31,-1 27 15,1-14 17,-14-26-1,13 0-15,41 0-1,25-79 1,-52 52-1,52-65 1,-52 12 0,-40 54-1,0-1-15,0 1 16,0-27 0,0-40-1,-13 54 1,-14-1 15,14 14-15</inkml:trace>
  <inkml:trace contextRef="#ctx0" brushRef="#br0" timeOffset="140318.43">19222 5159 0,'13'0'140,"40"0"-124,27 0-16,-1 0 16,133 0-1,211 0 17,-251 0-32,92 0 15,67 0 1,-119 0 15,-67 0-31,14 0 16,53 0-1,-173 0 1,-39-26 203,-26-1-204,13 1 1,-14 13-16,14 0 16,-13-14-1,26 14 1,-27 13-1,40 40 79,14-27-94,39 53 16,0-26-1,14 13 1,12-27 0,-65-13-1,-14-13 48,-13 13-48,0 1 1,-13-1-16,-1 0 16,1-13 15,-27-26 63,14 12-94,-27-12 15,13-27 1,-13 27 0,27 12-1,26 1 1</inkml:trace>
  <inkml:trace contextRef="#ctx0" brushRef="#br0" timeOffset="144654.09">20452 4511 0,'14'0'78,"-14"-13"-62,0 0-16,-14-14 16,1 27 15,-27 0-15,1 0-1,12 0 1,-26 27-1,0-1 1,14 40 0,25-52-1,14-1 1,0 26 0,0-25-1,0 12 16,14-13-15,-1 1 15,0-14 1,27 0-17,-14-27 1,14 1-1,26-27 1,-39 40 0,-1-40-1,-26 39 1,0 1 0,0 0-1,0 0 32,0-14-31,0 14-1</inkml:trace>
  <inkml:trace contextRef="#ctx0" brushRef="#br0" timeOffset="145119.89">20479 4802 0</inkml:trace>
  <inkml:trace contextRef="#ctx0" brushRef="#br0" timeOffset="146003.17">20783 4551 0,'-26'0'15,"-1"0"-15,-13 0 16,-12 0 0,38 0-1,1 0 48,13 26-48,0 14-15,0-14 16,0 14 0,0-27-1,0 40 1,13-53-16,-13 27 15,14-27 17,-1 0 30,0 13-46,-13 0-1,0 0 1,0 1 0,0-1 15,0 13-15,-26-26-1,12 0-15,1 0 16,0 0-1,0 0 1,-14 0 0</inkml:trace>
  <inkml:trace contextRef="#ctx0" brushRef="#br0" timeOffset="147082.35">21021 4577 0,'-26'0'16,"-1"0"-16,-12 0 31,-28 0-16,28 0-15,39 14 141,0-1-141,0 13 16,0 1-1,26 26 1,-13-40-16,1 0 31,-1-13-15,0 0-1,14 0 17,-14 0-1,0 0-15,13 13 15,-26 0-16,0 14 1,0-14 0,0 0-1,0 40 1,0-26 0,-13-14-1,0-13 1,-27 13-1,1-13-15,25 0 16,-25 0 0,-27 0-1</inkml:trace>
  <inkml:trace contextRef="#ctx0" brushRef="#br0" timeOffset="158865.49">20757 5411 0,'-27'13'94,"1"0"-78,12 14-16,-12-14 15,-14 40 1,40-40-16,0 0 15,-13 53 1,13-52 0,0-1 15,13-13 0,1 0-15,-1 0-1,0 0 1,0-27 0,0-12-1,14-14 1,-27 40 0,0-27-1,0-26 1,0 13-1,-13 26 1</inkml:trace>
  <inkml:trace contextRef="#ctx0" brushRef="#br0" timeOffset="159387.49">20849 5649 0</inkml:trace>
  <inkml:trace contextRef="#ctx0" brushRef="#br0" timeOffset="160050.49">21101 5450 0,'-14'0'0,"-39"27"16,27-1-16,-14 27 16,27-40-16,-27 14 15,14 13 1,13-27-1,13 0 17,0 0-32,0 27 31,0-27-15,0-39 93,0 13-109,0-1 16</inkml:trace>
  <inkml:trace contextRef="#ctx0" brushRef="#br0" timeOffset="160736.62">21352 5437 0,'-40'27'47,"14"-14"-31,13 0-1,13 0 17,0 14-32,0-14 15,0 0 17,0 0-1,0 1 16,0 25-32,-14-25 1,-12 12 0,-27 1-1,13-27 1,40 13-1</inkml:trace>
  <inkml:trace contextRef="#ctx0" brushRef="#br0" timeOffset="161442.66">20386 5874 0,'0'-13'15,"53"13"1,13 0-16,-39 0 16,171 0-1,-26 0 1,13 0 0,-13 0-1,-92 0 1,-41 0 15</inkml:trace>
  <inkml:trace contextRef="#ctx0" brushRef="#br0" timeOffset="184844.83">6429 7302 0,'0'27'47,"0"52"-32,0 27-15,0 93 16,0 118-1,0-26 17,0-145-32,0-14 31,14-119 31,-14-26-62,0-27 16</inkml:trace>
  <inkml:trace contextRef="#ctx0" brushRef="#br0" timeOffset="185883.83">6562 7474 0,'66'-26'47,"0"26"-32,13-13-15,14-14 16,198 1-1,66 26 1,-225 0 15,-105 0-15,-14 0 0,0 26 77,-13 67-77,0-14-16,0 40 16,0 14-1,40-14-15,-40 13 16,40 27-1,-14-80 17,-26-13-17,13-39 1,14-1 0,-14-13 15,-66-13 47,-26 0-62,-27 0-16,-40 0 15,-92 14 1,106-14-1,-40 0 1,132 0 0,27 0 46,-13 0-62,12 0 16,-12 0-1</inkml:trace>
  <inkml:trace contextRef="#ctx0" brushRef="#br0" timeOffset="187228.36">6562 7580 0,'26'0'31,"1"27"-16,-14-1-15,79 14 16,14 39 15,-26-65-15,-27-1 0,-40 0-1,0 0 16,0-13-15,0 27 0,14-27-16,-27 13 15,13-13-15,14 13 78,-14-13 157,40-13-220,13-53-15,-40 53 16,1-14-16,92-132 31,-93 133-31,27-40 16,13 39 0,-13-12-1,-39 25 1,-1 1 15,0 0-15</inkml:trace>
  <inkml:trace contextRef="#ctx0" brushRef="#br0" timeOffset="189020.26">7527 7898 0,'40'0'47,"-13"0"-31,25 0-16,-12 0 16,119 0-1,-27 0 1,93-53-1,-106-26 1,13-41 0,-92 1-1,0-92 1,-14 65 0,14-211-1,-14 172 1,1 39-1,13 80 17,12 26-17,1-26 1,14 53 0,-54 0-1,53 13 1,27 0-1,118 0 1,27 0 0,-79-13-1,-93-14-15,-53 27 16,1-13 125,25 0-141,-25-14 15,12 1 1,-26 13-1,13 13-15</inkml:trace>
  <inkml:trace contextRef="#ctx0" brushRef="#br0" timeOffset="190589.55">10398 6046 0,'13'0'93,"14"66"-77,-14-66 0,14 53-16,39 53 15,0-53 1,13 13-1,-13-13 1,-26-27 0,0 1-1,-14-27 1,1 0 0,78 0-1,28 0 1,12-40 15,54-40-15,-107 67-16,-52-13 15,39 13 1,-52 13 0,13 0-1,39 0 1,-13 13-1,53 53 1,-53 0 0,-26 40-1,-40-93 1,40 133 0,-40-54-1,13 67 16,13 13-15,-26-27 0,0-65-1,0 39 1,0-26 0,0-27-1,0-40 1,0 14-1,-13-40 173,0 0-188,0 0 31,-1 13 16,14 0-16,0 1-15,14-14 15,25 0-15,1 0-1,13-106 1,-27 66 0,-26 27-1,0 26 63,0 13-62</inkml:trace>
  <inkml:trace contextRef="#ctx0" brushRef="#br0" timeOffset="191525.47">12793 8176 0,'0'-14'93,"-27"14"-77,1 0-16,26 27 63,0 13-48,26-27 1,-13 13-1,1 1 1,-14-14 0,0 0 15,0 0-15,-27 1-1,-65 39 1,52-40-1,0-13 1,14 13-16,26 0 172</inkml:trace>
  <inkml:trace contextRef="#ctx0" brushRef="#br0" timeOffset="192054.97">12938 8281 0,'0'27'94,"0"13"-94,0-14 16,13 14-1,-13-14 1,0 14-16,14 0 15,-14-1 1,0-26 0</inkml:trace>
  <inkml:trace contextRef="#ctx0" brushRef="#br0" timeOffset="192709.97">13004 8189 0,'27'-13'157,"26"13"-157,-40 0 15,13 0 1,27 26-1,27 1 1,-67-14 0,-66-13 77,40 0-93,-1 0 16,1 0 0</inkml:trace>
  <inkml:trace contextRef="#ctx0" brushRef="#br0" timeOffset="193490.48">13507 8123 0,'0'13'32,"0"13"-17,0 14 1,0-13 0,0-1-1,0 0 1,-26 1-1,26-54 79,0-25-78,0-1-16,13 13 15,13-53 1,14 40 0,-14 53 62,-26 14-78,0 12 15,14 1-15,-1 25 16,-13-38 0,0 25 15,13-25-15</inkml:trace>
  <inkml:trace contextRef="#ctx0" brushRef="#br0" timeOffset="193917.48">13494 8215 0,'26'-26'94,"-13"26"-94,40-27 15,-39 14-15,12 0 16,-13 0 0</inkml:trace>
  <inkml:trace contextRef="#ctx0" brushRef="#br0" timeOffset="195369.52">13851 7977 0,'0'27'62,"0"-1"-62,0 40 16,0 80-1,0-67 1,0-52-16,0 12 16,-13-52 77,13-27-77,0 1-16,-27-67 16,14 13-1,0 27 1,13 40-1,39 79 48,1-27-47,13 0-1,-13-12 1,-27-14-16,66 13 15,-26-13 1,0-40 0,-26-13 15,-27 27-15,0 13-16,0-1 15,13 28 48,0 39-63,0-27 15,-13 40-15,14 27 16,-1-27 0,0 40-1,-13-80 1,13-13 15</inkml:trace>
  <inkml:trace contextRef="#ctx0" brushRef="#br0" timeOffset="196489.09">14883 7990 0,'0'27'31,"-13"-1"-15,-27 40-16,-13 1 15,-26 38 1,-80 120-1,53-106 17,0 40-17,40-93 1,13 27 0,13-40-1,14-40 1,26 0-1</inkml:trace>
  <inkml:trace contextRef="#ctx0" brushRef="#br0" timeOffset="197516.44">14883 8612 0,'0'13'47,"0"54"-47,0 38 16,0 67-1,0-66 1,13 40 0,-13-107-1,0 1 1,0-80 46,0-26-62,13-40 16</inkml:trace>
  <inkml:trace contextRef="#ctx0" brushRef="#br0" timeOffset="197871.42">14936 8520 0,'13'105'31,"-13"-91"-15,26 39-1,-26-1-15,53 15 16,-26-28-1,12-12 1,-25-27 31,12 0-47,1-13 16,-14-54-1,-13 41 1,0 13 15</inkml:trace>
  <inkml:trace contextRef="#ctx0" brushRef="#br0" timeOffset="199009.5">15333 8784 0,'0'13'63,"-14"-13"-48,14 14 1,-13-1-16,13 0 16,0 27-1,0-14 1,0 14 0,27-40 46,-27-13-46,0-14-1,0-12-15,0 12 16,0 1 0,0-41-1,0 41 1,-14-14-1,14 27 1</inkml:trace>
  <inkml:trace contextRef="#ctx0" brushRef="#br0" timeOffset="-97804.93">5993 6165 0,'0'39'0,"-13"107"31,13 52-15,-14-39 0,-39 132-1,40-145 1,-13-27 0,26-93-1,13 1 79,27 26-94,-14-40 16,14 13-16,119 40 15,39-26 1,80-27 15,-133-13-31,-39 0 16,26 0-1,-26-39 1,-79 25 0,-14 14-1,13-13 1,1-13-1,-1-14 1,1 14 0,26-54-1,-27 14 1,1 13 0,145-264 15,-106 211-16,40-40 1,-93 93 0,-13 40-1,-40 13 95,-52 0-110,39 0 0,-14-13 15,-91 0 1,92-14-16,-133 14 31,146 0-31,40 13 31,13-13 63,-26 13-78,-1 0-16</inkml:trace>
  <inkml:trace contextRef="#ctx0" brushRef="#br0" timeOffset="-71951.42">13930 6747 0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18:3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6152 0,'26'0'109,"27"0"-93,27 0-16,65 0 16,67 0-1,-106 0-15,66 0 16,145 0-1,186 0 1,-146 0 0,-225 0-1,-118 0 1</inkml:trace>
  <inkml:trace contextRef="#ctx0" brushRef="#br0" timeOffset="1734.84">4921 7488 0,'40'0'140,"26"0"-140,40 0 16,-27 0 0,146 0-1,-13 0 1,0 0-16,330 39 15,-145-39 1,846 93 15,-1084-93-31,701 106 16,-304-14 0,304 27 15,515 27-16,-898-80 1,502 14 0,-411-28-1,-210-38 1,12 39 0,-158-27-1,52 27 1,-198-40-1,27 0 17,-80-13-32,14 0 15,26 14 1,0-14 0,13 0 15,-53 0-16</inkml:trace>
  <inkml:trace contextRef="#ctx0" brushRef="#br0" timeOffset="5335.56">3678 8824 0,'39'0'188,"80"0"-188,-39 0 15,92 0-15,145 0 16,80 0-1,93 0 1,-226 0 0,-65 0 15,-186 0-31</inkml:trace>
  <inkml:trace contextRef="#ctx0" brushRef="#br0" timeOffset="7744.83">5292 10372 0,'0'13'110,"26"-13"-110,14 0 15,52 0 1,67 0 0,106 0-1,39 0 1,-158 0-1,12 0-15,107 0 16,92 0 0,-145 0-1,79 0 1,-119 0 0,26 0 15,-92 0-31,40 0 15,52 0 17,-79 0-17,132 0 1,-145 0 0,185 0-1,-53 0 1,1 0-1,-94 0 1,80-13 0,-80-14-1,120 27 1,-67-26 0,94 13-1,65-1 16,-225 14-15,66-26 0,239-54-1,-239 54 1,80-14 0,-79 27-1,145-40 1,-133 13-1,120 27 1,-93-13 0,106-1-1,-53 1 1,371 13 15,-411 13-31,463 0 16,-370 0 15,278 0-15,-199 0-1,160 0 1,-94 0 0,-251 0-1,-79 0 1,-119 0-1,-27 0 1</inkml:trace>
  <inkml:trace contextRef="#ctx0" brushRef="#br0" timeOffset="9121.03">4855 10941 0,'13'0'78,"93"0"-63,-93 13-15,212 26 16,66-25 0,106 25-1,542-39 1,-343 0 0,436 0-1,-503 0 1,238 0 15,-317 0-15,198 0-1,-410 0 1,-92 0 0,65 0-1,-171 0-15,26 0 16,-52 0-1</inkml:trace>
  <inkml:trace contextRef="#ctx0" brushRef="#br0" timeOffset="19089.25">6019 7779 0,'14'26'32,"-14"14"-17,13 13-15,0 0 16,0 53 15,0-40-31,-13 0 0,0 66 16,14-13-1,-1 27 1,0-27 0,-13-53-1,13-26 1,1-1 0,-1-12 15,0-14-16,-39-13 79,-27 0-78,0 0-16,-53 0 15,0 13 1,-106 40 0,133-53-1,-14 13-15,14 27 16,26-13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19:0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3797 3889 0,'0'27'109,"0"-14"-93,0 0-16,0 14 15,0 26 1,0 26 0,0-52-1,0 52 1,0-26-1,0 13 1,-13 0 0,13-13-16,-14-13 15,14 66 17,0-27-17,0 0 1,0-26-1,-13 0 1,13 13 0,0-26-16,-13 53 15,13-67 1,-13 80 0,13 79-1,-27-66 1,14-13-1,13 0 1,0-14 15,-13 41-31,-1-54 32,14 27-17,-13 0 1,0 185-1,13-265 1,0 54 0,0-54-1,0 14 1,0-27-16,0 13 16,0 1 15,0-14-31,0 14 15,0-1 1,0-13 15,0 0-31</inkml:trace>
  <inkml:trace contextRef="#ctx0" brushRef="#br0" timeOffset="2223.98">3598 4855 0,'133'0'110,"39"0"-110,-53 0 15,-13 0-15,237 0 16,160 0-16,159 0 31,317 0-31,-358 0 31,-396 0-15,-145 0 0</inkml:trace>
  <inkml:trace contextRef="#ctx0" brushRef="#br0" timeOffset="5568.27">2897 10226 0,'53'0'125,"40"0"-110,39 0-15,-53 0 16,80 0 0,172 0-1,92 0 1,-26 0-16,53 0 16,132 0-1,-198 0 1,-199 0-1,-119 0 1,-53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08T03:19:31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8348 4749 0,'0'13'0,"0"14"16,0 52-1,0 54 1,13-14 0,40-13-1,26-27 1,80 119 0,-14-79-1,133-13 1,26 0-1,279-27 1,-41-79 15,-238 0-31,40-26 16,-278-146 15,-66 26-15,-13-131-1,-66 91 1,-199-250 0,-159 65-1,173 279 1,-226-27 0,239 106-1,-53 13 1,224 0-1,-12 13 1,39 53 15,40-26-31,-1-27 16</inkml:trace>
  <inkml:trace contextRef="#ctx0" brushRef="#br0" timeOffset="1131.11">17079 3995 0,'0'0'0,"-66"0"0,-40 0 16,27 0-16,-80 0 31,-159 0-31,27 66 31,132-13-31,27 53 32,79-27-17,-13 54 1,40 118-1,26-52 1,0-41 0,172 54-1,-14-27 1,67 0 0,-79-132-1,528 133 16,-581-173-31,436-13 16,-79 0 0,555-212 15,-674 67-15,-66-41-1,-212 67 1,-67-106-1,-78 67 1,-252-186 0,-331-40-1,424 291 1,39 54-16</inkml:trace>
  <inkml:trace contextRef="#ctx0" brushRef="#br0" timeOffset="2971.25">20598 4207 0,'-13'13'0,"-1"0"109,-25 14-93,12-1 0,14-13-1,0 14 204,-14-1-219,27-12 16,-13-1-1,-27 106 1,27-26 0,13 12-1,0-65-15,0 0 16,40 79-1,13-40 1,0-26 0,39 0-1,-39-27 1,40 14 0,13 0-1,66 0 1,-40-14-1,93 14 17,-93-27-17,-66-13 1,0 0 0,-13-27-1,-13 1 1,26-80-1,-26-13 1,0-66 0,-40 79-1,0 0 1,-27-13 0,-52 27-1,13 39 1,39 26-1,1 14 17,12 0-17</inkml:trace>
  <inkml:trace contextRef="#ctx0" brushRef="#br0" timeOffset="20438.68">19751 5622 0,'-26'40'78,"-1"53"-62,1 52-16,13-13 15,-1 27 1,-39 132-1,0-79 1,-52 158 0,25-118-1,-78 224 1,38-79 0,-65 158-1,79-171 1,27-172-1,-186 515 1,213-515 15,12-106-15,0-27 0,40-52-1</inkml:trace>
  <inkml:trace contextRef="#ctx0" brushRef="#br0" timeOffset="44176.4">19090 8758 0,'0'53'63,"0"39"-48,13 67-15,-13-119 16,0 39-16,0 67 16,0-27-1,0 13 17,13 0-17,0-13 1,-13-79-1,0 26 1,14-39 0,-1-27-1,-13 26 32,13-13-31,27 27-1,-1-40-15,81 26 16,78-26 0,-13 0 15,106 0-15,40 0-1,-172 0 1,66 0-16,238 0 15,-133 0 1,173 0 0,-212 0-1,66 0 1,-119 0 0,-119 0-1,120 0 1,-213 0-1,-13 0 79,0 0-78,27-39-16,-13-41 15,-14 1 1,106-331 0,-66 238-1,0-66 1,-53 132-16,0-40 16,0 14-1,0 66 1,0 39-1,0 14 1</inkml:trace>
  <inkml:trace contextRef="#ctx0" brushRef="#br0" timeOffset="46038.65">20452 10134 0,'0'0'0,"-26"26"0,13 40 0,-14 53 16,-26 13-1,27-12-15,-80 104 31,27-78-15,-27 52 0,-13-92-1,0 13 1,-14-79 0,-105 53-1,-66-40 1,132-40-1,-450-13 1,-423 0 0,463 0-1,397 0-15,-1231 0 16,-171-40 0,515-79-1,-211-27 1,820 80 15,-265-40-15,371 54-1,-79-15 1,211 28 0,66 26-1,146 13 1,13-40 281,0-66-297,0 13 15,0-79 17,0 0-32,13 67 15,-13-1 1,26 26-1,-26 41 17,0-14-17,0 40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73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karpathy/tsnej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BAC-7129-453A-B713-670BEB8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946F-C87B-4E80-8851-69719FC30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tradicionales carecen de capacidad de reacción ante escenarios no contemplados.</a:t>
            </a:r>
          </a:p>
          <a:p>
            <a:r>
              <a:rPr lang="es-ES" dirty="0"/>
              <a:t>Los modelos tradicionales son muy restrictivos respecto a los datos que se pueden </a:t>
            </a:r>
            <a:r>
              <a:rPr lang="es-ES" dirty="0" err="1"/>
              <a:t>ingestar</a:t>
            </a:r>
            <a:r>
              <a:rPr lang="es-ES" dirty="0"/>
              <a:t>.</a:t>
            </a:r>
          </a:p>
          <a:p>
            <a:r>
              <a:rPr lang="es-ES" dirty="0"/>
              <a:t>Los modelos tradicionales son muy propensos a errores.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13D7E-5B74-41FF-A976-211AC0176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21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007D-4A2F-4AE8-A99B-5D153B22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 un modelos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617B-624D-46A8-B15D-BD373CAFC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que abstraemos la realidad?</a:t>
            </a:r>
          </a:p>
          <a:p>
            <a:endParaRPr lang="es-ES" dirty="0"/>
          </a:p>
          <a:p>
            <a:r>
              <a:rPr lang="es-ES" dirty="0"/>
              <a:t>Que ganamos al conocer un modelo de los datos?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CECC-98D0-47CD-9689-5987FF78AF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86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CA5-7490-4FF0-B727-CA06020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clave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93A3-8326-442F-9AEF-F213B20C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Manifold (Variedad Lineal)</a:t>
            </a:r>
          </a:p>
          <a:p>
            <a:endParaRPr lang="es-ES" dirty="0"/>
          </a:p>
          <a:p>
            <a:r>
              <a:rPr lang="es-ES" dirty="0"/>
              <a:t>Métrica</a:t>
            </a:r>
          </a:p>
          <a:p>
            <a:endParaRPr lang="es-ES" dirty="0"/>
          </a:p>
          <a:p>
            <a:r>
              <a:rPr lang="es-ES" dirty="0"/>
              <a:t>Función de costo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3A53-0DA5-4C09-A15A-CB0511397C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09A41F-14AC-4FC7-9AF8-3C13D4B0529D}"/>
                  </a:ext>
                </a:extLst>
              </p14:cNvPr>
              <p14:cNvContentPartPr/>
              <p14:nvPr/>
            </p14:nvContentPartPr>
            <p14:xfrm>
              <a:off x="1219320" y="2233440"/>
              <a:ext cx="3000600" cy="204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09A41F-14AC-4FC7-9AF8-3C13D4B05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224080"/>
                <a:ext cx="3019320" cy="20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94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</a:t>
            </a:r>
            <a:r>
              <a:rPr lang="es-MX" sz="2400" dirty="0" err="1"/>
              <a:t>Learning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Donde entran los datos en todo esto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075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AC19B4-6150-4DCC-B97C-9D919FEC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Manifold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93490-F977-4597-AFF6-59B2EC12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75745"/>
          </a:xfrm>
        </p:spPr>
        <p:txBody>
          <a:bodyPr/>
          <a:lstStyle/>
          <a:p>
            <a:r>
              <a:rPr lang="es-ES" dirty="0"/>
              <a:t>Los datos “viven” en una superficie con ciertas características que llamamos un </a:t>
            </a:r>
            <a:r>
              <a:rPr lang="es-ES" dirty="0" err="1"/>
              <a:t>manifold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9C0DE-4762-41F5-870C-F54DF5C0F7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074" name="Picture 2" descr="1D Manifolds">
            <a:extLst>
              <a:ext uri="{FF2B5EF4-FFF2-40B4-BE49-F238E27FC236}">
                <a16:creationId xmlns:a16="http://schemas.microsoft.com/office/drawing/2014/main" id="{FC1F436B-0F0A-485C-A772-CD8ACF2BA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85" y="2249905"/>
            <a:ext cx="3508622" cy="25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A21691-908B-4D4F-802B-8F43E9F098DF}"/>
                  </a:ext>
                </a:extLst>
              </p14:cNvPr>
              <p14:cNvContentPartPr/>
              <p14:nvPr/>
            </p14:nvContentPartPr>
            <p14:xfrm>
              <a:off x="900000" y="990720"/>
              <a:ext cx="4962960" cy="296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A21691-908B-4D4F-802B-8F43E9F09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640" y="981360"/>
                <a:ext cx="4981680" cy="29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72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0654-ECE2-4B13-BEC0-5888824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Manifold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7ECF-64AD-47CD-ACA4-35559063D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conociéramos el </a:t>
            </a:r>
            <a:r>
              <a:rPr lang="es-ES" dirty="0" err="1"/>
              <a:t>manifold</a:t>
            </a:r>
            <a:r>
              <a:rPr lang="es-ES" dirty="0"/>
              <a:t> de los datos, no necesitaríamos un modelo.</a:t>
            </a:r>
          </a:p>
          <a:p>
            <a:endParaRPr lang="es-ES" dirty="0"/>
          </a:p>
          <a:p>
            <a:r>
              <a:rPr lang="es-ES" dirty="0" err="1"/>
              <a:t>Tendriamos</a:t>
            </a:r>
            <a:r>
              <a:rPr lang="es-ES" dirty="0"/>
              <a:t> toda la información acerca de como se comportan los datos.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3F27F-091F-4E6F-AB5C-2F2E3070ED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97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4275" y="1998000"/>
            <a:ext cx="6132600" cy="31455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http://cs.stanford.edu/people/karpathy/tsnejs/</a:t>
            </a:r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En</a:t>
            </a:r>
            <a:r>
              <a:rPr lang="en-US" dirty="0"/>
              <a:t> un manifold,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otros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 </a:t>
            </a:r>
            <a:r>
              <a:rPr lang="en-US" dirty="0" err="1"/>
              <a:t>cercania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“features”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Pixels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Palabras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6585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458-1584-4296-8E3E-EF65C75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64F5-91D0-44FD-8B1A-230D90DEF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métrica nos dice que tan separados (o cercanos están los datos)</a:t>
            </a:r>
          </a:p>
          <a:p>
            <a:endParaRPr lang="es-ES" dirty="0"/>
          </a:p>
          <a:p>
            <a:r>
              <a:rPr lang="es-ES" dirty="0"/>
              <a:t>Utilizando métricas definimos que tan cerca o lejos están los datos.</a:t>
            </a:r>
          </a:p>
          <a:p>
            <a:endParaRPr lang="es-ES" dirty="0"/>
          </a:p>
          <a:p>
            <a:r>
              <a:rPr lang="es-ES" dirty="0"/>
              <a:t>Hay que ser muy cuidadosos con las dimensiones de los datos.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B2023-A2BE-45FC-8316-E119F2025A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462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Maldición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dimensiones</a:t>
            </a:r>
            <a:r>
              <a:rPr lang="en-US" dirty="0"/>
              <a:t>, </a:t>
            </a:r>
            <a:r>
              <a:rPr lang="en-US" dirty="0" err="1"/>
              <a:t>resulta</a:t>
            </a:r>
            <a:r>
              <a:rPr lang="en-US" dirty="0"/>
              <a:t> mas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agrupaciones</a:t>
            </a:r>
            <a:endParaRPr lang="en-US" dirty="0"/>
          </a:p>
          <a:p>
            <a:pPr lvl="1"/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a </a:t>
            </a:r>
            <a:r>
              <a:rPr lang="en-US" dirty="0" err="1"/>
              <a:t>clasificadores</a:t>
            </a:r>
            <a:endParaRPr lang="en-US" dirty="0"/>
          </a:p>
          <a:p>
            <a:r>
              <a:rPr lang="en-US" dirty="0" err="1"/>
              <a:t>Afecta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euclideana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distancia</a:t>
            </a:r>
            <a:r>
              <a:rPr lang="en-US" dirty="0"/>
              <a:t>, ten mucho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0152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Maldición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8194" name="Picture 2" descr="The amount of training data grows exponentially with the number of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923595"/>
            <a:ext cx="6336506" cy="2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944" y="1449618"/>
            <a:ext cx="523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Imagina</a:t>
            </a:r>
            <a:r>
              <a:rPr lang="en-US" sz="1200" dirty="0"/>
              <a:t> que </a:t>
            </a:r>
            <a:r>
              <a:rPr lang="en-US" sz="1200" dirty="0" err="1"/>
              <a:t>quieres</a:t>
            </a:r>
            <a:r>
              <a:rPr lang="en-US" sz="1200" dirty="0"/>
              <a:t> un </a:t>
            </a:r>
            <a:r>
              <a:rPr lang="en-US" sz="1200" dirty="0" err="1"/>
              <a:t>clasificador</a:t>
            </a:r>
            <a:r>
              <a:rPr lang="en-US" sz="1200" dirty="0"/>
              <a:t> que </a:t>
            </a:r>
            <a:r>
              <a:rPr lang="en-US" sz="1200" dirty="0" err="1"/>
              <a:t>abarque</a:t>
            </a:r>
            <a:r>
              <a:rPr lang="en-US" sz="1200" dirty="0"/>
              <a:t> el 20% de la </a:t>
            </a:r>
            <a:r>
              <a:rPr lang="en-US" sz="1200" dirty="0" err="1"/>
              <a:t>población</a:t>
            </a:r>
            <a:r>
              <a:rPr lang="en-US" sz="1200" dirty="0"/>
              <a:t> de </a:t>
            </a:r>
            <a:r>
              <a:rPr lang="en-US" sz="1200" dirty="0" err="1"/>
              <a:t>perros</a:t>
            </a:r>
            <a:r>
              <a:rPr lang="en-US" sz="1200" dirty="0"/>
              <a:t> y </a:t>
            </a:r>
            <a:r>
              <a:rPr lang="en-US" sz="1200" dirty="0" err="1"/>
              <a:t>gatos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04904" y="4476404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0.45^2 = 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8057" y="4476404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0.58^3 = 0.2</a:t>
            </a:r>
          </a:p>
        </p:txBody>
      </p:sp>
    </p:spTree>
    <p:extLst>
      <p:ext uri="{BB962C8B-B14F-4D97-AF65-F5344CB8AC3E}">
        <p14:creationId xmlns:p14="http://schemas.microsoft.com/office/powerpoint/2010/main" val="381435980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E48C-8234-4520-B134-5E449515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8EED-8183-4559-AB36-0E11E8357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9104-6FEF-47DE-A725-827EFF065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496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Maldicion</a:t>
            </a:r>
            <a:r>
              <a:rPr lang="en-US" dirty="0"/>
              <a:t> de la </a:t>
            </a:r>
            <a:r>
              <a:rPr lang="en-US" dirty="0" err="1"/>
              <a:t>dimensionalidad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14300" y="1077256"/>
          <a:ext cx="8509001" cy="362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9489116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Learning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7414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9114-FAA0-49EB-86E9-88BC4503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1EAF-E966-435E-80CB-7C72A3C7CA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9D0D86-DF86-4790-A2FB-D95212F8E04F}"/>
                  </a:ext>
                </a:extLst>
              </p14:cNvPr>
              <p14:cNvContentPartPr/>
              <p14:nvPr/>
            </p14:nvContentPartPr>
            <p14:xfrm>
              <a:off x="1243080" y="1600200"/>
              <a:ext cx="6629760" cy="174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9D0D86-DF86-4790-A2FB-D95212F8E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720" y="1590840"/>
                <a:ext cx="6648480" cy="17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00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calificamos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o </a:t>
            </a:r>
            <a:r>
              <a:rPr lang="en-US" dirty="0" err="1"/>
              <a:t>malo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</a:t>
            </a:r>
            <a:r>
              <a:rPr lang="es-ES" dirty="0" err="1"/>
              <a:t>étrica</a:t>
            </a:r>
            <a:r>
              <a:rPr lang="es-E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me </a:t>
            </a:r>
            <a:r>
              <a:rPr lang="en-US" dirty="0" err="1"/>
              <a:t>equivoco</a:t>
            </a:r>
            <a:r>
              <a:rPr lang="en-US" dirty="0"/>
              <a:t>.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predecimos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906D1E-7A9A-407F-9703-5A83DB974BCE}"/>
                  </a:ext>
                </a:extLst>
              </p14:cNvPr>
              <p14:cNvContentPartPr/>
              <p14:nvPr/>
            </p14:nvContentPartPr>
            <p14:xfrm>
              <a:off x="1324080" y="2214720"/>
              <a:ext cx="5529600" cy="176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906D1E-7A9A-407F-9703-5A83DB974B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720" y="2205360"/>
                <a:ext cx="5548320" cy="17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88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Train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entrenamos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set </a:t>
            </a:r>
            <a:r>
              <a:rPr lang="en-US" sz="1800" dirty="0" err="1"/>
              <a:t>representativo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endParaRPr lang="en-US" sz="1800" dirty="0"/>
          </a:p>
          <a:p>
            <a:r>
              <a:rPr lang="en-US" sz="1800" dirty="0"/>
              <a:t>Validation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probamos</a:t>
            </a:r>
            <a:r>
              <a:rPr lang="en-US" sz="1800" dirty="0"/>
              <a:t> </a:t>
            </a:r>
            <a:r>
              <a:rPr lang="en-US" sz="1800" dirty="0" err="1"/>
              <a:t>hiperparametros</a:t>
            </a:r>
            <a:endParaRPr lang="en-US" sz="1800" dirty="0"/>
          </a:p>
          <a:p>
            <a:r>
              <a:rPr lang="en-US" sz="1800" dirty="0"/>
              <a:t>Test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reportamos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endParaRPr lang="en-US" sz="1800" dirty="0"/>
          </a:p>
          <a:p>
            <a:pPr lvl="2"/>
            <a:r>
              <a:rPr lang="en-US" sz="1800" dirty="0"/>
              <a:t>De </a:t>
            </a:r>
            <a:r>
              <a:rPr lang="en-US" sz="1800" dirty="0" err="1"/>
              <a:t>igual</a:t>
            </a:r>
            <a:r>
              <a:rPr lang="en-US" sz="1800" dirty="0"/>
              <a:t> forma </a:t>
            </a:r>
            <a:r>
              <a:rPr lang="en-US" sz="1800" dirty="0" err="1"/>
              <a:t>debe</a:t>
            </a:r>
            <a:r>
              <a:rPr lang="en-US" sz="1800" dirty="0"/>
              <a:t> de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representativo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3811CB-DCC0-4585-8C40-353BB1C92532}"/>
                  </a:ext>
                </a:extLst>
              </p14:cNvPr>
              <p14:cNvContentPartPr/>
              <p14:nvPr/>
            </p14:nvContentPartPr>
            <p14:xfrm>
              <a:off x="1042920" y="1400040"/>
              <a:ext cx="1672200" cy="228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3811CB-DCC0-4585-8C40-353BB1C92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60" y="1390680"/>
                <a:ext cx="1690920" cy="23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23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https://miro.medium.com/max/1400/1*Nv2NNALuokZEcV6hYEHd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625600"/>
            <a:ext cx="7391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B8EF3-CA55-4DD0-97F1-22C16C0EC7CE}"/>
                  </a:ext>
                </a:extLst>
              </p14:cNvPr>
              <p14:cNvContentPartPr/>
              <p14:nvPr/>
            </p14:nvContentPartPr>
            <p14:xfrm>
              <a:off x="3005280" y="1428840"/>
              <a:ext cx="5510520" cy="27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B8EF3-CA55-4DD0-97F1-22C16C0EC7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920" y="1419480"/>
                <a:ext cx="55292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78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usar</a:t>
            </a:r>
            <a:r>
              <a:rPr lang="en-US" dirty="0"/>
              <a:t> dos sets para </a:t>
            </a:r>
            <a:r>
              <a:rPr lang="en-US" dirty="0" err="1"/>
              <a:t>probar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</a:t>
            </a:r>
            <a:r>
              <a:rPr lang="es-ES" dirty="0" err="1"/>
              <a:t>ítica</a:t>
            </a:r>
            <a:r>
              <a:rPr lang="es-ES" dirty="0"/>
              <a:t> </a:t>
            </a:r>
            <a:r>
              <a:rPr lang="en-US" dirty="0"/>
              <a:t>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las pol</a:t>
            </a:r>
            <a:r>
              <a:rPr lang="es-ES" dirty="0" err="1"/>
              <a:t>ìticas</a:t>
            </a:r>
            <a:r>
              <a:rPr lang="es-ES" dirty="0"/>
              <a:t> que se siguen para entrenar el modelos con nuevos datos.</a:t>
            </a:r>
          </a:p>
          <a:p>
            <a:pPr lvl="1"/>
            <a:r>
              <a:rPr lang="es-ES" dirty="0"/>
              <a:t>Se deben de acordar por el equipo de TI/Negocio</a:t>
            </a:r>
          </a:p>
          <a:p>
            <a:pPr lvl="1"/>
            <a:r>
              <a:rPr lang="es-ES" dirty="0"/>
              <a:t>Se deben de hacer en ambientes no productivos.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AAA969-441D-4377-B70A-5F56BC451F32}"/>
                  </a:ext>
                </a:extLst>
              </p14:cNvPr>
              <p14:cNvContentPartPr/>
              <p14:nvPr/>
            </p14:nvContentPartPr>
            <p14:xfrm>
              <a:off x="1704960" y="3085920"/>
              <a:ext cx="4148640" cy="45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AAA969-441D-4377-B70A-5F56BC451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600" y="3076560"/>
                <a:ext cx="4167360" cy="4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45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EC-BE5B-4109-8923-D6A6F48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35A5-B0D4-45D5-B17E-E2F7F039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va a cambiar mucho:</a:t>
            </a:r>
          </a:p>
          <a:p>
            <a:pPr lvl="1"/>
            <a:r>
              <a:rPr lang="es-MX" dirty="0"/>
              <a:t>Examen Final (a casa)</a:t>
            </a:r>
          </a:p>
          <a:p>
            <a:pPr lvl="1"/>
            <a:r>
              <a:rPr lang="es-MX" dirty="0"/>
              <a:t>Proyecto Final (se presenta en línea el ultimo </a:t>
            </a:r>
            <a:r>
              <a:rPr lang="es-MX" dirty="0" err="1"/>
              <a:t>dia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F809-B176-4663-933F-84F098CD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80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133-4342-4142-8523-A36CC863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Importantes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42E8-D0DE-0045-A1C9-7D956EE2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s-MX" dirty="0"/>
          </a:p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s-MX" dirty="0"/>
          </a:p>
          <a:p>
            <a:endParaRPr lang="en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6BC7-4DE1-7440-A67C-8BC0D176D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248036-D2CF-4788-893C-BA8F74B18FE6}"/>
                  </a:ext>
                </a:extLst>
              </p14:cNvPr>
              <p14:cNvContentPartPr/>
              <p14:nvPr/>
            </p14:nvContentPartPr>
            <p14:xfrm>
              <a:off x="1390680" y="2643120"/>
              <a:ext cx="2881800" cy="69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248036-D2CF-4788-893C-BA8F74B18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633760"/>
                <a:ext cx="290052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26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2CF-1713-40FC-9B66-DEDA233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06B9-EFA0-4897-8017-0CD1C8AD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5AFCC-AD5A-49ED-AE7E-75083479F623}"/>
              </a:ext>
            </a:extLst>
          </p:cNvPr>
          <p:cNvSpPr/>
          <p:nvPr/>
        </p:nvSpPr>
        <p:spPr>
          <a:xfrm>
            <a:off x="5538998" y="2539549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 de Vivienda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321A5-22DC-4065-9DD7-E31C5403CF53}"/>
              </a:ext>
            </a:extLst>
          </p:cNvPr>
          <p:cNvSpPr/>
          <p:nvPr/>
        </p:nvSpPr>
        <p:spPr>
          <a:xfrm>
            <a:off x="2725669" y="253955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#Cuartos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B7C4A-DA96-4C2F-9B56-54E8B3DCB56E}"/>
              </a:ext>
            </a:extLst>
          </p:cNvPr>
          <p:cNvSpPr/>
          <p:nvPr/>
        </p:nvSpPr>
        <p:spPr>
          <a:xfrm>
            <a:off x="1651430" y="298731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#Colonia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30BF1-A92F-4A9B-AA81-A833C7A67DFB}"/>
              </a:ext>
            </a:extLst>
          </p:cNvPr>
          <p:cNvSpPr/>
          <p:nvPr/>
        </p:nvSpPr>
        <p:spPr>
          <a:xfrm>
            <a:off x="456506" y="3552404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del Predial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800FB-E339-4697-A2A5-1303B442E9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8381" y="2859185"/>
            <a:ext cx="640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A30EF3-C599-4501-AB4E-BDB3769A050B}"/>
                  </a:ext>
                </a:extLst>
              </p14:cNvPr>
              <p14:cNvContentPartPr/>
              <p14:nvPr/>
            </p14:nvContentPartPr>
            <p14:xfrm>
              <a:off x="938160" y="2128680"/>
              <a:ext cx="6891840" cy="237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A30EF3-C599-4501-AB4E-BDB3769A0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800" y="2119320"/>
                <a:ext cx="6910560" cy="23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83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02CF-1713-40FC-9B66-DEDA233A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06B9-EFA0-4897-8017-0CD1C8AD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5AFCC-AD5A-49ED-AE7E-75083479F623}"/>
              </a:ext>
            </a:extLst>
          </p:cNvPr>
          <p:cNvSpPr/>
          <p:nvPr/>
        </p:nvSpPr>
        <p:spPr>
          <a:xfrm>
            <a:off x="5538998" y="2539549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 de Vivienda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321A5-22DC-4065-9DD7-E31C5403CF53}"/>
              </a:ext>
            </a:extLst>
          </p:cNvPr>
          <p:cNvSpPr/>
          <p:nvPr/>
        </p:nvSpPr>
        <p:spPr>
          <a:xfrm>
            <a:off x="2725669" y="253955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#Cuartos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B7C4A-DA96-4C2F-9B56-54E8B3DCB56E}"/>
              </a:ext>
            </a:extLst>
          </p:cNvPr>
          <p:cNvSpPr/>
          <p:nvPr/>
        </p:nvSpPr>
        <p:spPr>
          <a:xfrm>
            <a:off x="1651430" y="2987310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#Colonia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30BF1-A92F-4A9B-AA81-A833C7A67DFB}"/>
              </a:ext>
            </a:extLst>
          </p:cNvPr>
          <p:cNvSpPr/>
          <p:nvPr/>
        </p:nvSpPr>
        <p:spPr>
          <a:xfrm>
            <a:off x="456506" y="3552404"/>
            <a:ext cx="2172712" cy="6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del Predial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800FB-E339-4697-A2A5-1303B442E99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8381" y="2859185"/>
            <a:ext cx="640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EE6D274-333E-4DCD-A2F0-80BC88C56E0C}"/>
              </a:ext>
            </a:extLst>
          </p:cNvPr>
          <p:cNvSpPr/>
          <p:nvPr/>
        </p:nvSpPr>
        <p:spPr>
          <a:xfrm rot="10800000">
            <a:off x="2322414" y="3362240"/>
            <a:ext cx="4183583" cy="1306863"/>
          </a:xfrm>
          <a:custGeom>
            <a:avLst/>
            <a:gdLst>
              <a:gd name="connsiteX0" fmla="*/ 0 w 4163352"/>
              <a:gd name="connsiteY0" fmla="*/ 477430 h 477430"/>
              <a:gd name="connsiteX1" fmla="*/ 0 w 4163352"/>
              <a:gd name="connsiteY1" fmla="*/ 238715 h 477430"/>
              <a:gd name="connsiteX2" fmla="*/ 238715 w 4163352"/>
              <a:gd name="connsiteY2" fmla="*/ 0 h 477430"/>
              <a:gd name="connsiteX3" fmla="*/ 3893279 w 4163352"/>
              <a:gd name="connsiteY3" fmla="*/ 0 h 477430"/>
              <a:gd name="connsiteX4" fmla="*/ 4131994 w 4163352"/>
              <a:gd name="connsiteY4" fmla="*/ 238715 h 477430"/>
              <a:gd name="connsiteX5" fmla="*/ 4131994 w 4163352"/>
              <a:gd name="connsiteY5" fmla="*/ 258948 h 477430"/>
              <a:gd name="connsiteX6" fmla="*/ 4163352 w 4163352"/>
              <a:gd name="connsiteY6" fmla="*/ 258948 h 477430"/>
              <a:gd name="connsiteX7" fmla="*/ 4043995 w 4163352"/>
              <a:gd name="connsiteY7" fmla="*/ 382350 h 477430"/>
              <a:gd name="connsiteX8" fmla="*/ 3924637 w 4163352"/>
              <a:gd name="connsiteY8" fmla="*/ 258948 h 477430"/>
              <a:gd name="connsiteX9" fmla="*/ 3955995 w 4163352"/>
              <a:gd name="connsiteY9" fmla="*/ 258948 h 477430"/>
              <a:gd name="connsiteX10" fmla="*/ 3955995 w 4163352"/>
              <a:gd name="connsiteY10" fmla="*/ 238715 h 477430"/>
              <a:gd name="connsiteX11" fmla="*/ 3893280 w 4163352"/>
              <a:gd name="connsiteY11" fmla="*/ 176000 h 477430"/>
              <a:gd name="connsiteX12" fmla="*/ 238715 w 4163352"/>
              <a:gd name="connsiteY12" fmla="*/ 176000 h 477430"/>
              <a:gd name="connsiteX13" fmla="*/ 176000 w 4163352"/>
              <a:gd name="connsiteY13" fmla="*/ 238715 h 477430"/>
              <a:gd name="connsiteX14" fmla="*/ 176000 w 4163352"/>
              <a:gd name="connsiteY14" fmla="*/ 477430 h 477430"/>
              <a:gd name="connsiteX15" fmla="*/ 0 w 4163352"/>
              <a:gd name="connsiteY15" fmla="*/ 477430 h 477430"/>
              <a:gd name="connsiteX0" fmla="*/ 0 w 4183583"/>
              <a:gd name="connsiteY0" fmla="*/ 1306863 h 1306863"/>
              <a:gd name="connsiteX1" fmla="*/ 20231 w 4183583"/>
              <a:gd name="connsiteY1" fmla="*/ 238715 h 1306863"/>
              <a:gd name="connsiteX2" fmla="*/ 258946 w 4183583"/>
              <a:gd name="connsiteY2" fmla="*/ 0 h 1306863"/>
              <a:gd name="connsiteX3" fmla="*/ 3913510 w 4183583"/>
              <a:gd name="connsiteY3" fmla="*/ 0 h 1306863"/>
              <a:gd name="connsiteX4" fmla="*/ 4152225 w 4183583"/>
              <a:gd name="connsiteY4" fmla="*/ 238715 h 1306863"/>
              <a:gd name="connsiteX5" fmla="*/ 4152225 w 4183583"/>
              <a:gd name="connsiteY5" fmla="*/ 258948 h 1306863"/>
              <a:gd name="connsiteX6" fmla="*/ 4183583 w 4183583"/>
              <a:gd name="connsiteY6" fmla="*/ 258948 h 1306863"/>
              <a:gd name="connsiteX7" fmla="*/ 4064226 w 4183583"/>
              <a:gd name="connsiteY7" fmla="*/ 382350 h 1306863"/>
              <a:gd name="connsiteX8" fmla="*/ 3944868 w 4183583"/>
              <a:gd name="connsiteY8" fmla="*/ 258948 h 1306863"/>
              <a:gd name="connsiteX9" fmla="*/ 3976226 w 4183583"/>
              <a:gd name="connsiteY9" fmla="*/ 258948 h 1306863"/>
              <a:gd name="connsiteX10" fmla="*/ 3976226 w 4183583"/>
              <a:gd name="connsiteY10" fmla="*/ 238715 h 1306863"/>
              <a:gd name="connsiteX11" fmla="*/ 3913511 w 4183583"/>
              <a:gd name="connsiteY11" fmla="*/ 176000 h 1306863"/>
              <a:gd name="connsiteX12" fmla="*/ 258946 w 4183583"/>
              <a:gd name="connsiteY12" fmla="*/ 176000 h 1306863"/>
              <a:gd name="connsiteX13" fmla="*/ 196231 w 4183583"/>
              <a:gd name="connsiteY13" fmla="*/ 238715 h 1306863"/>
              <a:gd name="connsiteX14" fmla="*/ 196231 w 4183583"/>
              <a:gd name="connsiteY14" fmla="*/ 477430 h 1306863"/>
              <a:gd name="connsiteX15" fmla="*/ 0 w 4183583"/>
              <a:gd name="connsiteY15" fmla="*/ 1306863 h 1306863"/>
              <a:gd name="connsiteX0" fmla="*/ 0 w 4183583"/>
              <a:gd name="connsiteY0" fmla="*/ 1306863 h 1306863"/>
              <a:gd name="connsiteX1" fmla="*/ 20231 w 4183583"/>
              <a:gd name="connsiteY1" fmla="*/ 238715 h 1306863"/>
              <a:gd name="connsiteX2" fmla="*/ 258946 w 4183583"/>
              <a:gd name="connsiteY2" fmla="*/ 0 h 1306863"/>
              <a:gd name="connsiteX3" fmla="*/ 3913510 w 4183583"/>
              <a:gd name="connsiteY3" fmla="*/ 0 h 1306863"/>
              <a:gd name="connsiteX4" fmla="*/ 4152225 w 4183583"/>
              <a:gd name="connsiteY4" fmla="*/ 238715 h 1306863"/>
              <a:gd name="connsiteX5" fmla="*/ 4152225 w 4183583"/>
              <a:gd name="connsiteY5" fmla="*/ 258948 h 1306863"/>
              <a:gd name="connsiteX6" fmla="*/ 4183583 w 4183583"/>
              <a:gd name="connsiteY6" fmla="*/ 258948 h 1306863"/>
              <a:gd name="connsiteX7" fmla="*/ 4064226 w 4183583"/>
              <a:gd name="connsiteY7" fmla="*/ 382350 h 1306863"/>
              <a:gd name="connsiteX8" fmla="*/ 3944868 w 4183583"/>
              <a:gd name="connsiteY8" fmla="*/ 258948 h 1306863"/>
              <a:gd name="connsiteX9" fmla="*/ 3976226 w 4183583"/>
              <a:gd name="connsiteY9" fmla="*/ 258948 h 1306863"/>
              <a:gd name="connsiteX10" fmla="*/ 3976226 w 4183583"/>
              <a:gd name="connsiteY10" fmla="*/ 238715 h 1306863"/>
              <a:gd name="connsiteX11" fmla="*/ 3913511 w 4183583"/>
              <a:gd name="connsiteY11" fmla="*/ 176000 h 1306863"/>
              <a:gd name="connsiteX12" fmla="*/ 258946 w 4183583"/>
              <a:gd name="connsiteY12" fmla="*/ 176000 h 1306863"/>
              <a:gd name="connsiteX13" fmla="*/ 196231 w 4183583"/>
              <a:gd name="connsiteY13" fmla="*/ 238715 h 1306863"/>
              <a:gd name="connsiteX14" fmla="*/ 167908 w 4183583"/>
              <a:gd name="connsiteY14" fmla="*/ 1286633 h 1306863"/>
              <a:gd name="connsiteX15" fmla="*/ 0 w 4183583"/>
              <a:gd name="connsiteY15" fmla="*/ 1306863 h 13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3583" h="1306863">
                <a:moveTo>
                  <a:pt x="0" y="1306863"/>
                </a:moveTo>
                <a:cubicBezTo>
                  <a:pt x="0" y="1227291"/>
                  <a:pt x="20231" y="318287"/>
                  <a:pt x="20231" y="238715"/>
                </a:cubicBezTo>
                <a:cubicBezTo>
                  <a:pt x="20231" y="106876"/>
                  <a:pt x="127107" y="0"/>
                  <a:pt x="258946" y="0"/>
                </a:cubicBezTo>
                <a:lnTo>
                  <a:pt x="3913510" y="0"/>
                </a:lnTo>
                <a:cubicBezTo>
                  <a:pt x="4045349" y="0"/>
                  <a:pt x="4152225" y="106876"/>
                  <a:pt x="4152225" y="238715"/>
                </a:cubicBezTo>
                <a:lnTo>
                  <a:pt x="4152225" y="258948"/>
                </a:lnTo>
                <a:lnTo>
                  <a:pt x="4183583" y="258948"/>
                </a:lnTo>
                <a:lnTo>
                  <a:pt x="4064226" y="382350"/>
                </a:lnTo>
                <a:lnTo>
                  <a:pt x="3944868" y="258948"/>
                </a:lnTo>
                <a:lnTo>
                  <a:pt x="3976226" y="258948"/>
                </a:lnTo>
                <a:lnTo>
                  <a:pt x="3976226" y="238715"/>
                </a:lnTo>
                <a:cubicBezTo>
                  <a:pt x="3976226" y="204078"/>
                  <a:pt x="3948148" y="176000"/>
                  <a:pt x="3913511" y="176000"/>
                </a:cubicBezTo>
                <a:lnTo>
                  <a:pt x="258946" y="176000"/>
                </a:lnTo>
                <a:cubicBezTo>
                  <a:pt x="224309" y="176000"/>
                  <a:pt x="196231" y="204078"/>
                  <a:pt x="196231" y="238715"/>
                </a:cubicBezTo>
                <a:lnTo>
                  <a:pt x="167908" y="1286633"/>
                </a:lnTo>
                <a:lnTo>
                  <a:pt x="0" y="130686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82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FB99-1136-46B4-B52B-F9328C9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Leakage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61DD-8AD2-4900-AD81-818FA3769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cuando la etiqueta se ve influenciada por una de las variables.</a:t>
            </a:r>
          </a:p>
          <a:p>
            <a:r>
              <a:rPr lang="es-MX" dirty="0"/>
              <a:t>No tenemos acceso a esos datos en el proceso real</a:t>
            </a:r>
          </a:p>
          <a:p>
            <a:r>
              <a:rPr lang="es-MX" dirty="0"/>
              <a:t>Es importante entender el proceso.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A11A4-9CD8-4083-A055-193AD81F0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031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A5CC-0646-4B4C-821B-87C27168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B018-423E-4CDD-AE88-886D944E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91574"/>
          </a:xfrm>
        </p:spPr>
        <p:txBody>
          <a:bodyPr/>
          <a:lstStyle/>
          <a:p>
            <a:r>
              <a:rPr lang="es-MX" dirty="0"/>
              <a:t>En cuanto tiempo corres los 5Km?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DB34-92A4-412A-BFEB-497E6F096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3F16AF-25F6-49C1-A76D-4688D5D87777}"/>
                  </a:ext>
                </a:extLst>
              </p14:cNvPr>
              <p14:cNvContentPartPr/>
              <p14:nvPr/>
            </p14:nvContentPartPr>
            <p14:xfrm>
              <a:off x="957240" y="938160"/>
              <a:ext cx="5963040" cy="372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3F16AF-25F6-49C1-A76D-4688D5D877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880" y="928800"/>
                <a:ext cx="5981760" cy="37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87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6E7B-4BF4-43E6-98FC-FB6BD76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data </a:t>
            </a:r>
            <a:r>
              <a:rPr lang="es-MX" dirty="0" err="1"/>
              <a:t>bias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4784-3F3D-4264-B821-407700E31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Realmente no sabemos en cuanto tiempo corren los 5Km, sabemos cuanto se tardan los que SI lo corren.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E755-3403-41D3-8437-4BDE1D96C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625E46-3593-49FE-9CBA-656F67C0304F}"/>
                  </a:ext>
                </a:extLst>
              </p14:cNvPr>
              <p14:cNvContentPartPr/>
              <p14:nvPr/>
            </p14:nvContentPartPr>
            <p14:xfrm>
              <a:off x="1309680" y="3062160"/>
              <a:ext cx="5100840" cy="62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625E46-3593-49FE-9CBA-656F67C03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320" y="3052800"/>
                <a:ext cx="511956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89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Modelos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¿Cómo explicamos los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un modelo de los datos?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Antes de la ciencia de datos, siempre existió el modelado matemático.</a:t>
            </a:r>
          </a:p>
          <a:p>
            <a:endParaRPr lang="es-MX" dirty="0"/>
          </a:p>
          <a:p>
            <a:r>
              <a:rPr lang="es-MX" dirty="0"/>
              <a:t>Los modelos matemáticos son abstracciones de la realidad que intentan explicar las relaciones entre los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4AA-FAD2-4EF8-BA5F-391F09BD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Cadenas regulatorias de genes.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B8555-39D7-4912-9187-9FC9C115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Image result for gene regulatory network">
            <a:extLst>
              <a:ext uri="{FF2B5EF4-FFF2-40B4-BE49-F238E27FC236}">
                <a16:creationId xmlns:a16="http://schemas.microsoft.com/office/drawing/2014/main" id="{D21B714A-6CBC-4E09-B8ED-E1BCC7A7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73" y="1914400"/>
            <a:ext cx="5911516" cy="24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C8F97E-436B-47D1-BCEB-369CAA46DE68}"/>
                  </a:ext>
                </a:extLst>
              </p14:cNvPr>
              <p14:cNvContentPartPr/>
              <p14:nvPr/>
            </p14:nvContentPartPr>
            <p14:xfrm>
              <a:off x="1857240" y="2057400"/>
              <a:ext cx="5706000" cy="195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C8F97E-436B-47D1-BCEB-369CAA46D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880" y="2048040"/>
                <a:ext cx="5724720" cy="19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1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CA93-73FA-4574-9E3B-9B4FB942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Cadens</a:t>
            </a:r>
            <a:r>
              <a:rPr lang="es-ES" dirty="0"/>
              <a:t> regulatorias de genes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6B37-FD56-44C5-9488-7D2E4E17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3697567" cy="3145500"/>
          </a:xfrm>
        </p:spPr>
        <p:txBody>
          <a:bodyPr/>
          <a:lstStyle/>
          <a:p>
            <a:r>
              <a:rPr lang="es-ES" sz="2000" dirty="0"/>
              <a:t>Las cadenas se representan como una serie de Ecuaciones Diferenciales Ordinarias.</a:t>
            </a:r>
          </a:p>
          <a:p>
            <a:r>
              <a:rPr lang="es-ES" sz="2000" dirty="0"/>
              <a:t>Es uno de los modelos mas populares para modelar series de tiempo.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5598-E880-467E-A94F-F5BB24D8C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AB939-A5C9-4674-A9A5-869869E8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58" y="2646947"/>
            <a:ext cx="4174042" cy="893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F1B720-B49F-45B5-B6AB-5BFD9972C9EA}"/>
                  </a:ext>
                </a:extLst>
              </p14:cNvPr>
              <p14:cNvContentPartPr/>
              <p14:nvPr/>
            </p14:nvContentPartPr>
            <p14:xfrm>
              <a:off x="5205240" y="2986200"/>
              <a:ext cx="3367800" cy="46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F1B720-B49F-45B5-B6AB-5BFD9972C9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5880" y="2976840"/>
                <a:ext cx="3386520" cy="4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50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5CA0-FFF9-4FD6-AE4F-845F9F02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94EF-F2BF-4F67-B7D2-D48D6EB9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216304" cy="3145500"/>
          </a:xfrm>
        </p:spPr>
        <p:txBody>
          <a:bodyPr/>
          <a:lstStyle/>
          <a:p>
            <a:r>
              <a:rPr lang="es-ES" dirty="0"/>
              <a:t>Modelo Black Scholes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28E0-EC70-4D06-85D5-6BCD60F89A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9DDD6E-D630-487F-B35E-F9BACB1E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78" y="1431868"/>
            <a:ext cx="4054642" cy="304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ECFD4-7C2B-4A8D-9C5F-44AFB15C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3501190"/>
            <a:ext cx="3386930" cy="67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E10F3D-8EA1-4E97-BEA9-894435633C2E}"/>
                  </a:ext>
                </a:extLst>
              </p14:cNvPr>
              <p14:cNvContentPartPr/>
              <p14:nvPr/>
            </p14:nvContentPartPr>
            <p14:xfrm>
              <a:off x="814320" y="4172040"/>
              <a:ext cx="3758040" cy="12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E10F3D-8EA1-4E97-BEA9-894435633C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960" y="4162680"/>
                <a:ext cx="377676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9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7AA-AA28-4611-83F9-3EF77B6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64F7E-F000-4EA4-A87B-32D8A63AC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Cual es el problema de los modelos tradicionales?</a:t>
            </a:r>
          </a:p>
          <a:p>
            <a:pPr marL="76200" indent="0">
              <a:buNone/>
            </a:pPr>
            <a:endParaRPr lang="es-ES" dirty="0"/>
          </a:p>
          <a:p>
            <a:r>
              <a:rPr lang="es-ES" dirty="0"/>
              <a:t>Cuál es el objetivo de un modelo?</a:t>
            </a:r>
          </a:p>
          <a:p>
            <a:endParaRPr lang="es-ES" dirty="0"/>
          </a:p>
          <a:p>
            <a:r>
              <a:rPr lang="es-ES" dirty="0"/>
              <a:t>Cuál es la diferencia con la ciencia de datos?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1FC1-C7A9-490B-A000-E878C7CC0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483528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692</Words>
  <Application>Microsoft Office PowerPoint</Application>
  <PresentationFormat>On-screen Show (16:9)</PresentationFormat>
  <Paragraphs>155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Roboto Condensed</vt:lpstr>
      <vt:lpstr>Courier New</vt:lpstr>
      <vt:lpstr>Arial</vt:lpstr>
      <vt:lpstr>Arvo</vt:lpstr>
      <vt:lpstr>Roboto Condensed Light</vt:lpstr>
      <vt:lpstr>Salerio template</vt:lpstr>
      <vt:lpstr>Fundamentos de Data Science</vt:lpstr>
      <vt:lpstr>Anuncios parroquiales</vt:lpstr>
      <vt:lpstr>Forma de calificar</vt:lpstr>
      <vt:lpstr>Modelos</vt:lpstr>
      <vt:lpstr>Que es un modelo de los datos?</vt:lpstr>
      <vt:lpstr>Cadenas regulatorias de genes.</vt:lpstr>
      <vt:lpstr>Cadens regulatorias de genes</vt:lpstr>
      <vt:lpstr>PowerPoint Presentation</vt:lpstr>
      <vt:lpstr>Problemas</vt:lpstr>
      <vt:lpstr>Problemas</vt:lpstr>
      <vt:lpstr>Objetivo de un modelos</vt:lpstr>
      <vt:lpstr>Conceptos clave</vt:lpstr>
      <vt:lpstr>Machine Learning</vt:lpstr>
      <vt:lpstr>Manifold</vt:lpstr>
      <vt:lpstr>Manifold</vt:lpstr>
      <vt:lpstr>Manifolds</vt:lpstr>
      <vt:lpstr>Métrica</vt:lpstr>
      <vt:lpstr>Maldición de la dimensionalidad</vt:lpstr>
      <vt:lpstr>Maldición de la dimensionalidad</vt:lpstr>
      <vt:lpstr>PowerPoint Presentation</vt:lpstr>
      <vt:lpstr>Maldicion de la dimensionalidad</vt:lpstr>
      <vt:lpstr>Machine Learning</vt:lpstr>
      <vt:lpstr>PowerPoint Presentation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Conceptos Importantes</vt:lpstr>
      <vt:lpstr>Leakage</vt:lpstr>
      <vt:lpstr>Leakage</vt:lpstr>
      <vt:lpstr>Leakage</vt:lpstr>
      <vt:lpstr>Missing Data Bias</vt:lpstr>
      <vt:lpstr>Missing data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57</cp:revision>
  <dcterms:modified xsi:type="dcterms:W3CDTF">2022-03-09T07:22:11Z</dcterms:modified>
</cp:coreProperties>
</file>