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97" r:id="rId2"/>
    <p:sldId id="400" r:id="rId3"/>
    <p:sldId id="4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47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7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797" y="361133"/>
            <a:ext cx="1651036" cy="13462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5997077"/>
            <a:ext cx="2669301" cy="8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4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55503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Final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Rúbrica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-MX" kern="0"/>
              <a:pPr defTabSz="1219170">
                <a:buClr>
                  <a:srgbClr val="000000"/>
                </a:buClr>
              </a:pPr>
              <a:t>1</a:t>
            </a:fld>
            <a:endParaRPr lang="es-MX" kern="0"/>
          </a:p>
        </p:txBody>
      </p:sp>
    </p:spTree>
    <p:extLst>
      <p:ext uri="{BB962C8B-B14F-4D97-AF65-F5344CB8AC3E}">
        <p14:creationId xmlns:p14="http://schemas.microsoft.com/office/powerpoint/2010/main" val="56599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Objetivo: Utilizando un set de datos (a elegir) analizar y resolver un problema de negocio.</a:t>
            </a:r>
          </a:p>
          <a:p>
            <a:pPr lvl="1"/>
            <a:r>
              <a:rPr lang="es-MX" dirty="0"/>
              <a:t>Definir una métrica clara a resolver : i.e. Donde va la tamalería.</a:t>
            </a:r>
          </a:p>
          <a:p>
            <a:pPr lvl="1"/>
            <a:r>
              <a:rPr lang="es-MX" dirty="0"/>
              <a:t>Mostrar visualizaciones relevantes que resuelvan la problemática.</a:t>
            </a:r>
          </a:p>
          <a:p>
            <a:pPr lvl="1"/>
            <a:r>
              <a:rPr lang="es-MX" dirty="0"/>
              <a:t>Tomar una decisión basada en los datos que están mostrando.</a:t>
            </a:r>
          </a:p>
          <a:p>
            <a:pPr marL="711183" lvl="1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-MX" kern="0"/>
              <a:pPr defTabSz="1219170">
                <a:buClr>
                  <a:srgbClr val="000000"/>
                </a:buClr>
              </a:pPr>
              <a:t>2</a:t>
            </a:fld>
            <a:endParaRPr lang="es-MX" kern="0"/>
          </a:p>
        </p:txBody>
      </p:sp>
    </p:spTree>
    <p:extLst>
      <p:ext uri="{BB962C8B-B14F-4D97-AF65-F5344CB8AC3E}">
        <p14:creationId xmlns:p14="http://schemas.microsoft.com/office/powerpoint/2010/main" val="165730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5FE4-1C7C-4FF1-A688-6BFE7A9A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AC73C-09FB-443A-82C4-E050E7A11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</a:pPr>
            <a:r>
              <a:rPr lang="en-US" sz="1000" b="1" kern="0" dirty="0" err="1">
                <a:solidFill>
                  <a:srgbClr val="BE2F13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Título</a:t>
            </a:r>
            <a:r>
              <a:rPr lang="en-US" sz="1000" b="1" kern="0" dirty="0">
                <a:solidFill>
                  <a:srgbClr val="BE2F13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de </a:t>
            </a:r>
            <a:r>
              <a:rPr lang="en-US" sz="1000" b="1" kern="0" dirty="0" err="1">
                <a:solidFill>
                  <a:srgbClr val="BE2F13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tu</a:t>
            </a:r>
            <a:r>
              <a:rPr lang="en-US" sz="1000" b="1" kern="0" dirty="0">
                <a:solidFill>
                  <a:srgbClr val="BE2F13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Proyecto/</a:t>
            </a:r>
            <a:r>
              <a:rPr lang="en-US" sz="1000" b="1" kern="0" dirty="0" err="1">
                <a:solidFill>
                  <a:srgbClr val="BE2F13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caso</a:t>
            </a:r>
            <a:endParaRPr lang="en-US" sz="1000" b="1" dirty="0">
              <a:solidFill>
                <a:srgbClr val="BE2F13"/>
              </a:solidFill>
              <a:latin typeface="Segoe UI" panose="020B0502040204020203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09585" lvl="1">
              <a:lnSpc>
                <a:spcPct val="130000"/>
              </a:lnSpc>
              <a:spcBef>
                <a:spcPts val="2200"/>
              </a:spcBef>
            </a:pPr>
            <a:r>
              <a:rPr lang="es-MX" sz="1000" dirty="0">
                <a:solidFill>
                  <a:srgbClr val="5A5A5A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Una descripción breve de tu Proyecto que capture la atención del lector</a:t>
            </a:r>
            <a:endParaRPr lang="en-US" sz="1000" dirty="0">
              <a:solidFill>
                <a:srgbClr val="5A5A5A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es-MX" sz="1000" b="1" dirty="0">
                <a:solidFill>
                  <a:srgbClr val="5A5A5A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Descripción del caso de negocio</a:t>
            </a:r>
            <a:endParaRPr lang="en-US" sz="1000" b="1" dirty="0">
              <a:solidFill>
                <a:srgbClr val="5A5A5A"/>
              </a:solidFill>
              <a:effectLst/>
              <a:latin typeface="Segoe UI" panose="020B0502040204020203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09585" lvl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s-MX" sz="1000" dirty="0">
                <a:solidFill>
                  <a:srgbClr val="5A5A5A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Una descripción acerca del problema en el negocio, y como se planea atacar.</a:t>
            </a:r>
            <a:endParaRPr lang="en-US" sz="1000" dirty="0">
              <a:solidFill>
                <a:srgbClr val="5A5A5A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es-MX" sz="1000" b="1" dirty="0">
                <a:solidFill>
                  <a:srgbClr val="5A5A5A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Descripción del set de datos</a:t>
            </a:r>
            <a:endParaRPr lang="en-US" sz="1000" b="1" dirty="0">
              <a:solidFill>
                <a:srgbClr val="5A5A5A"/>
              </a:solidFill>
              <a:effectLst/>
              <a:latin typeface="Segoe UI" panose="020B0502040204020203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09585" lvl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s-MX" sz="1000" dirty="0">
                <a:solidFill>
                  <a:srgbClr val="5A5A5A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Formato de los datos, fechas que se utilizan, tratamiento de los datos</a:t>
            </a:r>
            <a:endParaRPr lang="en-US" sz="1000" dirty="0">
              <a:solidFill>
                <a:srgbClr val="5A5A5A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es-MX" sz="1000" b="1" dirty="0">
                <a:solidFill>
                  <a:srgbClr val="5A5A5A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Metodología de trabajo</a:t>
            </a:r>
            <a:endParaRPr lang="en-US" sz="1000" b="1" dirty="0">
              <a:solidFill>
                <a:srgbClr val="5A5A5A"/>
              </a:solidFill>
              <a:effectLst/>
              <a:latin typeface="Segoe UI" panose="020B0502040204020203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09585" lvl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s-MX" sz="1000" dirty="0">
                <a:solidFill>
                  <a:srgbClr val="5A5A5A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El tipo de análisis que se utilizó, así como la sistematización del análisis.</a:t>
            </a:r>
            <a:endParaRPr lang="en-US" sz="1000" dirty="0">
              <a:solidFill>
                <a:srgbClr val="5A5A5A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es-MX" sz="1000" b="1" dirty="0">
                <a:solidFill>
                  <a:srgbClr val="5A5A5A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Recomendaciones de negocio</a:t>
            </a:r>
            <a:endParaRPr lang="en-US" sz="1000" b="1" dirty="0">
              <a:solidFill>
                <a:srgbClr val="5A5A5A"/>
              </a:solidFill>
              <a:effectLst/>
              <a:latin typeface="Segoe UI" panose="020B0502040204020203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09585" lvl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s-MX" sz="1000" dirty="0">
                <a:solidFill>
                  <a:srgbClr val="5A5A5A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Que recomendaciones se pueden dar basados en los datos que se encontraron</a:t>
            </a:r>
            <a:endParaRPr lang="en-US" sz="1000" dirty="0">
              <a:solidFill>
                <a:srgbClr val="5A5A5A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es-MX" sz="1000" b="1" dirty="0">
                <a:solidFill>
                  <a:srgbClr val="5A5A5A"/>
                </a:solidFill>
                <a:effectLst/>
                <a:latin typeface="Segoe UI" panose="020B0502040204020203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Conclusiones/Post-Mortem</a:t>
            </a:r>
            <a:endParaRPr lang="en-US" sz="1000" b="1" dirty="0">
              <a:solidFill>
                <a:srgbClr val="5A5A5A"/>
              </a:solidFill>
              <a:effectLst/>
              <a:latin typeface="Segoe UI" panose="020B0502040204020203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09585" lvl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s-MX" sz="1000" dirty="0">
                <a:solidFill>
                  <a:srgbClr val="5A5A5A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Lecciones aprendidas, sugerencias, próximos pasos internos</a:t>
            </a:r>
            <a:endParaRPr lang="en-US" sz="1000" dirty="0">
              <a:solidFill>
                <a:srgbClr val="5A5A5A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234BD-D7CE-4720-8416-B408AEADD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7054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Arvo</vt:lpstr>
      <vt:lpstr>Roboto Condensed</vt:lpstr>
      <vt:lpstr>Roboto Condensed Light</vt:lpstr>
      <vt:lpstr>Segoe UI</vt:lpstr>
      <vt:lpstr>Salerio template</vt:lpstr>
      <vt:lpstr>Proyecto Final</vt:lpstr>
      <vt:lpstr>PowerPoint Presentation</vt:lpstr>
      <vt:lpstr>Reporte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León Felipe Palafox Novack</dc:creator>
  <cp:lastModifiedBy>León Felipe Palafox Novack</cp:lastModifiedBy>
  <cp:revision>1</cp:revision>
  <dcterms:created xsi:type="dcterms:W3CDTF">2022-03-15T02:28:08Z</dcterms:created>
  <dcterms:modified xsi:type="dcterms:W3CDTF">2022-03-15T02:34:06Z</dcterms:modified>
</cp:coreProperties>
</file>