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640" r:id="rId3"/>
    <p:sldId id="522" r:id="rId4"/>
    <p:sldId id="609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9"/>
  </p:normalViewPr>
  <p:slideViewPr>
    <p:cSldViewPr snapToGrid="0">
      <p:cViewPr varScale="1">
        <p:scale>
          <a:sx n="88" d="100"/>
          <a:sy n="88" d="100"/>
        </p:scale>
        <p:origin x="4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2T00:53:1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6628 10173 0,'13'-13'93,"0"0"-77,14-14-16,12 14 16,14-13-16,13-27 15,-26 26-15,0 1 16,26-27-16,13 13 15,40-26 1,-92 40-16,39-41 16,53-12-16,-26 0 15,26 13-15,-53 13 16,66-27-16,14 1 16,-1-27-16,-65 66 15,52-52-15,66-41 16,-105 81-16,-27 12 15,80-66-15,-1 13 16,-13 1-16,27-27 16,-93 79-16,53-53 15,14-12-15,25 12 16,-105 53-16,80-52 16,-14 26-16,-93 52 15,67-52 1,13 27-16,-40-1 15,53-26-15,-93 39 16,27-26-16,40 14 16,-1-41-16,-52 54 15,53-27-15,26-27 16,-27 28-16,-39 25 16,13-13-16,1 14 15,25-27-15,-52 27 16,13-1-1,13 14-15,13-27 16,-52 27-16,-1 13 16,-13-26-16,-26 52 172,13-13-157,-39 14-15,-28 12 16,-12 14-16,0 0 15,39-26-15,-39 26 16,-27 39-16,0-65 16,66-1-16,-79 40 15,27-39-15,-1 12 16,27-12 0,-27 13-16,-13 12 15,1 1-15,12-13 16,40 0-16,-79 26 15,-14 26-15,1-39 16,105-26-16,-66 26 16,-66 26-16,13 1 15,-13 12-15,106-65 16,-106 78-16,-39 1 16,39-13-16,79-40 15,-79 53-15,-26-1 16,26-38-16,92-14 15,-105 52-15,26-12 16,14 0-16,65-54 16,-65 41-16,-1-1 15,27 27-15,14-40 16,52-40-16,-53 41 16,26-28-16,1 14 15,53-40-15,-41 27 16,14-13-16,-13 12 15,66-26 1,-53 14-16,27-1 16,-14 14-16,27-40 15,0 13-15,0 1 16,-14-1-16,27 13 16,-26-26-1,26 13 1,-14-13-16,14 14 15,0-1 1,67-26 47,25-67-63,-12 14 15,-14 40-15,159-93 16,79-53-16,93-53 15,-278 145-15,238-118 16,27-27-16,79-66 16,-344 225-16,185-106 15,53-53-15,0 0 16,-264 172-16,158-92 16,-39-14-16,13-13 15,39 0-15,-184 106 16,145-119-1,0 26-15,-14 13 16,-131 93-16,105-105 16,-53 52-16,14 0 15,-93 66-15,79-66 16,0 40-16,-26-26 16,-53 78-16,-13-38 15,13 12-15,-14 27 16,1-40-16,-27 53 15,27-13-15,-14-14 16,1 14-16,-1-14 16,-52 41 62,-40 65-63,-53 14-15,-14 12 16,41-38-16,26-15 16,-133 54-16,-52 53 15,-40 26-15,198-119 16,-145 133 0,-53 13-16,40-14 15,145-132-15,-119 119 16,0-26-16,-66 26 15,106-52-15,132-81 16,-172 94-16,-93 0 16,41-94-16,184-25 15,-119 65-15,-13 54 16,27-40-16,132-66 16,-93 52-16,-13 1 15,40-14-15,79-39 16,-93 52-16,14-12 15,0-1-15,26-13 16,66-39-16,-92 26 16,13 0-16,0 0 15,66-40-15,-53 26 16,13 1-16,-26 26 16,27-26-16,52-27 15,-79 40-15,53-40 16,0 1-1,39 12-15,14-26 16,-13 0 0,12 13-16,1 0 15,0 1 1,13-1-16,0 0 16,26-26 62,54-40-63,-27 13-15,79-13 16,53-39-16,199-120 16,-225 133-16,409-292 15,266-52-15,-146-40 16,-450 331-16,437-305 15,-1 1 1,-105 78-16,13 1 0,-370 212 16,291-186-16,-146 106 15,-53 80-15,-225 131 16,-26-12 0,-39 13-16,-41 26 62,1 13-62</inkml:trace>
  <inkml:trace contextRef="#ctx0" brushRef="#br0" timeOffset="3610.51">8321 7435 0,'13'13'94,"14"53"-78,-14-53-16,0 67 15,14-67-15,-1 66 16,14 14-16,0-40 16,-27 39-16,13-65 15,14 66-15,39-1 16,-39 1-16,-27-67 15,27 54-15,26-14 16,-39 0-16,-14-40 16,26 54-16,-12-27 15,-1 13-15,27 13 16,-39-66 0,-14 14-16,26-1 0,-26 27 15,0-40 1,13 1-1,-52-94 157,-1 14-172,-13-26 16,26 25-16,-12 14 16,-54-66-16,53 27 15,1 39-15,-14-79 16,-13 26-16,0-40 15,13 27-15,26 80 16,-12-67-16,-1 53 16,13 0-16,14 13 15,0 14-15,0 26 16,13-27-16,-14 1 16,1 13-16,13 65 93,0 1-77,0 0 0,0 53-16,13 40 15,14-54-15,66 41 16,-67-81-16,53 81 15,1 12-15,-14-26 16,-40-92-16,40 79 16,-13-14-16,-13-39 15,-13-13-15,-1-14 16,0 40 0,-12-52-1,-14-41 79,-27-12-94,-26-81 16,40 94-16,-53-80 15,0-79 1,13 53-16,-26-54 15,39 94-15,-40-120 16,1 40-16,0 27 16,65 105-16,1 14 15,-26-54-15,39 67 16,-14 0-16,14 79 109,53 93-93,-13-27-16,-27-106 16,27 80-16,52 53 15,1 0-15,-53-93 16,66 106-16,-1-40 15,-25 0-15,-41-92 16,-12 13 0,39 13-16,-26-26 0,-40-27 15,13-13 1,0 0 62,-13-13-62,-92-106-16,52 26 15,-39-52-15,52 65 16,-66-39-16,14-13 16,-53-14-16,105 80 15,-65-66-15,-1 13 16,40 66-16,27 13 15,-1 14-15,1-1 16,13 1-16,13 39 78,0 53-62,39 27-16,14 66 15,40-14-15,-40-65 16,39 52-16,-12 0 16,26 40-1,-54-106-15,68 93 16,-28-27-16,-12-39 16,-14-27-16,-40-53 15,-66-66 63,-26 0-62,13-26-16,-26-40 16,-80-66-16,93 92 15,-53-79-15,66 93 16,-53-67-16,40 40 15,26 54-15,40 38 16</inkml:trace>
  <inkml:trace contextRef="#ctx0" brushRef="#br0" timeOffset="27965.53">11853 5556 0,'0'13'265,"-13"1"-265,0-1 16,0 0 0,-1 0-1,14 1 1,-13 12-1,0-13 32,13 1-47,-13-14 16,13 26-16,0-13 16,0 0-1,0 1 1,0-1-1,0 13 1,0-12 0,0-1-16,0 0 15,0 0-15,0 14 16,0-14-16,0 0 16,0 0-1,13 14 1,0-1-1,14 1 1,-14-1 15,0-26-31,0 13 16,1-13 0,-14 14-16,13-1 15,13-13 1,-13 13-1,1 0-15,-1-13 16,0 0 0,0 0-16,1 0 15,12 0-15,-13 0 16,27 0-16,-14 0 16,1 0-16,13 0 15,-14-13-15,27-13 16,-13 12-16,-14-25 15,1 39-15,-14-27 16,0 27-16,-13-13 16,0-13-16,0 12 15,0 1 1,0 0 0,0 0-1,-13-14-15,13 14 16,-27-13-1,14 12-15,0 1 16,0-13-16,-1 12 16,-12 14-16,0-13 31,12 0-15,14-13-16,-13 12 15,0 14 1,13-13-16</inkml:trace>
  <inkml:trace contextRef="#ctx0" brushRef="#br0" timeOffset="32140.53">7620 6575 0,'-13'0'125,"0"0"-125,-1 0 31,1-13-31,-13-14 16,-1 27 0,14-26-1,0 26-15,-1 0 16,14-13-16,-13-1 15,0 14-15,0 0 16,0 0 0,-1 0-1,-12 0 1,-1 0 0,14 0-1,-13 0 1,13 0 15,-1 14-31,1 12 16,0-26-16,0 13 15,-1 0-15,1 27 16,0-27-16,-14 14 16,14-14-16,0-13 15,0 26-15,13-12 16,-13-1-1,13 0 1,-14 14-16,14-14 16,0 0-16,0 0 15,0 1-15,0-1 16,0 0-16,0 0 16,0 0-16,0 1 15,0-1-15,0 0 16,0 0-16,0 1 15,0-1-15,0 0 16,14 27 0,-1-27-1,-13 0-15,26 27 16,-13-14-16,1-26 16,-1 14-16,0-1 15,27 13-15,-27-12 16,14-14-16,-1 0 15,14 0-15,13 0 16,-40 0 0,13 0-16,1 0 0,-1 0 15,-13 0 1,27 0-16,0 0 16,-14 0-16,1 0 15,12-14 1,1 14-16,-13-26 15,-1 26 1,-26-13-16,13 13 16,-13-27-16,13 27 15,1-13-15,-1 0 16,0-1 0,-13-25-16,0 12 15,13-12-15,-13 12 16,0 14-16,0-14 15,0-12-15,0-14 16,0 40-16,-13-27 16,0 13-16,0 14 15,-1-13 1,1 13-16,-13-27 16,13 13 15,-1 14-31,-39-26 15,40 25-15,0 14 16,-14-13 0,-25 13-16</inkml:trace>
  <inkml:trace contextRef="#ctx0" brushRef="#br0" timeOffset="60547.77">15386 7488 0</inkml:trace>
  <inkml:trace contextRef="#ctx0" brushRef="#br0" timeOffset="-195234.63">7223 10927 0,'-13'27'93,"-14"-1"-93,14 1 16,-26 12-16,25-25 16,1-1-1,0 13-15,-14 1 16,27-1-16,-26 1 15</inkml:trace>
  <inkml:trace contextRef="#ctx0" brushRef="#br0" timeOffset="-194435.05">7038 10954 0,'13'13'15,"14"0"1,-1 14-1,-13 12 1,14-25-16,-27-1 31,13 0 47</inkml:trace>
  <inkml:trace contextRef="#ctx0" brushRef="#br0" timeOffset="-167467.07">7408 10345 0,'-13'0'125,"0"13"-125,13 14 16,-13-14-1,13 14-15,-14-14 16,1 0-16,13 0 15,-13 0-15,0-13 16</inkml:trace>
  <inkml:trace contextRef="#ctx0" brushRef="#br0" timeOffset="-161818.45">6826 11364 0,'13'-13'109,"14"13"-109,13 0 16,52 0-16,-52 0 16,26 0-16,53 0 15,27 0-15,-93 0 16,66 0-16,26 0 15,-39 0-15,-53 0 16,26 0-16,40 0 16,-39 0-16,-1 0 15,-39 0-15,26 0 16,-40 0-16,1 0 16,-14 0-16</inkml:trace>
  <inkml:trace contextRef="#ctx0" brushRef="#br0" timeOffset="-43549.94">13322 6747 0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2T00:55:5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6085 5358 0,'27'-13'219,"65"13"-219,-39 0 15,53-27-15,53 27 16,-13 0-16,-54 0 16,-26 0-16,93 0 15,0 0-15,13 0 16,-93 0-16,106 0 16,14 0-16,-14 0 15,-92 0-15,79 0 16,0 0-16,-14 0 15,1 0-15,-80 0 16,80 0-16,-27 0 16,14 0-16,-93 0 15,66 0 1,13 0-16,-52 0 0,-41 0 16,67 0-16,-40 0 15,27 0 1,-40 0-16,-27 0 15,14 0-15,-14 0 16,-12 0-16,-1 0 47</inkml:trace>
  <inkml:trace contextRef="#ctx0" brushRef="#br0" timeOffset="17665.4">10729 5715 0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2T01:01:41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21180 9327 0,'-13'13'125,"52"-13"-125,-25 0 0,78 0 15,67 0 1,-14 0-16,-118 0 16,105 0-16,67 0 15,39 0-15,-146 0 16,80 0-16,0 0 15,27 0-15,-27 0 16,-119 0-16,92 13 16,-39-13-16,-13 13 15,-54-13 1</inkml:trace>
  <inkml:trace contextRef="#ctx0" brushRef="#br0" timeOffset="12901.45">22860 11311 0,'-53'-13'47,"27"-40"-31,12 40-1,1-1 1,-13 1-16,12 13 16,-12-26-1,0 12-15,-1 14 16,-26 0-1,0-26-15,0 26 16,40 0-16,-13-13 16,-27 13-16,26 0 15,-12 0 1,12 0-16,14 0 16,0 0-1,-14 0-15,1 13 0,13 0 16,-14 14-16,14-1 31,13 1-31,0 12 16,0-26-16,0 27 15,0 0 1,0 39-16,0-52 16,0-14-16,0 40 15,13 13-15,0-26 16,-13-27-16,27 13 15,-27 14-15,26 13 16,-13-27 0,1 1-16,12-14 15,-26 0-15,27-13 16,-14 14-16,13 12 16,1-13-16,-14-13 15,0 13 1,120 1-1,-81-14-15,1 0 16,27 0-16,-54 0 16,27 0-16,13-14 15,27-52 1,-53 27-16,-27 39 16,-13-40-16,26-13 15,-26-40-15,0 41 16,0-81-16,0 54 15,-39-40-15,-1 13 16,0 40-16,0-40 16,-26 27-1,27 26-15,25 39 16,1 1-16,0 13 16</inkml:trace>
  <inkml:trace contextRef="#ctx0" brushRef="#br0" timeOffset="19852.46">2381 8797 0,'13'0'188,"14"0"-188,-14 0 16,0 0-16,14 0 15,-1 0-15,-12 0 16,38 0-16,15 0 15,-14 0-15,26 0 16,-39 0-16,39 0 16,0 0-16,14 0 15,-40 0-15,79 0 16,-26 0-16,26 0 16,-105 0-16,105 0 15,-26 0-15,26 0 16,-39 0-1,-14 0-15,-39 0 16,52 0-16,14 14 16,-40-14-16,-26 0 15,0 0-15,-1 0 16,-12 0-16,-14 0 16,-13-14 234,0-12-235,0-14 1,0-13-16,0 14 15,27-54-15,-27 53 16,26-13-16,-13-39 16,-13 65-16,0-26 15,14 27-15,-14-14 16,0 14-16,13 26 16,-13-13-16,0-1 15,0-12 1,0 13-1,0-1 1,0 1 172,-53 13-173,-13 0-15,13 0 16,13 0-16,-53 0 15,41 0-15,-54 0 16,66 0-16,-66 0 16,-238 0-1,186 0 1,12 0-16,27 0 16,26 0-16,54 0 15,-54 0-15,40 0 16,0 0-16,14 0 15,-1 0-15,-13 0 16,-13 0-16,53 0 16,-40 0-16,13 0 15,-13 0-15,27 0 16,-1 0-16,-13 0 16,14 0-16,13 0 15,-1 0 16,-38 0-31,38 0 204,1 119-189,0 238 63,13-330-62,0 13 15,0-14 0,0 1-15</inkml:trace>
  <inkml:trace contextRef="#ctx0" brushRef="#br0" timeOffset="23994.95">4008 9234 0,'14'0'31,"25"0"-15,41 0-16,-41 0 15,41 0-15,39 0 16,26 0-16,-39 0 15,-53 0-15,53 0 16,-27 0-16,-52 0 16,-14 0-16</inkml:trace>
  <inkml:trace contextRef="#ctx0" brushRef="#br0" timeOffset="29108.93">11179 9366 0,'13'0'78,"40"0"-62,-14 0-16,81 0 16,12 0-16,0 0 15,-39 0-15,145 0 16,-13 0-16,-40 0 15,-106 0-15,80 0 16,-40 0-16,0 0 16,-13 0-16,-66 0 15,39 0-15,0 0 16,-26 0-16,-26 0 16,13 0-16,12 0 15,-38 0-15,-1 0 16,27 0 187,-1 0-187,54-39-16,0 39 15,12-27-15,-39 27 16,-26 0-16,40 0 15,-1 0-15,-39 0 16,-27 0-16,13 0 16,1-13-16,-14 13 93,0 0-93</inkml:trace>
  <inkml:trace contextRef="#ctx0" brushRef="#br0" timeOffset="32092.17">5993 6509 0,'0'-13'141,"92"13"-141,-39 0 15,66 0-15,80 0 16,39 0-16,13 0 16,-132 0-16,199 0 15,-93 0-15,-40 0 16,-119 0-16,40 0 15,-80 0-15</inkml:trace>
  <inkml:trace contextRef="#ctx0" brushRef="#br0" timeOffset="73776.09">13097 8361 0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2T01:04:10.9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12383 8797 0,'13'0'687,"0"0"-671,13 0-1,-12 0 1,25 0 359,54 0-359,-40 0-16,26-13 15,-26 13-15,13 0 16,14-26-16,12 26 16,-65 0-16,52 0 15,-13 0-15,-13 0 16,-13 0-1,0-14-15,26 14 16,-13-26-16,0 26 16,-27 0-16,53-26 15,-26 12-15,13 1 16,-26 0-16,39 0 16,1-1-16,-1 1 15,-52 13-15,39-13 16,26 0-16,14-1 15,13-12-15,-66 13 16,40 0-16,52-1 16,-12 1-16,-67-13 15,53 12-15,13-12 16,40 0-16,-132 12 16,92 1-16,14-13 15,-41 12-15,41-39 16,-93 53-16,79-39 15,-26 26-15,40-14 16,-107 14-16,80 13 16,0-27-16,0 14 15,-66 0-15,66-14 16,-52 27-16,65-39 16,-92 39-1,79-13-15,13-14 16,-26 1-16,0-1 15,-67 27-15,41 0 16,52-26-16,-79 12 16,-27 14-16,67 0 15,13-13-15,13-13 16,-40 26-16,-39-13 16,13 13-16,26-27 15,-13 14-15,-39 13 16,26 0-16,0 0 15,0-13-15,-27 13 16,0-14-16,80 1 16,-79 13-16,12 0 15,1 0-15,26 0 16,0-39-16,-13 39 16,-26 0-16,12 0 15,1-14-15,-27 14 16,1 0 15,12-13-15</inkml:trace>
  <inkml:trace contextRef="#ctx0" brushRef="#br1" timeOffset="8688.09">12343 7673 0,'0'13'47,"0"0"-16,0 1-31,53-1 16,0-13-16,-27 26 15,27-26-15,40 27 16,12-14-16,41 40 16,-106-53-16,92 0 15,-13 40-15,27-27 16,-94-13-16,94 26 15,-27 1-15,53-14 16,-53 0-16,-40 0 16,41-13-16,38 27 15,-39-14-15,-79-13 16,53 13 0,65 14-16,-12-14 15,-93-13-15,106 26 16,-14-26-16,-13 14 15,-79-14-15,80 26 16,25-13-16,14-13 16,-92 14-16,118 12 15,-13-13-15,14-13 16,-1 14-16,-132-14 16,133 0-16,-14 13 15,0 13-15,-132-26 16,119 40-16,0-27 15,-26 0-15,-93 1 16,52-14-16,-12 13 16,0-13-16,-80 0 15,66 13-15,1-13 16,-28 0-16,-12 0 16,13 0-16,13 0 15,-26 13-15,26-13 16,-53 0-16,53 14 15,-13-14-15,53 26 16,-66-26-16,26 13 16,40-13-1,-53 0-15,39 13 16,1 1-16,-80-14 16,53 0-16,0 13 15,-26-13-15</inkml:trace>
  <inkml:trace contextRef="#ctx0" brushRef="#br1" timeOffset="15552.19">13031 7977 0,'13'-66'125,"13"13"-110,-12 13-15,-14-26 16,26 13-16,-13-39 16,1 12-1,-1 41-15,-13-27 16,39 13-16,-39 39 15,40-52-15,-40-13 16,53-27-16,-13 13 16,-27 27-16,40-40 15,0 1-15,-13 12 16,-27 53-16,26-52 16,14 26-16,-13-14 15,-40 67-15,40-53 16,-1 13-16,-12-26 15,-1-1 1,-26 54-16,14-1 16,-1-12-16,-13 25 15,-13 14 485,-67 0-484,41 0-16,-1 27 16,13-27-16,14 0 15,-13 0-15,12 0 16,1 0-16,26 0 109,54-13-93,-41-14-16,14 14 15,-1 13-15,-25 0 16,12 13 0,-13-13-1,1 53-15,12 13 16,-13-13-16,0-40 16,-13 1-16,-13-14 62,0 0-46,-13 0-16,-14 0 15,27 0-15,-53-27 16</inkml:trace>
  <inkml:trace contextRef="#ctx0" brushRef="#br1" timeOffset="16560.71">13216 7302 0,'26'0'62,"14"27"-62,-13-14 16,-1-13-16,14 13 15,-14-13-15,1 14 16,-14-14 0,13 0-1,-12 0-15,-1 13 32,-13 0-1,13 0-31,-13 14 0,0 26 15,0-27-15,0 1 16,0 78 0,0-65-16,0 26 15,0 27-15,-26-67 16,12 14-16,14-14 16,0 14-16,0-27 15</inkml:trace>
  <inkml:trace contextRef="#ctx0" brushRef="#br0" timeOffset="22219.22">14182 8639 0,'0'-40'110,"0"-66"-110,39 66 15,-39-26-15,0 13 16,0-52-16,0 25 16,0 40-16,0-39 15,0 13-15,0-13 16,0 65-16,0-39 15,0 14-15,0-1 16,0-13-16,0 27 16,0 12-1,0 1-15,0 0 16,0-13-16,0 12 16,0 1 15,0-13-16,0-14 17,0 27-32,0-14 31,0 14-31,0 0 16,0 0-1,0-1 32,0 1-31,0 0-16,0 0 15,0-1 1,0-25-16,0 12 16,0-26-1,0 40-15,0 0 16,0-14-1,0 14 110,-39 40-109,25-14-16,-25 27 0,12-27 16,14 0-16,-13-13 15,-1 0 1,1 0 62,26-40-78,0 27 16,0-40-16,0 14 15,0 25-15,0 1 16,0-13 0,13 26-16,13-14 15,-12 14 1,-1 0 15,13 0-15,1 27-1,-14-1-15,13 27 16,-12-26-16,12-1 16,14 40-16,-27-53 15,-13 1-15,13 12 16,1-13-1,-14 1 1,0-1-16,0 0 16,0 0-1,-14 14 17,1-27-32,-27 0 15,1 0-15,25 0 16,-25 0-16,-1 0 15,0 0-15,27 0 16</inkml:trace>
  <inkml:trace contextRef="#ctx0" brushRef="#br0" timeOffset="23353.61">14182 8255 0,'26'0'0,"14"-26"16,39 26 0,1-40-16,-28 27 0,-12 13 15,0 0-15,13-14 16,-40 14-1,0 0-15,27 0 110,-27 27-95,-13-1-15,0 27 16,27-13-16,-27 13 16,13-13-16,0 39 15,-13-39-15,13-27 16,-13 26 0,14-25-16,-14-1 15,0 0-15,0 0 16,0 1-16,13-1 15,-13 13-15</inkml:trace>
  <inkml:trace contextRef="#ctx0" brushRef="#br0" timeOffset="30786.55">3810 10769 0</inkml:trace>
  <inkml:trace contextRef="#ctx0" brushRef="#br0" timeOffset="38365.26">19500 7541 0,'13'0'16,"-13"13"-16,0 40 15,13-27 1,0 14-16,27 26 16,-40-53-16,27 40 15,-14-26 1,27 39-16,-14-66 15,-26 13-15,40-13 16,-14 0-16,1 0 16,-14 0-16,0 0 15,0 0-15,1-40 16,-1 1-16,0-14 16,-13 26-16,0-39 15,0 53-15,0-14 16,0-12-1,0 26-15,0-1 16,0 1-16,0-13 16,0-1-1,0 14-15,0-14 16,0-12-16,0 26 16,0-1-1</inkml:trace>
  <inkml:trace contextRef="#ctx0" brushRef="#br0" timeOffset="38751.05">20174 8004 0,'14'13'109,"-1"13"-93,-13 27-16,26-40 15,-26 27-15,0 13 16,0-26-16,0 12 15,0-26-15</inkml:trace>
  <inkml:trace contextRef="#ctx0" brushRef="#br0" timeOffset="39988.19">14102 6681 0,'27'13'47,"-14"27"-31,0 26 0,0-40-16,-13 27 15,14-40-15,12 27 16,-13 0-1,1-40-15,-1 0 16,0 13-16,14-53 63,-14-13-63,-13 0 15,26-13-15,-26 40 16,0-27-1,0 13-15,0 14 0,0 13 16,0-1-16,0 1 47</inkml:trace>
  <inkml:trace contextRef="#ctx0" brushRef="#br0" timeOffset="40651.73">14552 6667 0,'0'0'0,"93"-26"31,-80 13-31,0 13 78,-13 26-62,0 14-16,0 0 15,0-27 1,0 0-16,0 0 15,0 1-15,0-1 16,0 0-16,13-13 125,1 0-109</inkml:trace>
  <inkml:trace contextRef="#ctx0" brushRef="#br0" timeOffset="46021.05">15822 6284 0,'0'0'0,"-26"13"16,12 0 0,1-13-1,0 0-15,-14 14 16,27-1 0,-13-13-16,0 0 15,-13 26 1,12 1-1,14-14 1,-13 0 0,13 14-1,0-1-15,0-13 32,-13 27-32,13-27 15,0 0-15,0 1 16,0 12-1,0-13-15,0 1 16,0-1-16,0 0 16,0 13-1,0 1 1,0-14 0,0 14-1,0-14-15,0 0 16,0 0-1,0 1-15,0-1 16,13 13 0,-13-13-1,27 14 1,-1-1 15,-26-12 0,13-14-31,0 0 16,1 0 0,-1 0-16,13 0 15,1 0 1,-14 0 0,14 0-16,-14 0 15,13 0-15,14-27 16,-14 14-16,1 0 31,-14-1-31,0 1 16,-13 0-1,14 0 1,-14 0 0,13-14-16,0 14 15,13-27 1,-26 27 15,0-14-15,0 14-16,0 0 15,0-13 1,0 12-16,0-12 16,0-1-16,0-12 15,0 12 1,0 14-1,0 0-15,0-14 16,0 1 0,0 13-1,-13 13-15,13-14 16,0 1-16,-13 0 16,0 13-1,0 0 32,-1 0-31,1 0-16,-13 0 15,-1 0 1,14 0 62,0-13-62</inkml:trace>
  <inkml:trace contextRef="#ctx0" brushRef="#br2" timeOffset="53975.08">15862 6641 0,'26'0'31,"-13"0"0,-13 26-31,0-12 0,0-1 16,0 13 0,0 1-1,0-14 1,0 0-1</inkml:trace>
  <inkml:trace contextRef="#ctx0" brushRef="#br2" timeOffset="54510.08">15849 6972 0,'0'13'47,"0"0"-31,0 0-1,0 1-15,0-1 16,0 0 0,0 0 15</inkml:trace>
  <inkml:trace contextRef="#ctx0" brushRef="#br2" timeOffset="54942.07">15849 7197 0,'13'26'32,"-13"1"-17,0-14 1,0 0-16,0 27 31,0-27-15,0 0-1,0 14 1</inkml:trace>
  <inkml:trace contextRef="#ctx0" brushRef="#br2" timeOffset="55295.33">15862 7488 0,'0'13'15,"0"13"1,0-12 0,0-1-1,-13 0 1</inkml:trace>
  <inkml:trace contextRef="#ctx0" brushRef="#br2" timeOffset="56255.38">15200 6575 0,'14'0'16,"-1"0"15,0 0-31,0 0 16,0 0-16,14 0 15,-14 0 1</inkml:trace>
  <inkml:trace contextRef="#ctx0" brushRef="#br2" timeOffset="56578.46">15478 6601 0,'40'14'16,"-40"-1"-16,13-13 0,14 0 15,-14 0 1,0 0 0,40 0-1,-40 0-15,0 0 16,1 0-16,12 0 16,-13 0-16</inkml:trace>
  <inkml:trace contextRef="#ctx0" brushRef="#br2" timeOffset="56770.55">15835 6654 0</inkml:trace>
  <inkml:trace contextRef="#ctx0" brushRef="#br0" timeOffset="69390.7">15849 6588 0,'13'0'78,"13"27"-62,-13-14-16,-13 0 16,14 0-16,-1 27 15,0-27 1,-13 0-16,0 1 31</inkml:trace>
  <inkml:trace contextRef="#ctx0" brushRef="#br0" timeOffset="69766.98">15994 6932 0,'0'0'0,"13"27"47,-13-14-31,14 0-16,-1 13 15,0-12 1,-13 12-16</inkml:trace>
  <inkml:trace contextRef="#ctx0" brushRef="#br0" timeOffset="70059.34">16140 7236 0,'13'53'31,"0"-40"-15,-13 1 0,13-1 15</inkml:trace>
  <inkml:trace contextRef="#ctx0" brushRef="#br0" timeOffset="70299.63">16298 7646 0,'0'0'0</inkml:trace>
  <inkml:trace contextRef="#ctx0" brushRef="#br0" timeOffset="70547.59">16378 7898 0,'0'26'15,"0"-13"-15,13 1 16,-13-1 31,0 0-47,0 0 15</inkml:trace>
  <inkml:trace contextRef="#ctx0" brushRef="#br0" timeOffset="70779.12">16404 8030 0,'0'0'0,"0"13"16,13 14 0,1-14-16,-14 0 15,0 0 1,0 1-1,13 12-15,-13-13 16,13 14-16</inkml:trace>
  <inkml:trace contextRef="#ctx0" brushRef="#br0" timeOffset="71724.5">15835 6707 0,'-13'0'78,"0"0"-78,-14 0 16,1 0-1,-27 0-15,-26 27 16</inkml:trace>
  <inkml:trace contextRef="#ctx0" brushRef="#br0" timeOffset="71998.91">15319 6839 0,'-26'14'78</inkml:trace>
  <inkml:trace contextRef="#ctx0" brushRef="#br0" timeOffset="72206.5">15147 6972 0,'0'13'47,"-13"-13"-47,-13 13 16,-1 0 0,-26 27-16</inkml:trace>
  <inkml:trace contextRef="#ctx0" brushRef="#br0" timeOffset="72412.5">14856 7104 0,'-13'0'31,"0"13"-31,0 1 15,13-1 1,-27-13-16,-26 26 16,14-13-16,25-13 15</inkml:trace>
  <inkml:trace contextRef="#ctx0" brushRef="#br0" timeOffset="72605.53">14512 7276 0,'0'0'0,"-13"13"47,0 0-31,0-13-16</inkml:trace>
  <inkml:trace contextRef="#ctx0" brushRef="#br0" timeOffset="72815.5">14248 7422 0,'-13'13'16,"26"-26"-16,-26 39 15,-1-26 1,1 13 0,13 0-1,-13-13 1</inkml:trace>
  <inkml:trace contextRef="#ctx0" brushRef="#br0" timeOffset="73806.23">17846 6747 0,'0'13'16,"0"14"-1,0-14-15,0 0 16,0 27-16,0-14 16,27 1-1,-14-14-15</inkml:trace>
  <inkml:trace contextRef="#ctx0" brushRef="#br0" timeOffset="74020.11">17952 7117 0,'0'0'0,"13"40"16,-13-27-1,0 0 1,0 1-16</inkml:trace>
  <inkml:trace contextRef="#ctx0" brushRef="#br0" timeOffset="74244.69">17992 7342 0,'0'0'0,"0"13"0,0 1 15,0-1 1,13 0-16,-13 0 16,13 14-1,0-1 1,-13-13-16,0 14 15,0-1-15</inkml:trace>
  <inkml:trace contextRef="#ctx0" brushRef="#br0" timeOffset="74468.7">18045 7779 0,'0'26'0,"0"-13"0,0-52 0,13 118 16,-13-39 0,0-27-16,0 0 15,0 40-15,13-13 16,-13-27-16,0 14 16,0-1-1,0-13-15,0 0 0</inkml:trace>
  <inkml:trace contextRef="#ctx0" brushRef="#br0" timeOffset="74620.69">18071 8109 0</inkml:trace>
  <inkml:trace contextRef="#ctx0" brushRef="#br0" timeOffset="75308.53">16986 5675 0,'13'0'31,"-13"14"-15,-39-14 0,-1 26-16,-52-13 15,52-13-15,-26 0 16,-40 27-16</inkml:trace>
  <inkml:trace contextRef="#ctx0" brushRef="#br0" timeOffset="75542.75">15663 6099 0,'0'0'15,"-39"13"1,25 0-16,1 0 0,0 1 15,0-1 17,-14 0-32,1-13 15,-27 13-15</inkml:trace>
  <inkml:trace contextRef="#ctx0" brushRef="#br0" timeOffset="75745.59">15068 6363 0,'-26'13'0,"-1"1"16,14-14 0,-27 39-16,14-39 15,-27 27-15,0-14 16,26 0-16,-39 14 15</inkml:trace>
  <inkml:trace contextRef="#ctx0" brushRef="#br0" timeOffset="75949.59">14446 6562 0,'0'0'0,"-53"39"31,40-39-15,-27 14-16,1-1 15,-1-13-15,-26 13 16,13 13-16,-40 1 16,67-27-16</inkml:trace>
  <inkml:trace contextRef="#ctx0" brushRef="#br0" timeOffset="76109.16">13917 6707 0</inkml:trace>
  <inkml:trace contextRef="#ctx0" brushRef="#br0" timeOffset="80061.24">16616 8004 0,'13'13'47,"-13"27"-47,0-1 16,0-12-16,0 12 16,0 1-16,0-27 15,-26 1-15,26 25 16,-27-12-1,14-14 1</inkml:trace>
  <inkml:trace contextRef="#ctx0" brushRef="#br0" timeOffset="80468.87">16338 8123 0,'26'53'0,"54"26"16,-27 0-16,-14-52 16,1 13-16,40 12 15,-28-12-15,15-13 16,-54-1-1,40-13-15,-40-13 0,0 13 16,-13 1-16</inkml:trace>
  <inkml:trace contextRef="#ctx0" brushRef="#br0" timeOffset="81573.89">18084 7885 0,'0'26'78,"-26"40"-78,-1-26 15,-12 13 1,-1-14 0,0-12-16,27-1 15,0-12-15</inkml:trace>
  <inkml:trace contextRef="#ctx0" brushRef="#br0" timeOffset="81886.89">17806 8030 0,'53'53'16,"-26"-40"-16,39 14 15,0-14 1,0 13-16,-26-26 0,26 0 16,-53 40-1,14-40-15</inkml:trace>
  <inkml:trace contextRef="#ctx0" brushRef="#br0" timeOffset="82742.03">17039 5874 0</inkml:trace>
  <inkml:trace contextRef="#ctx0" brushRef="#br0" timeOffset="82941.56">17224 6615 0,'0'0'0,"14"13"0</inkml:trace>
  <inkml:trace contextRef="#ctx0" brushRef="#br0" timeOffset="83149.09">17238 6681 0,'0'26'0,"0"-13"0,0 1 16,13 39-16,-13-40 31</inkml:trace>
  <inkml:trace contextRef="#ctx0" brushRef="#br0" timeOffset="83351.61">17291 6998 0,'0'0'0,"13"106"31,0-66-31,13-27 31</inkml:trace>
  <inkml:trace contextRef="#ctx0" brushRef="#br0" timeOffset="83525.74">17357 7276 0,'0'0'0,"0"40"0,13-14 0,-13 14 16,0-27-1,13 0-15,-13 1 16,13 12-1</inkml:trace>
  <inkml:trace contextRef="#ctx0" brushRef="#br0" timeOffset="83688.75">17436 7660 0,'0'0'0,"0"13"0,13 27 15,-13-14-15,0 1 16,0-1-16,27-13 16</inkml:trace>
  <inkml:trace contextRef="#ctx0" brushRef="#br0" timeOffset="84244.64">17476 7818 0,'-13'27'63,"-1"26"-63,1-27 15,-13 14-15,12 0 16,-12-1-16,13-12 16,13-14-1,-27 13-15,14-26 16,0 14-16</inkml:trace>
  <inkml:trace contextRef="#ctx0" brushRef="#br0" timeOffset="84607.29">17092 7871 0,'13'14'0,"14"25"15,12-12 1,1 26-16,-27-53 16,54 39-16,-28-12 15,-12-1-15,-14-26 16,-13 13-16</inkml:trace>
  <inkml:trace contextRef="#ctx0" brushRef="#br0" timeOffset="85945.23">14340 9432 0,'0'-39'78,"0"-14"-63,0 40-15,0-14 16,0-26-16,0 27 16</inkml:trace>
  <inkml:trace contextRef="#ctx0" brushRef="#br0" timeOffset="86160.23">14340 9181 0,'0'-13'109</inkml:trace>
  <inkml:trace contextRef="#ctx0" brushRef="#br0" timeOffset="86734.18">14314 8864 0,'0'-14'110,"0"1"-95,0-40-15,13 27 16,-13 12 0</inkml:trace>
  <inkml:trace contextRef="#ctx0" brushRef="#br0" timeOffset="87270.41">14274 8414 0,'0'79'31,"0"-39"-15,0-1-16,-13 1 16,-13 0-16,-1 13 15,14-27-15,0-13 16,13 1-16,-14-1 31</inkml:trace>
  <inkml:trace contextRef="#ctx0" brushRef="#br0" timeOffset="87655.4">14129 8520 0,'26'26'47,"1"-13"-47,52 27 16,0 0-16,14-1 16,-67-39-16,27 27 15,0-1-15,-26-13 16,-14-13-16</inkml:trace>
  <inkml:trace contextRef="#ctx0" brushRef="#br0" timeOffset="88390.1">12581 9393 0,'0'-14'62,"-13"-25"-46,-1-27-16</inkml:trace>
  <inkml:trace contextRef="#ctx0" brushRef="#br0" timeOffset="88614.1">12462 8969 0</inkml:trace>
  <inkml:trace contextRef="#ctx0" brushRef="#br0" timeOffset="88787.11">12462 8943 0</inkml:trace>
  <inkml:trace contextRef="#ctx0" brushRef="#br0" timeOffset="89318.69">12554 8520 0,'0'13'31,"-13"40"-31,0 0 16,0-40-16,0 53 16,-27-40-16,27 54 15,-14-67-15,14 14 16,-13 39-16,12-40 15,1-13 1</inkml:trace>
  <inkml:trace contextRef="#ctx0" brushRef="#br0" timeOffset="89647.25">12383 8731 0,'39'53'15,"67"13"-15,13-13 16,53 27-16,-106-80 16,27 53-16,26-27 15,-13 14-15,-93-40 16,-13 13-16</inkml:trace>
  <inkml:trace contextRef="#ctx0" brushRef="#br0" timeOffset="96873.07">12211 8414 0,'0'0'0,"-53"119"16,39-93-16,14-13 15,0 54-15,0 38 16,0 1-16,0-40 16,40 27-16,0 0 15,66 26-15,-67-93 16,94 27-16,12-13 15,106-27-15</inkml:trace>
  <inkml:trace contextRef="#ctx0" brushRef="#br0" timeOffset="98671.35">16470 7580 0,'0'0'0,"-13"27"16,13 65 0,-26-78-16,26 25 15,-53 1-15,53-14 16,0 1 0,0-1-16,0 14 15,0-27-15,0 14 16,0 12-16,0-12 15,0 39-15,13-40 16,0 14-16,0 0 16,1-14-16,-1 1 15,0-1-15,14 1 16,12 12-16,-12-39 16,39 27-16,0-1 15,27-12-15,-1 12 16,-52-26-16,66 13 15,39-13-15,-65 0 16,-27 0 0,105 0-16,1 0 15,0 0-15,-106 0 16,92 0-16,1 0 16,-14 0-16,0 0 15,-92 0-15,53 0 16,-27-13-16,-40-13 15,-13-1-15,1 27 16,-1-40-16,-13 14 16,0 13-16,0-14 15,0-26-15,0 0 16,0 0-16,-93-39 16,-13-1-16,-26 1 15,0 26-15,39 26 16,-251-53-16,-79 1 15,13 52-15,291 40 16,-146 0-16,67 0 16,66 0-16,92 0 15,-66 0-15</inkml:trace>
  <inkml:trace contextRef="#ctx0" brushRef="#br3" timeOffset="106586.31">15941 6773 0,'-13'0'0,"13"14"16,0 25-16,0 1 16,0-27-16,0 27 15,-13-27 1,-1 14-16,14 12 16,-26-26-1</inkml:trace>
  <inkml:trace contextRef="#ctx0" brushRef="#br3" timeOffset="106832.46">15729 7461 0,'0'0'0,"0"53"31,0-40-15,0 1 15,-26-1-15,26 0-16</inkml:trace>
  <inkml:trace contextRef="#ctx0" brushRef="#br3" timeOffset="107033.62">15610 7871 0,'0'0'0,"0"40"31,0-14-31,0-12 47,0-1-47,-13 0 15</inkml:trace>
  <inkml:trace contextRef="#ctx0" brushRef="#br3" timeOffset="107200.66">15544 8109 0,'-13'106'32,"13"-92"-32</inkml:trace>
  <inkml:trace contextRef="#ctx0" brushRef="#br3" timeOffset="107977.21">17026 5847 0,'0'40'47,"0"-27"-47,0 14 16,0-14-16,0 27 15,0-14-15,0-13 16</inkml:trace>
  <inkml:trace contextRef="#ctx0" brushRef="#br3" timeOffset="108195.21">16986 6456 0,'0'0'0,"-13"26"0,13 1 16,0-14 0,0 0-1,-13 14 1,13-14 0</inkml:trace>
  <inkml:trace contextRef="#ctx0" brushRef="#br3" timeOffset="108417.76">16894 6773 0,'0'0'0,"0"14"16,0 12 62,-14-13-63,14 0-15</inkml:trace>
  <inkml:trace contextRef="#ctx0" brushRef="#br3" timeOffset="108602.76">16788 7091 0,'0'0'0,"0"40"15,-27-14-15,27-13 16,-13 27-16,-13 26 16,12 13-16,-12-52 15,-14 52-15,-26 40 16</inkml:trace>
  <inkml:trace contextRef="#ctx0" brushRef="#br3" timeOffset="108801.78">16431 8202 0,'0'0'0,"0"79"0,0-52 15,0-1-15</inkml:trace>
  <inkml:trace contextRef="#ctx0" brushRef="#br3" timeOffset="109481.31">17939 6813 0,'0'13'47,"0"0"-47,0 14 16,0 13-1,0-14-15,0 14 16,0-1-16</inkml:trace>
  <inkml:trace contextRef="#ctx0" brushRef="#br3" timeOffset="109699.44">17833 7554 0,'0'0'0,"0"53"15,0-27 1,0 1 0,0 12-1,-13-25 1,-1 39 0,-38 26-16</inkml:trace>
  <inkml:trace contextRef="#ctx0" brushRef="#br3" timeOffset="109929.42">17687 7990 0,'0'14'16,"0"12"-1,0-13 1,-13 27-1,13-27 1,-13 0-16,0 14 16,13-14-16,-27 27 15,14-14-15,-27 1 16</inkml:trace>
  <inkml:trace contextRef="#ctx0" brushRef="#br3" timeOffset="110114.45">17568 8255 0,'-13'66'47,"13"-39"-31,-13 12 15</inkml:trace>
  <inkml:trace contextRef="#ctx0" brushRef="#br3" timeOffset="110987">12660 9327 0</inkml:trace>
  <inkml:trace contextRef="#ctx0" brushRef="#br3" timeOffset="111226.47">12779 9102 0,'0'0'0,"27"-40"16,-14 27-16,-13 0 15,13-1 1,-13 1 0,14-13-16,-1-14 31,-13 0-31</inkml:trace>
  <inkml:trace contextRef="#ctx0" brushRef="#br3" timeOffset="111469.71">12912 8625 0,'13'-13'15,"13"-13"1,-12 12-16,-1-12 16,0 26-16,0-13 15,-13 0-15,14-14 16,-1 1-16,-13 12 16,13-12-16,27-27 15,-1 0-15</inkml:trace>
  <inkml:trace contextRef="#ctx0" brushRef="#br3" timeOffset="111651.71">13229 7779 0</inkml:trace>
  <inkml:trace contextRef="#ctx0" brushRef="#br3" timeOffset="112202.27">14288 9234 0,'13'0'47,"0"-13"-47,40-40 16,-53 40-16</inkml:trace>
  <inkml:trace contextRef="#ctx0" brushRef="#br3" timeOffset="112435.96">14658 8599 0,'13'-27'16,"14"27"-1,-1-39 1,-13 39 0,27-13-1,-27-1 1,27-52-16</inkml:trace>
  <inkml:trace contextRef="#ctx0" brushRef="#br3" timeOffset="112657.96">15055 8070 0</inkml:trace>
  <inkml:trace contextRef="#ctx0" brushRef="#br3" timeOffset="113441.39">15161 7937 0,'-14'0'16,"-25"27"-1,25-1-15,-12 1 16,-14-1-16,14 1 16,-1-14-1,1 0-15</inkml:trace>
  <inkml:trace contextRef="#ctx0" brushRef="#br3" timeOffset="113726.96">14923 8083 0,'0'13'31,"13"14"-31,13-14 16,-13 13-16,40-12 16,0 25-1,-26-25-15,-14-14 16,-13 26-16,13-26 16</inkml:trace>
  <inkml:trace contextRef="#ctx0" brushRef="#br3" timeOffset="114218.23">13745 7832 0,'-13'0'62,"-27"26"-46,-26 14-16,26-14 16,1-13-16,12 1 15,-12-14-15</inkml:trace>
  <inkml:trace contextRef="#ctx0" brushRef="#br3" timeOffset="114426.24">13322 7805 0,'13'0'16,"13"0"-16,-12 13 15,-1 14-15,13-14 16,-12 14 0,12 12-16,-26-26 15,27 1-15,-14-14 16</inkml:trace>
  <inkml:trace contextRef="#ctx0" brushRef="#br3" timeOffset="115221.07">16484 8096 0,'0'0'0,"-14"27"47,1-1-31,-27 27-16,27-26 15,-13 12-15,-1-26 16,14 14-16,0-27 16,-14 13-16,27 0 15</inkml:trace>
  <inkml:trace contextRef="#ctx0" brushRef="#br3" timeOffset="115546.07">16206 8281 0,'13'27'31,"13"-1"-16,-12 1 1,-1-14 0</inkml:trace>
  <inkml:trace contextRef="#ctx0" brushRef="#br3" timeOffset="116257.16">17846 8308 0,'13'0'62,"-13"40"-46,-13-40-16,-40 26 15</inkml:trace>
  <inkml:trace contextRef="#ctx0" brushRef="#br3" timeOffset="116537.71">17542 8255 0,'13'13'15,"14"27"1,12 13-16,-12-40 15,-1 14-15,-13-14 16,27 0-16,-40 13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2T01:06:42.011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11390 5649 0,'0'53'31,"0"-40"-15,0 13-16,14 27 16,-14-26-16,13 13 15,0-14-15,0-13 16,14 14-16,-1-41 78,27-38-78,-53 38 16,53-39-16,-13-13 15,-1-13-15,-12 52 16,-14-12-1,0-14-15,27 26 16,-40 1-16,0-1 16</inkml:trace>
  <inkml:trace contextRef="#ctx0" brushRef="#br0" timeOffset="511.21">11787 5675 0,'0'14'47,"0"-1"-47,0 13 16,40 1-16,-40-1 15,0 1 1,13-1-16,-13-13 31,13 1-15</inkml:trace>
  <inkml:trace contextRef="#ctx0" brushRef="#br0" timeOffset="9824.9">5662 10385 0,'0'13'0,"0"0"16,0 1 15,0-1-31,-13 0 16,13 13-1,0-12 17,-13-14-17,13 13 1</inkml:trace>
  <inkml:trace contextRef="#ctx0" brushRef="#br0" timeOffset="10090.9">5569 10491 0,'0'0'0,"14"13"16,-1 0-16,0-13 16,0 13-16,1 1 0,12-1 31,-13 0-31</inkml:trace>
  <inkml:trace contextRef="#ctx0" brushRef="#br1" timeOffset="31462.44">14367 6284 0,'13'0'47,"-13"26"-47,13 1 16,-13-1-16,0 14 16,14 0-1,-1-40-15,-13 13 16,13 27-16,0-40 15,-13 13-15,13-13 16,-13 13 15,27-13-15,-1-26 0,-12-27-16,-1-27 15,0 41-15,-13 25 16,13-25-16,-13 25 15,0 1-15,0 0 16,0 0 0,0-1-1,0 1 1,-13 13 15</inkml:trace>
  <inkml:trace contextRef="#ctx0" brushRef="#br1" timeOffset="31976.44">14552 6324 0,'0'13'32,"13"0"-32,-13 13 15,0-12-15,0 25 16,27 1-16,-27-27 15,0 14 1,13-1-16,-13-13 16,0 1-1</inkml:trace>
  <inkml:trace contextRef="#ctx0" brushRef="#br1" timeOffset="39032">15677 7686 0,'-14'-13'16,"1"13"-16,0 0 15,0 0 1,-14 0 62,14 0-78,-13 26 16,26-12-1,-14-14-15,1 13 16,0-13-16,13 13 16,-13 0-1,-1 27-15,14-14 16,0 14-16,-13-13 16,0-14-1,13 0-15,0 13 16,0-12-16,0-1 15,0 0 1,0 0-16,0 14 16,0-1-16,0 14 15,0-14 1,0 1-16,0 13 16,0-27-16,0 13 15,0-12-15,0 12 16,0 14-1,13-27-15,-13 40 16,13-13 0,-13-1-16,14-12 15,-1-1-15,0 14 16,-13-14-16,0-13 16,27 27-1,-1 0 1,-26-14-16,26 14 0,-12-27 15,-1 40 1,0-40-16,0 14 16,1 26-16,12-27 15,0 54-15,1-41 16,13 27 0,-14-39-16,1 13 15,-27-14-15,39 14 16,-12-14-16,-14-13 15,27 40-15,-14-13 16,1-14-16,-14 14 16,0-13-16,13-1 15,1 27-15,-1-13 16,-12-27-16,12 0 16,-13 53-16,14 0 15,-14-52-15,13 12 16,-26-13-16,40 14 15,-13-14 1,-27 0-16,13 0 0,13-13 16,-26 14-1,13-14-15,14 0 32,-27 13-32,13-13 15,0 0 1,14 0-16,-14 0 15,14 0-15,-1 0 16,0 0-16,1 0 16,13 0-16,-14 0 15,-13 0 1,1 0 15,-1-13-31,26-14 16,-25 1-1,12-1-15,-13 14 16,1-13-16,-1-27 16,-13 0-1,13 40-15,-13-27 16,0-13-16,0 13 16,0 14-16,0-14 15,0 14 1,0-1-16,0 14 31,0-27-31,0 1 16,0 12-1,-26-26 1,-1 14-16,14-28 16,0 54-16,-1-13 15,1-1-15,0-39 16,13 53-16,-40-93 15,27 53 1,0 27-16,-14-1 16,1-12-16,-1-28 15,1 14-15,-14-39 16,40 79-16,-26-27 16,13-13-16,-40 0 15,39 27-15,14-1 16,-39-12-1,26-1-15,-27-13 16,13 13-16,-12 27 16,26 0-16,-14-14 15,-13-12-15,14 39 16,13-27-16,-40 14 16,26-14-16,1 1 15,-1 13 1,1 0-16,26-1 15,-27 1-15,-12-27 16,26 27-16,-1 13 16,1-13-16,-27-40 15,40 40-15,-13 0 16</inkml:trace>
  <inkml:trace contextRef="#ctx0" brushRef="#br1" timeOffset="66494.78">15901 8070 0,'0'-13'125,"0"-14"-109,-13 27-16,0-13 15,13 0 1,-13-1-16,13 1 16,-27-13-16,27 12 15,-26 1 1,13-26-16,-1 39 15,1-27 1,0 27 0,-14-26-16,14 12 15,0 1-15,0 0 16,13 0-16,-13 13 16,-14-13-16,14-1 15,0 14-15,-14-13 16,14 0-16,0 13 15,0 0 1,-1 0-16,-12 0 31,13 0-31,-1 0 16,1 0-16,0 0 16,0 0-16,-1 0 15,-12 13-15,0 14 31,26-14-31,-27 13 16,14 1-16,0-27 16,-1 26-16,1-26 15,13 27-15,-13-14 16,13 0 0,0 13-16,0 14 15,0-27 1,0 14-16,0 26 15,0-40-15,0 0 16,0 14-16,0-1 16,0-13-16,0 1 15,0-1-15,13 27 16,-13-27-16,0 0 16,0 27-1,13-14-15,1-26 16,-14 13-16,13 14 15,0-14-15,14 14 16,-27-14 0,13 0-16,0 13 15,0-26 1,0 14-16,1-1 16,-1-13-16,-13 13 15,26-13 1,-12 27-16,-1-27 15,0 13-15,0 0 32,14-13-32,-14 13 0,13 0 15,-12-13 1,12 0-16,-13 0 16,14 27-1,-14-27-15,0 0 16,0 0-16,27 0 15,-27 0 1,1 0-16,12 0 16,-13 0-16,14-13 15,-14 13 1,13-14-16,-12 1 16,12 0-16,-13-13 15,1 26-15,-1-14 16,0 1-1,14 0-15,-14 0 16,0-27 0,0 27-16,-13-14 15,0-12 1,0 25-16,13 1 16,-13 0-16,0-27 15,0 14 1,0 13-16,0-27 15,0 27-15,0-1 16,0-25 0,0 12-16,0 14 15,-26-40-15,26 27 16,-26-14-16,12 27 16,14-14-16,-26 1 15,13 13-15,-1-14 16,1 27-16,0-26 15,-14-1-15,14 14 16,13 0-16,-26 13 16,-1-27-16,14 27 15,0 0-15,-14-13 16,14 13-16,-27-13 16,14 13-1</inkml:trace>
  <inkml:trace contextRef="#ctx0" brushRef="#br1" timeOffset="68121.06">16669 8890 0,'0'0'0,"-40"-40"16,40 14-16,-26 13 15,12 13-15,-12-27 16,-1 27-16,14 0 15,-13-13 1,-1 13-16,-12 0 16,25 0-16,-25-27 15,12 27-15,-52-13 16,66 13-16,-1 0 16,-25 0-16,26 0 15,-1 0-15,1 0 16,0 0 15,-14 0-31,1 40 16,26-14-16,0 27 15,0-26-15,0 26 16,0-27-16,0 27 16,0 0-16,0 0 15,0 0-15,26 39 16,-12-12-16,-1-54 15,13 40 1,1-13-16,12 0 16,1-13-16,-13-27 15,-1 27-15,27 39 16,0-52-16,-27-14 16,40 0-16,-13-13 15,0 0-15,-13 0 16,-14 0-16,1 0 15,-1 0 1,1-26-16,-27-1 16,26 1-16,-26-27 15,0 26-15,14-12 16,12-27-16,-26-14 16,0-26-16,0 27 15,0-40-15,-26-13 16,-67-1-16,-66-25 15,133 131-15,-107-52 16,-12 79-16,39 0 16</inkml:trace>
  <inkml:trace contextRef="#ctx0" brushRef="#br2" timeOffset="81217.8">18190 5861 0,'0'0'15,"-40"-27"-15,-12-13 0,-15 14 16,54 26-16,-13 0 16,-40-13-16,39-1 15,-13 14-15,-13-39 16,14 39-16,-14 0 16,0 0-1,0 0-15,27 0 16,-41 0-16,28 0 15,-14 0-15,13 0 16,-26 13-16,-13 0 16,12 14-16,28-14 15,-94 27-15,41-14 16,-14 1-16,66-14 16,-39 53-16,0-26 15,65-27-15,-52 26 16,27-12-16,-41-1 15,1 54-15,26-41 16,0 14-16,0-13 16,40 0-16,-27-1 15,27-25-15,-27 78 16,27-39-16,-27 40 16,27-54-16,0 14 15,0 53-15,-14-40 16,27-26-16,0 53 15,0-14-15,0 67 16,0-107-16,0 27 16,80 67-16,-41-80 15,41 39 1,-54-65-16,40 52 0,27 0 16,-40-39-1,-14-13-15,120 78 16,-66-65-16,66 39 15,-107-79-15,120 40 16,-26 0-16,-67-40 16,80 26-16,-93-12 15,93 12-15,-40 14 16,27-27-16,-80 0 16,66-13-16,-26 0 15,-27 0-15,-39 0 16,52-13-16,-12 0 15,12-53-15,-65 39 16,39-26-16,27-39 16,-14-28-16,-39 41 15,-1 26-15,14-79 16,-13-27-16,0 14 16,-27 65-16,-13-52 15,0 0-15,0 52 16,0 41-1,0-54-15,0 27 0,0 13 16,-13-26-16,-14 52 16,-12-52-1,-14-14-15,13 14 16,27 39-16,-53-66 16,-40 27-16,26-40 15,54 79-15,-53-26 16,-27-27-16,-13 40 15,-14-39-15</inkml:trace>
  <inkml:trace contextRef="#ctx0" brushRef="#br2" timeOffset="82655.6">14843 9485 0,'-66'-26'0,"-27"-14"16,1-13-16,12 40 16,41 0-16,-94-14 15,-39-12-15,0 12 16,106 27-16,-79-13 16,26 13-16,-14 0 15,28 0-15,65 0 16,-26 0-16,-14 26 15,1 14-15,53-13 16,-27-14-16,-66 53 16,66-26-16,26-27 15,-26 40-15,-53 13 16,27 27-16,13-41 16,26-12-16,-26 39 15,26-52-15,40 39 16,-13-53-16,0 53 15,0-13-15,0 27 16,13-54-16,-14 40 16,14-13-16,0 13 15,0-52 1,0 39-16,0 39 16,0-39-16,53 40 15,-26-67-15,26 54 16,52-14-16,-25-27 15,-41 1-15,81 26 16,-1-39-16,-27-1 16,54 1-16,-67-14 15,80 0-15,0-13 16,-27 0-16,-79 0 16,79 0-16,-13 0 15,13 0-15,-79-26 16,93-1-16,-14-13 15,27 1-15,-40 12 16,-53 14-16,40-27 16,-40 1-1,-13 12-15,-27 14 0,1-40 16,-14 27 0,-13-14-16,0 27 0,0-14 15,0-39 1,0 26-16,0 14 0,0-27 15,0-13 1,0-40-16,0 80 16,0-1-16,0-26 15,-13 27-15,-14-14 16,14 14-16,-26-1 16,-14-52-16,0 26 15,53 26-15,-40 1 16,-66-67-16,27 40 15,52 40-15,-65-26 16,-1 12-16,-26 1 16,27-1-16,65 27 15,-26 0-15,27-13 16</inkml:trace>
  <inkml:trace contextRef="#ctx0" brushRef="#br2" timeOffset="88648.07">7448 9684 0,'0'-13'15,"0"-1"-15,0-12 16,-13-1 15,13 14-31,-27 0 16,14-14 0,0 27-16,0-26 15,-1-14 1,1 14-16,0 13 15,0-14-15,-14-13 16,-12 14-16,-1 0 16,-13-1-16,-13-13 15,-14 14-15,28 13 16,-1 0-16,0-1 16,-40-25-16,27 39 15,-53-14-15,92 14 16,-52 0-16,-27 0 15,14 0-15,39 0 16,-53 0-16,0 0 16,-26 0-16,92 0 15,-79 0-15,13 0 16,-13 0-16,66 0 16,-53 0-16,14 0 15,26 14-15,52-14 16,-12 13-16,-1 13 15,-12 1-15,26 12 16,-27 14 0,27 0-1,-14 13-15,1 1 16,26-28-16,0 27 16,-53 40-16,53-66 15,0 13-15,0 13 16,0 13-16,0-13 15,0 27-15,13-66 16,27 65-16,-1 27 16,1 0-16,0-79 15,26 92-15,27-26 16,-67-66-16,27 26 16,53 66-16,13-39 15,40-1-15,-107-52 16,41 0-16,13-27 15,53 27-15,-1-40 16,-78 0-16,79 0 16,-1 0-16,1 0 15,-27-14 1,-66 1-16,67-53 16,-41 13-16,107-79 15,-80 39 1,-40 14-16,54-27 15,-54 13-15,-53 67 16,67-67-16,-14-39 16,-39 0-16,-27 92 15,0-79-15,-13 13 16,0 27-16,0 39 16,0 0-16,-26-26 15,-14 13-15,27 27 16,-13 13-1,-27 0-15,-13-14 0,-14 14 16,41 0-16,-41-14 16,1 14-16,-1 0 15,41 13-15,-1-27 16</inkml:trace>
  <inkml:trace contextRef="#ctx0" brushRef="#br2" timeOffset="90490.81">10901 5794 0,'0'0'0,"-53"-26"16,26 13-16,-25-1 15,-1 1-15,39 13 16,-39-26-16,14 13 15,12 13-15,1 0 16,-14 0-16,-39-14 16,13 14-16,39 0 15,-52 0-15,13 0 16,-14 0-16,-26 0 16,80 0-16,-27 0 15,-53 0-15,40 0 16,40 0-16,-54 0 15,1 53-15,13-40 16,53 1-16,-54 12 16,67 1-16,-39 12 15,-1 27-15,27-39 16,-14 39-16,-26 0 16,27 14-16,13-54 15,0 27 1,-27 26-16,13-13 0,27-52 15,0 39-15,-13 0 16,13 52 0,0-12-16,0-67 15,0 67-15,0 13 16,0-14-16,0-52 16,0 40-16,0 12 15,13 1-15,1-14 16,-1-39-16,27 66 15,-27-40-15,13-13 16,27-14-16,-13 54 16,-14-67-16,14 27 15,-27-39-15,40 52 16,-13-27-16,39 28 16,-26-28-16,53 1 15,0-14-15,-14-12 16,-52-1-16,119-13 15,-27 13-15,0 0 16,-13 1-16,-79-14 16,39 26-16,1-13 15,-14-13 1,-53 0-16,53 0 0,27 27 16,0-27-16,-80 0 15,79 0-15,14 0 16,0 0-1,-79 0-15,52-27 16,-39 1-16,-14-14 16,14 14-16,-27 12 15,0-25-15,14-27 16,-1-14-16,-26 40 16,40-52-16,-40-14 15,13-39-15,-13 39 16,0 40-16,0-67 15,0 27-15,0 1 16,0 65-16,0-39 16,-26 26-16,12-40 15,-12 40-15,13 0 16,-1-26-16,-12 26 16,0 0-16,-14-40 15,0 54-15,0-41 16,14 41-16,0 12 15,-41-39-15,41 26 16,-14 1-16,27 12 16,-27 1-16,40 12 15,-39-12 1,12 13-16,14-14 16,-27 1-16,1-1 0,25 27 15,-25-13 1,12-13-16,14 26 15,0 0-15,-14 0 16,14-27 0</inkml:trace>
  <inkml:trace contextRef="#ctx0" brushRef="#br2" timeOffset="200997.43">6337 4207 0,'0'26'62,"-13"14"-46,-1 13-16,1-27 15,0 27-15,13-13 16,-13 26 0,-1-39-16,14-14 15,-26 66-15,13-13 16,13-26-16,0-14 15,-14 27-15,14-26 16,0-14-16,0 0 16</inkml:trace>
  <inkml:trace contextRef="#ctx0" brushRef="#br2" timeOffset="-194978.81">15729 7594 0,'0'-27'32,"-13"14"-32,-13 0 15,-14-14 1,-26 1-16,26 26 16,14-14-16,-40 14 0,13 0 15,13 0 1,14 0-16,-1 0 15,1 0-15,-1 0 16,14 0-16,-13 0 16,26 27-16,-40-1 15,40-12-15,-27 12 16,14 14-16,13-1 16,-40-12-16,40-1 15,0 27-15,0 27 16,0-27-16,0-14 15,0 1-15,0 39 16,0-26-16,0-13 16,0 13-16,14 26 15,-14-13-15,39 1 16,-12-41-16,-1 14 16,27 65-16,0-38 15,-26-41-15,26 14 16,-14-27-16,41 0 15,-54-13-15,14 0 16,13 0 0,39 0-16,-39 0 15,-40-13-15,27 0 16,13-67-16,-27 54 16,1-27-16,-1 13 15,1-39-15,-27 39 16,13 14-16,0-14 15,1-13-15,-1-26 16,13-1-16,-26 67 16,13-66-16,-13-1 15,0 28-15,0-1 16,0 0 0,0-53-16,-52-13 0,12 66 15,-13-13-15,0 13 16,27 53-16,-1-13 15,14-1-15,0 14 16,-14 0 0,27-13-16,-13 13 15,0 0-15</inkml:trace>
  <inkml:trace contextRef="#ctx0" brushRef="#br2" timeOffset="-193953.56">16814 8758 0,'-39'-53'31,"-1"13"-31,-26 0 16,39 14-16,14 26 16,-27-40-16,14 14 15,-1 13-15,-39-1 16,40 14-1,-14 0-15,-13 0 16,27 27 0,-40 26-16,13 13 15,0-26-15,26-40 16,-12 39-16,12 1 16,1-14-16,13 1 15,13 13-15,0-14 16,0 40-16,0-26 15,0-14 1,0 40-16,0-13 16,13 27-16,0-54 0,53 67 15,0-14 1,-13 1-16,-13-54 16,13 53-16,13-12 15,0 12-15,-13-39 16,13-1-16,14-12 15,12-1-15,14-26 16,-66 0-16,39 0 16,27 0-16,-40 0 15,-26 0-15,-1-13 16,14-66-16,-13 12 16,-14-12-16,-26 39 15,14-65-15,-1-1 16,-13-13-16,0 13 15,0 79-15,-27-92 16,-39-26-16,-40-1 16,80 107-16,-53-41 15,-40 54-15,13-1 16,66 27-16,-39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2T01:30:22.19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8334 7435 0,'-26'13'47,"26"0"-47,0 27 15,0 0-15,0-27 16,0 27 0,0-14-1,0 27 16,40-40-15,105-13 0,-26 0-1,27 0 1,-120 0-16,54 0 16,-28-40-1,-38 27 1,52 0 15,-53-13-31,133 12 16,-80 1-1,79 0 1,-39 13 15,0 0-15,-80 0-1,1 0 1,13 26 0,-27 1-1,26-1 1,-12-13 0,-14 1-1,27-1 1,0-13-1,-1 0 1,1 0 0,39-13-1,-52-1 1,-14 14 15,0-13-15,0 13-1,1-13 1,-14-27 0,0 1-1,26-14 1,-26 26 0,0 1-1,0-1 1,0 14-1</inkml:trace>
  <inkml:trace contextRef="#ctx0" brushRef="#br0" timeOffset="14067.52">13428 9419 0,'-27'-26'78,"1"12"-78,-1-12 16,-52-14-1,-53-13 1,-1 1 0,-92-1 15,212 53-31,-93 0 31,40 66-15,-40 92-1,14 14 1,-1-39 0,53-41-1,1 14 1,26-26-1,13 25 1,79 41 0,14-40-1,211 39 1,-159-132 0,14 14-16,66 13 31,53-27-31,-93-13 31,0-13-15,-158-14-1,-14-39 1,0-79 0,-13 39-1,0-199 1,-13 279-1,-93-186 1,-106-13 0,-65 67-1,131 105 1,-79-27 0,146 80-1,-14-39 16</inkml:trace>
  <inkml:trace contextRef="#ctx0" brushRef="#br0" timeOffset="15804.49">19566 9313 0,'0'0'0,"-53"0"16,0 66 0,27 40-1,26 93 1,0-54 15,0 27-15,0-53-1,0 53 1,0-53 0,132 93-1,-66-172 1,106 13 0,-53-40-1,119-13 1,-92-13-1,-14-27 1,-92 27 0,-27-1-1,-13-38 1,66-107 15,-39 106-15,26-79-1,-27 13 1,-26 26 0,0 0-1,0 27 1,-40 0 0,-13 13-1,0 27 1,14 12-1,-80-12 1,-80 26 0,54 0-1,52 0 1,1-26 15,39-1-15,39 27-1,1 0 1</inkml:trace>
  <inkml:trace contextRef="#ctx0" brushRef="#br0" timeOffset="21056.84">14314 11165 0,'0'53'47,"0"-13"-47,0 0 16,0-14 0,0 1-1,0 39 1,0 13-1,0-66 1,0 1 0,26 12 93,-12-26-93,12 0-16,14 0 15,92 0 1,80 0 0,-93 0-1,172 0 1,-106 0-1,106 0 1,-13 0 0,198 0-1,-172 0 1,120 0 0,-27 0-1,-133 0 1,54 0-1,-14 0 1,-158 0 15,39 0-15,-40 0 0,1 0-1,-67 0 1,-66 0-1,-13-13 235,0-27-234,0 0-16,0 14 16,0-14-16,-13-26 15,-13-40 1,-14 14 0,27 12-1,0 41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8-02T01:33:01.20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8573 9710 0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hyperlink" Target="https://setosa.io/ev/eigenvectors-and-eigenvalues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2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A270-CEE2-A62A-121E-12F80828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125F-ADD1-0BF9-FFC9-B22CE050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2804" y="1327350"/>
            <a:ext cx="2465882" cy="3145500"/>
          </a:xfrm>
        </p:spPr>
        <p:txBody>
          <a:bodyPr/>
          <a:lstStyle/>
          <a:p>
            <a:r>
              <a:rPr lang="es-MX" sz="1600" dirty="0"/>
              <a:t>Creamos ejes nuevos:</a:t>
            </a:r>
          </a:p>
          <a:p>
            <a:pPr lvl="1"/>
            <a:r>
              <a:rPr lang="es-MX" sz="1600" dirty="0"/>
              <a:t>U es un nuevo set de ejes que captura la “habilidad” de cada usuario.</a:t>
            </a:r>
          </a:p>
          <a:p>
            <a:pPr lvl="1"/>
            <a:r>
              <a:rPr lang="es-MX" sz="1600" dirty="0"/>
              <a:t>U captura la variabilidad de los datos.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9F1C1-7936-E491-1F2C-086816A558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74680-3B0E-F866-5690-574D7C203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t="1138" r="-436" b="10938"/>
          <a:stretch/>
        </p:blipFill>
        <p:spPr>
          <a:xfrm>
            <a:off x="1759462" y="1534111"/>
            <a:ext cx="2686043" cy="2678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B0585-6B2C-B1F7-20E6-216B7B8C9394}"/>
              </a:ext>
            </a:extLst>
          </p:cNvPr>
          <p:cNvSpPr txBox="1"/>
          <p:nvPr/>
        </p:nvSpPr>
        <p:spPr>
          <a:xfrm>
            <a:off x="2517851" y="42123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Ahorro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4649D-A6DB-5C9F-6720-389B5DC7CFAA}"/>
              </a:ext>
            </a:extLst>
          </p:cNvPr>
          <p:cNvSpPr txBox="1"/>
          <p:nvPr/>
        </p:nvSpPr>
        <p:spPr>
          <a:xfrm rot="16200000">
            <a:off x="636595" y="2864454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Pagos a las cuentas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86DCAD-F7D0-3D82-25F6-71D73FA36BC6}"/>
                  </a:ext>
                </a:extLst>
              </p14:cNvPr>
              <p14:cNvContentPartPr/>
              <p14:nvPr/>
            </p14:nvContentPartPr>
            <p14:xfrm>
              <a:off x="2014560" y="2000160"/>
              <a:ext cx="3524760" cy="209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86DCAD-F7D0-3D82-25F6-71D73FA36B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5200" y="1990800"/>
                <a:ext cx="3543480" cy="21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54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9DF-1204-9521-3A4B-5784A615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PCA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9201-A84C-C9E1-8D0E-BD909B15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Primero normalizamos los datos.</a:t>
            </a:r>
          </a:p>
          <a:p>
            <a:pPr lvl="1"/>
            <a:r>
              <a:rPr lang="es-MX" sz="2000" dirty="0"/>
              <a:t>Queremos que la variabilidad sea descrita por los datos, no las unidades.</a:t>
            </a:r>
          </a:p>
          <a:p>
            <a:pPr lvl="1"/>
            <a:r>
              <a:rPr lang="es-MX" sz="2000" dirty="0"/>
              <a:t>No es único de PCA</a:t>
            </a:r>
          </a:p>
          <a:p>
            <a:r>
              <a:rPr lang="es-MX" sz="2000" dirty="0"/>
              <a:t>Forzamos los datos a tener promedio de 0 y desviación estándar de 1.</a:t>
            </a:r>
          </a:p>
          <a:p>
            <a:pPr lvl="1"/>
            <a:r>
              <a:rPr lang="es-MX" sz="2000" dirty="0"/>
              <a:t>Por que?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EDC7D-7665-55C1-44B1-BEA6D676B9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1819E8-4DE0-2DD5-CA02-0A00C5D04604}"/>
                  </a:ext>
                </a:extLst>
              </p14:cNvPr>
              <p14:cNvContentPartPr/>
              <p14:nvPr/>
            </p14:nvContentPartPr>
            <p14:xfrm>
              <a:off x="2190600" y="1914480"/>
              <a:ext cx="1672200" cy="14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1819E8-4DE0-2DD5-CA02-0A00C5D04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1240" y="1905120"/>
                <a:ext cx="169092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65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5B4-6C01-60DA-A3FA-173358C6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756F-E563-C806-A26E-76D8B2A1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004153"/>
          </a:xfrm>
        </p:spPr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sklearn</a:t>
            </a:r>
            <a:r>
              <a:rPr lang="es-MX" dirty="0"/>
              <a:t> es una línea de código.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5E800-613B-468A-A43A-D70842FA1B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411DF-EA6A-6F3F-E4D0-D3FAD8CC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6" y="2139861"/>
            <a:ext cx="5698749" cy="1439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54F6D-FBD2-3468-D8F0-73B2DFDE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51" y="2571750"/>
            <a:ext cx="3164715" cy="1770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3929E5-DA3E-617E-214B-48D3AD4EEBFB}"/>
                  </a:ext>
                </a:extLst>
              </p14:cNvPr>
              <p14:cNvContentPartPr/>
              <p14:nvPr/>
            </p14:nvContentPartPr>
            <p14:xfrm>
              <a:off x="828720" y="2338560"/>
              <a:ext cx="7615440" cy="1957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3929E5-DA3E-617E-214B-48D3AD4EEB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360" y="2329200"/>
                <a:ext cx="7634160" cy="19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4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45FC-C7B3-CF53-44A1-AAA1C053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302AA-E138-69CF-E74E-CFF5C6972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B540D-671D-2E91-2233-7748A7EE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57" y="1453739"/>
            <a:ext cx="3250914" cy="260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61EF9-32DE-FB94-47B9-D210D9339265}"/>
              </a:ext>
            </a:extLst>
          </p:cNvPr>
          <p:cNvSpPr txBox="1"/>
          <p:nvPr/>
        </p:nvSpPr>
        <p:spPr>
          <a:xfrm>
            <a:off x="628380" y="2604424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Cual es la dirección de más variación?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AB5634-44EB-531B-7B06-D82E7A49F0F1}"/>
                  </a:ext>
                </a:extLst>
              </p14:cNvPr>
              <p14:cNvContentPartPr/>
              <p14:nvPr/>
            </p14:nvContentPartPr>
            <p14:xfrm>
              <a:off x="1371600" y="2043000"/>
              <a:ext cx="5910480" cy="1834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AB5634-44EB-531B-7B06-D82E7A49F0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240" y="2033640"/>
                <a:ext cx="5929200" cy="18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04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C991-EF09-42C0-7B73-657B4E46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Muchas opciones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1540-57D9-C53E-4E54-86E1F4F90C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44C35-E6ED-C9FC-2FA8-46F27BB2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84" y="1504632"/>
            <a:ext cx="5555738" cy="3010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E94BBB-03C2-BA0D-A2C3-F57600C009B3}"/>
                  </a:ext>
                </a:extLst>
              </p14:cNvPr>
              <p14:cNvContentPartPr/>
              <p14:nvPr/>
            </p14:nvContentPartPr>
            <p14:xfrm>
              <a:off x="1762200" y="1514520"/>
              <a:ext cx="5115240" cy="255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E94BBB-03C2-BA0D-A2C3-F57600C00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840" y="1505160"/>
                <a:ext cx="513396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87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7DF6-2B88-723E-45E8-34AD6CAA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Necesitamos maximizar la covarianza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C065-8FF8-0DCB-FB69-697F42BC0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CDF76-4454-765A-BA3F-0D796F2D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06" y="1936940"/>
            <a:ext cx="5583320" cy="2311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8D0E79-209D-1585-B790-D3EEBD581178}"/>
                  </a:ext>
                </a:extLst>
              </p14:cNvPr>
              <p14:cNvContentPartPr/>
              <p14:nvPr/>
            </p14:nvContentPartPr>
            <p14:xfrm>
              <a:off x="2990880" y="2662200"/>
              <a:ext cx="4448520" cy="149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8D0E79-209D-1585-B790-D3EEBD5811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1520" y="2652840"/>
                <a:ext cx="4467240" cy="15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77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91A5-A7AD-525D-8164-4508D2F7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7C73-D199-907C-A280-3A555B7C1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resultado es algo llamado los “vectores característicos”</a:t>
            </a:r>
          </a:p>
          <a:p>
            <a:r>
              <a:rPr lang="es-MX" dirty="0"/>
              <a:t>Para obtener PCA, en </a:t>
            </a:r>
            <a:r>
              <a:rPr lang="es-MX" dirty="0" err="1"/>
              <a:t>escencia</a:t>
            </a:r>
            <a:r>
              <a:rPr lang="es-MX" dirty="0"/>
              <a:t> debemos obtener los vectores característicos.</a:t>
            </a:r>
          </a:p>
          <a:p>
            <a:pPr lvl="1"/>
            <a:r>
              <a:rPr lang="es-MX" dirty="0" err="1"/>
              <a:t>Eigenvectors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D9BC0-2ACD-5543-EA95-E655FFF8B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223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348C-7E15-6B19-F64B-81FA240D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CD51-EA6D-859A-0314-36923D1A2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https://setosa.io/ev/eigenvectors-and-eigenvalues/</a:t>
            </a:r>
            <a:endParaRPr lang="en-US" dirty="0"/>
          </a:p>
          <a:p>
            <a:r>
              <a:rPr lang="en-US" dirty="0">
                <a:hlinkClick r:id="rId3"/>
              </a:rPr>
              <a:t>https://setosa.io/ev/principal-component-analysis/</a:t>
            </a:r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03ACC-8BF8-1349-4F5B-2212BFF73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0AD6AD-03B4-0F46-5CBD-41326AF876EA}"/>
                  </a:ext>
                </a:extLst>
              </p14:cNvPr>
              <p14:cNvContentPartPr/>
              <p14:nvPr/>
            </p14:nvContentPartPr>
            <p14:xfrm>
              <a:off x="3086280" y="34956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0AD6AD-03B4-0F46-5CBD-41326AF876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6920" y="3486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19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9B69-60E9-0F87-73D0-7F76674D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importantes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40FE8-4D95-823F-04DB-F9FB4A6C9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PCA es una técnica de reducción de dimensionalidad.</a:t>
            </a:r>
          </a:p>
          <a:p>
            <a:pPr lvl="1"/>
            <a:r>
              <a:rPr lang="es-MX" dirty="0"/>
              <a:t>2 no siempre es el número óptimo</a:t>
            </a:r>
          </a:p>
          <a:p>
            <a:pPr lvl="1"/>
            <a:r>
              <a:rPr lang="es-MX" dirty="0"/>
              <a:t>Podría ser 3 o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87E3D-AC56-B268-2C46-42DC34CC67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97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9" y="1327350"/>
            <a:ext cx="4233676" cy="32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Reducción de Dimensionalidad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Malidición</a:t>
            </a:r>
            <a:r>
              <a:rPr lang="es-MX" dirty="0"/>
              <a:t> de la dimensionalidad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CF21-2F64-3B11-6505-B06EA8A7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4" y="1841801"/>
            <a:ext cx="5180632" cy="2561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0EB6D-A0E4-5C82-E484-92AC2002A4C0}"/>
              </a:ext>
            </a:extLst>
          </p:cNvPr>
          <p:cNvSpPr txBox="1"/>
          <p:nvPr/>
        </p:nvSpPr>
        <p:spPr>
          <a:xfrm>
            <a:off x="6374799" y="2097486"/>
            <a:ext cx="2194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Imaginen entrenar un clasificador.</a:t>
            </a:r>
          </a:p>
          <a:p>
            <a:r>
              <a:rPr lang="es-MX" dirty="0"/>
              <a:t>Queremos cubrir el 20% de la población.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3DDC-AE90-2A01-132F-0E28936D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Maldición de la dimensionalidad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3073-67D1-D980-2F17-C42FCC85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medida de que tenemos muchas dimensiones, encontrar el espacio donde el cual </a:t>
            </a:r>
            <a:r>
              <a:rPr lang="es-MX" dirty="0" err="1"/>
              <a:t>vivien</a:t>
            </a:r>
            <a:r>
              <a:rPr lang="es-MX" dirty="0"/>
              <a:t> los datos se vuelve difícil.</a:t>
            </a:r>
          </a:p>
          <a:p>
            <a:r>
              <a:rPr lang="es-MX" dirty="0"/>
              <a:t>Afecta principalmente el concepto de la distancia </a:t>
            </a:r>
            <a:r>
              <a:rPr lang="es-MX" dirty="0" err="1"/>
              <a:t>euclideana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, KNN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0377-85CF-C942-4589-1CD6A70BAA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39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EABB-8D33-7591-87CA-FECF4BD7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de </a:t>
            </a:r>
            <a:r>
              <a:rPr lang="es-MX" dirty="0" err="1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21893-E9E2-FCE8-186F-A24C15820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pasa cuando tenemos muchos </a:t>
            </a:r>
            <a:r>
              <a:rPr lang="es-MX" dirty="0" err="1"/>
              <a:t>features</a:t>
            </a:r>
            <a:r>
              <a:rPr lang="es-MX" dirty="0"/>
              <a:t> (columnas)?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C106-346A-ECC9-93B1-D96D63144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342A-88D5-0362-AE7D-9FA4FBF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de </a:t>
            </a:r>
            <a:r>
              <a:rPr lang="es-MX" dirty="0" err="1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5448-90D6-2D58-1FEC-3D2AD6466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Muchos de estos son redundantes.</a:t>
            </a:r>
          </a:p>
          <a:p>
            <a:pPr lvl="1"/>
            <a:r>
              <a:rPr lang="es-MX" dirty="0"/>
              <a:t>Podemos tener gasto, pagos, deposito</a:t>
            </a:r>
          </a:p>
          <a:p>
            <a:r>
              <a:rPr lang="es-MX" dirty="0"/>
              <a:t>Por lo general se calcula la matriz de correlación para poder detectar estos.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6767-0897-8312-E611-941C85A67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95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83E7-5E61-2C76-759C-F52A8D94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Matriz de correlación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ACA7-CBF8-11EE-D105-0AE6042A0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C8EF2-CE09-E305-2349-0263FE11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72" y="1420213"/>
            <a:ext cx="4963855" cy="3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2643-6D4F-9D80-EEFA-7ADCA22E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3E32-F311-EEC9-8BD5-3340A8C3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733" y="1327350"/>
            <a:ext cx="6028141" cy="3066970"/>
          </a:xfrm>
        </p:spPr>
        <p:txBody>
          <a:bodyPr/>
          <a:lstStyle/>
          <a:p>
            <a:r>
              <a:rPr lang="es-MX" sz="2000" dirty="0"/>
              <a:t>Queremos detectar la habilidad financiera de un cliente en buena, regular o mala.</a:t>
            </a:r>
          </a:p>
          <a:p>
            <a:r>
              <a:rPr lang="es-MX" sz="2000" dirty="0"/>
              <a:t>Creamos un cuestionario:</a:t>
            </a:r>
          </a:p>
          <a:p>
            <a:pPr lvl="1"/>
            <a:r>
              <a:rPr lang="es-MX" sz="2000" dirty="0"/>
              <a:t>Medimos distintas variables:</a:t>
            </a:r>
          </a:p>
          <a:p>
            <a:pPr lvl="2"/>
            <a:r>
              <a:rPr lang="es-MX" sz="2000" dirty="0"/>
              <a:t>Ahorro</a:t>
            </a:r>
          </a:p>
          <a:p>
            <a:pPr lvl="2"/>
            <a:r>
              <a:rPr lang="es-MX" sz="2000" dirty="0"/>
              <a:t>Uso de la cuenta de banco</a:t>
            </a:r>
          </a:p>
          <a:p>
            <a:pPr lvl="2"/>
            <a:r>
              <a:rPr lang="es-MX" sz="2000" dirty="0"/>
              <a:t>Pagos a las cuentas</a:t>
            </a:r>
          </a:p>
          <a:p>
            <a:pPr lvl="2"/>
            <a:r>
              <a:rPr lang="es-MX" sz="2000" dirty="0"/>
              <a:t>Edad, genero, </a:t>
            </a:r>
            <a:r>
              <a:rPr lang="es-MX" sz="2000" dirty="0" err="1"/>
              <a:t>etc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A618-5246-EB53-B161-65F04B6A3F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082652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15019</TotalTime>
  <Words>344</Words>
  <Application>Microsoft Office PowerPoint</Application>
  <PresentationFormat>On-screen Show (16:9)</PresentationFormat>
  <Paragraphs>71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 Condensed Light</vt:lpstr>
      <vt:lpstr>Arvo</vt:lpstr>
      <vt:lpstr>Arial</vt:lpstr>
      <vt:lpstr>Roboto Condensed</vt:lpstr>
      <vt:lpstr>Salerio template</vt:lpstr>
      <vt:lpstr>Machine Learning 2</vt:lpstr>
      <vt:lpstr>PowerPoint Presentation</vt:lpstr>
      <vt:lpstr>Reducción de Dimensionalidad</vt:lpstr>
      <vt:lpstr>Malidición de la dimensionalidad</vt:lpstr>
      <vt:lpstr>Maldición de la dimensionalidad</vt:lpstr>
      <vt:lpstr>Descomposición de features</vt:lpstr>
      <vt:lpstr>Descomposición de features</vt:lpstr>
      <vt:lpstr>Matriz de correlación</vt:lpstr>
      <vt:lpstr>Ejemplo</vt:lpstr>
      <vt:lpstr>Ejemplo</vt:lpstr>
      <vt:lpstr>Algoritmo PCA</vt:lpstr>
      <vt:lpstr>PowerPoint Presentation</vt:lpstr>
      <vt:lpstr>Ejemplo</vt:lpstr>
      <vt:lpstr>Muchas opciones</vt:lpstr>
      <vt:lpstr>Necesitamos maximizar la covarianza</vt:lpstr>
      <vt:lpstr>PowerPoint Presentation</vt:lpstr>
      <vt:lpstr>PowerPoint Presentation</vt:lpstr>
      <vt:lpstr>Notas importantes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112</cp:revision>
  <dcterms:modified xsi:type="dcterms:W3CDTF">2022-08-02T01:49:52Z</dcterms:modified>
</cp:coreProperties>
</file>