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5"/>
  </p:notesMasterIdLst>
  <p:sldIdLst>
    <p:sldId id="256" r:id="rId2"/>
    <p:sldId id="640" r:id="rId3"/>
    <p:sldId id="522" r:id="rId4"/>
    <p:sldId id="609" r:id="rId5"/>
    <p:sldId id="655" r:id="rId6"/>
    <p:sldId id="656" r:id="rId7"/>
    <p:sldId id="657" r:id="rId8"/>
    <p:sldId id="658" r:id="rId9"/>
    <p:sldId id="659" r:id="rId10"/>
    <p:sldId id="661" r:id="rId11"/>
    <p:sldId id="660" r:id="rId12"/>
    <p:sldId id="662" r:id="rId13"/>
    <p:sldId id="663" r:id="rId14"/>
  </p:sldIdLst>
  <p:sldSz cx="9144000" cy="5143500" type="screen16x9"/>
  <p:notesSz cx="6858000" cy="9144000"/>
  <p:embeddedFontLst>
    <p:embeddedFont>
      <p:font typeface="Arvo" panose="020B0604020202020204" charset="0"/>
      <p:regular r:id="rId16"/>
      <p:bold r:id="rId17"/>
      <p:italic r:id="rId18"/>
      <p:boldItalic r:id="rId19"/>
    </p:embeddedFont>
    <p:embeddedFont>
      <p:font typeface="Roboto Condensed" panose="02000000000000000000" pitchFamily="2" charset="0"/>
      <p:regular r:id="rId20"/>
      <p:bold r:id="rId21"/>
      <p:italic r:id="rId22"/>
      <p:boldItalic r:id="rId23"/>
    </p:embeddedFont>
    <p:embeddedFont>
      <p:font typeface="Roboto Condensed Light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94679"/>
  </p:normalViewPr>
  <p:slideViewPr>
    <p:cSldViewPr snapToGrid="0">
      <p:cViewPr varScale="1">
        <p:scale>
          <a:sx n="88" d="100"/>
          <a:sy n="88" d="100"/>
        </p:scale>
        <p:origin x="49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2-08-09T00:48:40.98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8030 6284 0,'40'0'282,"13"0"-282,0 0 15,39 0-15,-26 0 16,-39 0-16,52 0 16,14 0-16,-27 0 15,0 0-15,0 0 16,-13 0-16,40 0 15,-80 0-15,53 0 16,-13 0-16,40 0 16,-27 0-16,-26 0 15,39 0 1,0 0-16,14 0 16,-67 0-16,40 0 15,27 0-15,-27 0 16,-39 0-16,52 0 15,27 0-15,0 13 16,-27 0-16,-39-13 16,39 14-16,27-1 15,-66-13-15,13 0 16,52 13-16,-25 13 16,26-12-16,-67-14 15,41 13-15,52-13 16,-53 0-16,54 13 15,-80-13-15,52 0 16,-12 0-16,13 0 16,-53 0-16,13 0 15,13 0-15,27 0 16,-66 0-16,66 0 16,-14 0-16,14 0 15,-53 0-15,40 0 16,12 0-16,-25 0 15,26 0 1,-80 0-16,53 0 0,27 0 16,-53 0-1,-26 0-15,39 0 16,26 0-16,-25 0 16,-41 0-16,67 0 15,-14 0-15,-13 0 16,14 0-16,-54 0 15,27 0-15,13 0 16,-13 0-16,-27 0 16,54 0-16,-14 0 15,-26 0-15,-14 0 16,53 0-16,14 0 16,13 0-16,-40 0 15,-26 0-15,52 0 16,-39 0-16,27 0 15,-41 0-15,41 0 16,-14 0-16,13 0 16,-52 0-16,26 0 15,39 0-15,-52 0 16,26 0-16,-40 0 16,54 0-16,-40 0 15,26 0-15,-53 0 16,40 0-16,-13 0 15,12 0 1,-25 0-16,13-13 16,26 13-16,-13-13 15,-40 13-15,40 0 16,0-14-16,13 1 16,-40 0-16,1 13 15,12 0-15,-12 0 16,13 0-16,-27-13 15,27 13-15,-14-13 16,-13 13-16,0 0 16,1 0-16,12-14 15,1 14-15,26-13 16,-27 0-16,27 13 16,-13 0-16,26 0 15,-13-13 1,-27 13-16,1 0 15,-1-14-15,14 14 16,-27 0-16,13 0 16,1 0-1,-14 0 1,0 0 15,27 0-15,-27 0-16,0 0 15,1 0 1,-1 0 109,0 0-125,0 0 16,1 0-16,12 0 15,1 0-15,-14 0 16</inkml:trace>
  <inkml:trace contextRef="#ctx0" brushRef="#br0" timeOffset="2159.19">7514 4934 0,'13'0'93,"-13"-13"-93,0 0 16,-13 13-16,0-26 16,13 12-16,-13 14 15,-1 0 1,14-13-16,-13 13 16,0 0 62,-13 27-63,12-14 1,14 0 0,0 0-1,-13 0-15,13 1 0,0-1 16,0 0-1,0 0 17,0 1-32,0 12 15,0-13-15,0 1 16,27-1 0,-27 0-16,0 0 15,13 0-15,13 14 16,-26-14-1,13 14 1,1-27 0,-1 13 31,0-13 62,0 13-93,-13 0-16,14-13 15,-1 0-15,0 27 16,0-1-1,-13 1-15,14 26 16,-1-40-16,0 40 16,-13-27-16,0 1 15,0-1 1,0 1-16,0-14 16,0 0-1,0 0-15,0 0 16,-13 1-16,-14-14 15,1 13 1,13 0-16,-1-13 16,1 0 15,-13 0-31,12 0 16,-12-13-1,-14-14-15,14 14 31,-1 0-15,14 0 0,0 13-1,0-13 1,0-1-16,-1 14 16,1-13 93,13 0-109</inkml:trace>
  <inkml:trace contextRef="#ctx0" brushRef="#br0" timeOffset="12919.46">7924 7395 0,'0'27'78,"-53"25"-62,27-25-1,13 13-15,-14 13 16,14-27 0,-13 0-16,26-12 15,0 12-15,-27 14 16,1-14-16,26-12 15,0 12-15,-14-26 16,1 13-16,0 0 16,13 1-1,0-1 17</inkml:trace>
  <inkml:trace contextRef="#ctx0" brushRef="#br0" timeOffset="13714.57">7871 7263 0,'14'0'47,"12"13"-47,-26 0 15,27 0 1,-27 1-16,13 25 16,0 1-16,0 13 15,14-40-15,-14 40 16,-13-26-16,13-1 15,14 27-15,-14-27 16,-13-12-16,26 25 16,-26-12-16,13-14 15,14 40-15,-27-40 16,13 0-16,-13 14 16,27 13-16,-27-27 46</inkml:trace>
  <inkml:trace contextRef="#ctx0" brushRef="#br0" timeOffset="14857.63">7845 7713 0,'0'13'94,"13"-13"-94,0 13 16,1-13-16,-1 0 15,13 0 1,1 0-16,-14 0 16,13 0-16,-12 0 15,25 0-15,-25 0 16,-1 0-1</inkml:trace>
  <inkml:trace contextRef="#ctx0" brushRef="#br0" timeOffset="36046.87">8295 7157 0,'-14'0'0,"14"-26"16,0 12 15,0 1-15,-13 0-16,0 0 16,13-1-1,-13 14 1,0-13-1,-1 13-15,-12 0 16,-14 0 0,14 0-16,-1 0 15,1 0-15,-14 0 16,0 0-16,14 0 16,13 0-16,-40 27 15,0-14-15,26-13 16,-39 13-16,27-13 15,-1 27-15,0-27 16,27 0-16,-27 13 16,27-13-1,-13 13 1,26 0-16,-14-13 16,1 13-16,0-13 15,13 14-15,-13 12 16,-1-13-16,14 1 15,-13-1-15,0 13 16,13 1-16,0-1 16,0 1-16,-13-14 15,13 13-15,0 1 16,0 12 0,0-25-16,0-1 15,0 13-15,0 14 16,0-27-1,0 27-15,0 0 16,13-14-16,0 14 16,0-14-16,-13 1 15,53 26-15,-26-14 16,-27-25 0,13 12-16,0-13 15,14 14-15,-14-1 16,0-13-1,0 1-15,1-14 16,12 13 0,-13-13-16,14 13 15,-14-13-15,0 0 16,1 0-16,-1 0 16,13 0-16,1 0 15,-1 0-15,14 0 16,-27 0-16,27-13 15,-14 13-15,27-40 16,-13 14-16,-1 12 16,-12-25-16,39-1 15,-39 0-15,12 1 16,-26 12 0,27 1-16,0-14 15,-14 0-15,-12 27 0,-14-26 16,0 25-1,0-12-15,13 26 16,-13-13-16,0-14 16,0 14-1,0 0 1,0-14 0,0 1-1,0 13-15,0-27 16,0 13-16,-13 1 15,-14-1 1,14 14 0,0 0 31</inkml:trace>
  <inkml:trace contextRef="#ctx0" brushRef="#br0" timeOffset="36982.97">9988 7541 0</inkml:trace>
  <inkml:trace contextRef="#ctx0" brushRef="#br0" timeOffset="46913.98">6284 10306 0</inkml:trace>
  <inkml:trace contextRef="#ctx0" brushRef="#br0" timeOffset="47536.34">6284 10306 0,'-13'0'141,"26"0"-110,40-14-31,26 1 16,1 0-16,-1 13 15,14 0-15,12 0 16,-91 0-16,65 0 15,-53 0-15,1 0 16,-1 13 0,14 27-16,-27-27 15,40 13 1,-53-12-16,40 12 16,-27 1-16,14 12 15,-14-26-15,13 40 16,1-13-16,12 13 15,-39-40-15,27 40 16,-1-26-16,1 26 16,-1-40-16,-26 0 15,0-39 126</inkml:trace>
  <inkml:trace contextRef="#ctx0" brushRef="#br0" timeOffset="48330">7263 10160 0,'-27'13'78,"1"40"-78,-1-13 15,-39 66-15,53-93 16,-53 79-16,26-39 16,14-26-16,-14-1 15,-13 40-15,0-13 16,27-39-16,13 12 16,-1 1-1,1-27-15,13 13 16</inkml:trace>
  <inkml:trace contextRef="#ctx0" brushRef="#br0" timeOffset="72942.62">6469 5106 0,'0'-13'157,"27"-13"-142,12-40 1,1 13-16,26-27 16,-39 67-16,25-40 15,-25 27-15,26-14 16,-40 14-16,13 12 15,41-12-15,12-14 16,-53 14-16,1 13 16,-1-1-16,-12 1 15,-14 0 1,13-14-16</inkml:trace>
  <inkml:trace contextRef="#ctx0" brushRef="#br0" timeOffset="-209343.84">8705 3823 0,'-13'0'63,"-67"-13"-48,-52-13-15,39-1 16,54 27-16,-41-13 16,67 13-16,0 0 78,13 13-63,0 14 1,0 25-16,0-12 16,0-27-16,0 27 15,0 0-15,0-1 16,0-12-16,0-1 31,26-26 16,14 0-47,0 0 16,13 0-1,-40 0-15,26 14 16,-25-1-16,-1-13 15,0 26 17,-13-12-32,0-1 15,0 13-15,-79 40 16,13-26-16,-27-14 16,14 14-16,-1 0 15,1-40-15,-14 40 16,67-40-16,-40 13 15,13-13-15,26 0 16,14 0-16</inkml:trace>
  <inkml:trace contextRef="#ctx0" brushRef="#br0" timeOffset="-207251.61">11099 3651 0,'0'0'0,"14"-26"0,38 26 31,-25 0-31,-27 39 47,0-12-31,0-14-16,0 14 15,0 12-15,-27-12 16,14 26-16,0-40 15,0 0-15,-14 67 16,-12-41-16,12 27 16,14-39-1,13-1-15,-27 14 16,27-27-16,0 0 16,0 1-16,0 12 31,0-13-16,14-13 17,12 0-32,14 0 15,-27 0 17</inkml:trace>
  <inkml:trace contextRef="#ctx0" brushRef="#br0" timeOffset="-206340.89">12885 3823 0,'40'-39'63,"13"39"-63,13-27 15,-26 27-15,-40-13 16,13 13 15,-13 53-15,-13-14-1,13 14-15,0-39 16,-14-1-16,1 13 16,13-12-16,0-1 15,0 0 16,0 27-15,0-27-16,0 0 16,13 0-16,1 1 15,-14 12 1,0 1-16,0-14 16,0 40-16,-14-40 15,-52 27-15,0 12 16,13-25-16,53-14 15,-13-13-15</inkml:trace>
  <inkml:trace contextRef="#ctx0" brushRef="#br0" timeOffset="-205269.27">15280 3850 0,'39'-40'0,"-25"40"15,12 0-15,-13 0 16,-13-13-16,14 13 16,-1 0-1,13 0 32,-26 39-31,0-12-16,-13 26 15,-13 13-15,-14 13 16,40-65-16,-40 52 16,40-27-16,-13 1 15,13-27 1,0 14-1,13-1 1,14-13-16,12-13 16,41 14-16,26-14 15,-93 0-15,79 0 16,-65 0-16,-14 0 16</inkml:trace>
  <inkml:trace contextRef="#ctx0" brushRef="#br0" timeOffset="-204784.05">17410 3651 0,'0'13'47,"0"120"-47,0-107 16,0 27-16,-14 0 16,14-26-16</inkml:trace>
  <inkml:trace contextRef="#ctx0" brushRef="#br1" timeOffset="-197228.02">9247 3731 0,'0'0'16,"0"39"-16,0-12 0,0 12 15,0 28-15,0 38 16,0 1 0,0-66-16,0 53 0,0-41 15,0-12-15,0-27 32,0 14-32</inkml:trace>
  <inkml:trace contextRef="#ctx0" brushRef="#br1" timeOffset="-196020.1">11827 3757 0,'-27'13'15,"-25"27"-15,12-40 16,-40 40-16,14-14 16,0-13-16,40 1 15,-1-1-15,1 0 16,26 0 62,0 1-62,0 12-16,0 0 15,0 14-15,13 0 16,-13-27-16,26 40 15,-26-40-15,14 0 16,-14 1-16,26-14 16,-26 13 46,13-13-62,14 0 16,-14 0-1,14 0 1,-1 0 0,-13 0-1,-13 26 1,0 1 0,0 12-16,0 1 15,0-27-15,-13 14 16,0 13-16,-53-14 15,52-13-15,-39 0 16,27-13 0,0 0-16,12 0 31</inkml:trace>
  <inkml:trace contextRef="#ctx0" brushRef="#br1" timeOffset="-193773.3">13454 3863 0,'-40'53'78,"40"-40"-62,-26 40-16,13-40 15,13 14-15,-14-14 16,14 0-16,0 14 16,14-27 93,39 0-109,-27-14 16,1 14-16,-14 0 15,0 0-15,13 0 16,-12-13-16,12 13 15,-13-13-15,14 13 16,-1-13 0</inkml:trace>
  <inkml:trace contextRef="#ctx0" brushRef="#br1" timeOffset="-193444.3">13653 3982 0,'0'13'31,"0"40"-31,0 13 16,0 14-16,0-14 16,0-40-16,0 14 15,0-14-15,0 14 16,0-13-16,0-14 15,13-13 1</inkml:trace>
  <inkml:trace contextRef="#ctx0" brushRef="#br1" timeOffset="-192235.37">15743 3784 0,'26'-27'31,"40"14"-15,27-14-16,-67 27 15,14 0-15,-13 0 16,-1 0-16,-26 27 47,-13 13-31,-14 26-16,-12 13 15,12 0-15,14-65 16,13-1-16,-27 13 15,27 1-15,-13-14 16,13 0 0,0 14 62,0-1-78,0-13 31,0 14-15,0-1-1,0-12-15,0-1 16,0 0-16,-26 27 16,-14 13-16,27-53 15,-14 13-15,1 13 16,-14 1-16,93-27 62</inkml:trace>
  <inkml:trace contextRef="#ctx0" brushRef="#br1" timeOffset="-191235.96">17793 3625 0,'0'13'16,"0"13"-16,0 27 15,0 14-15,0 38 16,0 1-16,0-79 16,0 92-16,13-13 15,1-1-15,-14-91 16,0 12-16,26 14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2-08-09T00:47:57.2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14274 9763 0,'-13'0'63,"0"0"-48,0 0 1,-1 0-1,1 0 1,0 0 0,-27 0-16,14 0 15,13 0-15,-27 0 16,-26 0-16,0 0 16,-14 0-1,-52 0-15,13 0 16,-13 0-16,39 0 15,40 0-15,0 0 16,-13 40 0,53-40-16,-14 0 15,14 0 1,13 13 0,-26 13-16,26 14 15,-14-13-15,1 39 16,0-40-16,13-13 15,-13 27-15,13 26 16,-14-52-16,14 25 16,0 1-16,-13 26 15,13-39-15,0 12 16,0 14-16,0 0 16,0 0-16,0-13 15,0-1-15,13 27 16,-13-13-16,0-13 15,0 0-15,14 13 16,-1 0-16,-13-27 16,13 27-16,0 0 15,-13-13-15,27 12 16,-14-25-16,0-1 16,27 14-1,-27 0-15,0-14 16,1-13-16,-1 14 15,13-14-15,14 0 16,-27-13-16,40 0 16,0 14-16,40 12 15,-54-26-15,54 0 16,13 0-16,0 0 16,-53 0-16,39 0 15,27 0-15,-13 0 16,-79 0-16,39 0 15,-13 0-15,-27 0 16,14 0-16,-14-13 16,-13 0-1,1-14-15,12 14 16,-13-27-16,1-26 16,-1 26-16,13-13 15,-13-13 1,1 27-16,-14-1 15,13 27-15,-13-27 16,0 14-16,0-1 16,0-26-16,0 27 15,0-40 1,0 39-16,0-39 16,0 53-16,0-14 15,0-12-15,0-1 16,0 27-16,0-14 15,-27-12-15,14 25 16,13-12-16,-13 13 16,-13-14-16,-1 1 15,1-14-15,12 27 16,-12-14-16,13 27 16,-14-39-16,-12 39 15,12-14-15,1 1 16,-1 0-16,14 0 15,0-14-15,-14 14 16,-26-13-16,-26-27 16,39 26-1,-39-12-15,52 12 16,1 14-16,0-14 16,-27-12-16,-14-1 15,28 0-15,26 40 16,-14-39-1,14 25-15,-14 1 16,14 13-16,0 0 16</inkml:trace>
  <inkml:trace contextRef="#ctx0" brushRef="#br0" timeOffset="32573.51">11893 9155 0,'0'13'62,"0"13"-62,0-12 16,0 25-16,0-26 0,0 27 15,0 0 1,0-1-16,0 1 16,0 13-16,-13 40 15,0-14-15,-1 0 16,1 1-16,13 26 16,0-14-16,-26 27 15,12-53-15,1 40 16,0 13-16,0-13 15,13-79-15,0 65 16,0-39-16,0 27 16,0-67-16,0 53 15,0-26-15,0-1 16,0-12-16,0-1 16,0 14-16,0-27 15,0 0 220,13 14-220,13-14 1,14 13-16,26-12 15,-26-14-15,53 0 16,-27 0-16,40 13 16,-67 0-16,94-13 15,-28 40-15,41-27 16,-40 0-16,-80-13 16,80 0-16,40 27 15,-41-27 1,-78 0-16,52 0 15,-39 0-15,-14 0 16,-12 0-16,-1 0 16,13 0-16,-13 0 15,14 0 1,-1 0 0,-12 0-16,12-66 140,-13 52-124,-13-12-16,27-40 15,-27 53-15,26-54 16,-13 28-16,27-67 16,-27 13-16,14 54 15,-14-54-15,14 0 16,-1 1-16,-13 65 16,-13-65-16,13-1 15,14 1 1,-14-14-16,-13 79 15,0-79-15,0 53 16,13-39-16,-13 65 16,0-39-16,0 40 15,0-40-15,0 39 16,0-52 0,0 52-16,0 1 15,0-1-15,0 1 16,0-14-16,0 1 15,0-27-15,0 52 16,0-25-16,0-1 16,0 13-16,0 1 15,0 0-15,0 12 16,0 1 171,-13 13-171,-53 0-16,-53 13 16,66-13-16,-66 27 15,-27 12-15,-26-25 16,93-1-16,-27 0 16,14-13-16,-27 0 15,79 0-15,-40 13 16,-12-13-16,13 0 15,26 0-15,13 0 16,-13 0-16,0 0 16,27 0-16,12 0 15,-25 0-15</inkml:trace>
  <inkml:trace contextRef="#ctx0" brushRef="#br0" timeOffset="85060.8">7607 11112 0,'13'0'125,"80"0"-109,12 0-16,41 0 15,-93 0-15,79 0 16,14 40-16,-1-40 16,-26 13-16,-39-13 15,39 14-15,39-14 16,-38 0-16,12 0 15,-79 0-15,26 0 16,-13 0-16,0 0 16,-52 0-16,12 0 15,14 13-15,26-13 16,-40 0-16,-12 0 16,39 0-16,-40 0 15,-13-13 157,0-14-156,0-13-16,0 27 15,0-26-15,0 12 16,0 14-16,0-14 16,0 14-1,0-13 1,0 13-16,0-1 15,0-12-15,0 13 16,0-27-16,0-26 16,0 13-16,0-40 15,0-13 1,0 40-16,0 40 16,0-14-1,0-26-15,0 40 16,0-14-16,13 13 15,-13-26-15,13 14 16,-13-14 0,0 40-16,0-27 15,0-13-15,0 0 16,0-53 0,0 67-16,0-14 15,0 13-15,0 0 16,0 27-1,0 0-15,0 0 157,-53-1-142,27 14 1,-40-13-16,-80 13 16,14-26-16,53 26 15,-67-14-15,53-12 16,-79 0-16,80 12 15,-160-25-15,-25-14 16,78 13-16,40 14 16,67 26-16,65 0 15,1-14-15,13 14 16,-1 0 218,14 40-218,-13 39-16,0 27 16,0 0-16,13-40 15,-13 66-15,13 14 16,0-27-16,0-13 15,0-80-15,-27 80 16,27 26-16,0-26 16,0-92-16,0 65 15,0 14-15,0-54 16,0-26-16,0 40 16,0-26-16,0 13 15,0-14-15,0-13 16,0 0-1,0 14 1</inkml:trace>
  <inkml:trace contextRef="#ctx0" brushRef="#br0" timeOffset="86247.31">8652 9472 0,'79'-40'141,"-52"14"-126,39-67-15,13 14 16,14-14-16,-80 80 16,93-79-16,-27 25 15,14-25-15,-67 65 16,67-39 0,-40 13-16,13-13 15,0 26-15,-39 14 16,-1-1-16,40-78 15,-13 78-15,-40 14 16,14-27-16,-1 14 16</inkml:trace>
  <inkml:trace contextRef="#ctx0" brushRef="#br0" timeOffset="88095.46">8797 9419 0,'-13'0'63,"0"0"-47,13-13-16,0-27 15,0 27-15,0-27 16,13-13-16,0-26 15,14-14-15,-27 54 16,40-27-16,-40 39 16,13 14-16,-26 66 109,-1 13-109,14-40 16,-13 54-1,0 12-15,0 1 16,13-27-16,0-39 16,-14 12-16,14 1 15,0-27 1,0 0 124,40-13-140,53-26 16,-1 0-16,1-14 16,-53 40-16,13-40 15,26 40-15,-66 0 16,0-26 0,-13 12 171,-26-12-187,-14-14 16,-13-26-16,14-13 15,12 52-15,-26-39 16,-39-53-16,25 66 16,-38-13-16,78 53 15,14 0 1</inkml:trace>
  <inkml:trace contextRef="#ctx0" brushRef="#br0" timeOffset="137626.42">12978 8903 0,'0'13'47,"0"1"-31,0 12-16,0 1 15,0-14 1,0 0-16,0 0 63,0 1 15,0-28 140,106-65-218,-93 39 16,106-92-16,66-53 16,0-14-16,-158 160 15,92-94-15,26-25 16,-12 38 0,-14 28-16,-106 65 15,27 1-15,-14 13 16</inkml:trace>
  <inkml:trace contextRef="#ctx0" brushRef="#br0" timeOffset="138977.95">14235 9842 0,'0'27'78,"0"-14"-63,0 0-15,13-13 47,-13 14-16,92-14-15,41-106-16,-41 13 0,-12 27 16,184-119-16,27-14 15,-158 94 1,-1-14-16,-53 79 16,-13-26-16,-52 52 15,-1 1-15</inkml:trace>
  <inkml:trace contextRef="#ctx0" brushRef="#br0" timeOffset="148570.91">8665 12237 0,'0'13'47,"0"27"-47,0-14 16,0 14-1,0-14-15,0 1 16,0-14-16,0 40 15,0-40-15,27 14 16,-14-14-16,13 13 16,-13-26-16,1 0 15,-1 0 1,0 0-16,14 0 16,-27-13-16,13 0 15,0 0 1,-13 0-16,0-14 15,0 14 1,13-14-16,-13 14 16,0 0 31,14 0 15,-1 26-46,0 27-1,-13 13-15,13-27 16,0 14-16,-13-1 16,0 1-16,0 0 15,0-27-15,0 27 16,0-14-16,0-13 15,0 1-15,0 12 16,0-13-16,0 1 16,0 12-16,0 0 15,0-12-15,-26 12 16,13-13-16,-14-13 16,14 0-16,0 40 15,-27-40-15,27 0 63,-14 0-48,27-13-15,-13 0 16,0-1-16,0-12 16,13 13-16,0-1 15,0-12-15</inkml:trace>
  <inkml:trace contextRef="#ctx0" brushRef="#br0" timeOffset="149187.32">9366 12382 0,'13'0'62,"54"0"-46,-54 0-16,27 0 16,-1 0-16,14-13 15,-26 13-15,-1 0 16,1-13-16,-14 0 15,0 13-15</inkml:trace>
  <inkml:trace contextRef="#ctx0" brushRef="#br0" timeOffset="149603.95">9393 12515 0,'0'26'32,"13"-13"-1,27-13-31,26 0 15,26 0-15,-12 0 16,-41 0 0,54-26-16,-27 26 15,-26-13-15,-14 13 16,1-13-16,-40 13 47,-1 0-32</inkml:trace>
  <inkml:trace contextRef="#ctx0" brushRef="#br0" timeOffset="152011.47">10676 12105 0,'-13'13'31,"13"40"-31,0-13 16,0-14-16,0 0 16,0 27-16,0-13 15,0 0 1,0-27-16,0 13 15,0 1-15,26 13 16,1-40 0,12 0-1,14 0-15,-26 0 16,-1 0 0,-13-40-16,1 0 15,-1 14-15,-13-27 16,26 26-16,-12-12 15,-14 12-15,0 14 16,0 92 62,0-65-78,0 38 16,0 15-16,13-1 15,13-40-15,-13 14 16,14-14-16,-1-12 16,14-14-16,13 0 15,-13 0-15,-1 0 16,1-27-16,26-13 16,-13 1-1,-26-27-15,-14 39 16,0-52-16,-13 52 15,0 1-15,0-1 16,0 14-16,0 0 16,0 0-1,0-14 1,0 14 0,0 0-1</inkml:trace>
  <inkml:trace contextRef="#ctx0" brushRef="#br0" timeOffset="152763.04">11509 12568 0,'0'26'31,"0"1"-15,0 26-16,0-14 16,0-12-16,0 12 15,0 28-15,0-15 16,40 15-16,-13-15 16,-14-25-16,-13-54 78,0 1-63</inkml:trace>
  <inkml:trace contextRef="#ctx0" brushRef="#br0" timeOffset="153309.28">11946 12171 0,'0'66'31,"0"13"-15,-27-52 0,1 52-16,-40 40 15,13-39-15,13-27 16,27-14-16,-13 1 15,-1-14-15,14 1 16,13-14 0</inkml:trace>
  <inkml:trace contextRef="#ctx0" brushRef="#br0" timeOffset="153725.85">11576 12382 0,'0'14'32,"79"65"-17,-39-13-15,-14-53 16,1 14-16,25 13 15,-12 26-15,-13-53 16,-1 13 0,80 27-16,-40-39 15,-53-1-15,0-13 16,1 0 46</inkml:trace>
  <inkml:trace contextRef="#ctx0" brushRef="#br0" timeOffset="154196.47">12475 12581 0,'13'-13'63</inkml:trace>
  <inkml:trace contextRef="#ctx0" brushRef="#br0" timeOffset="154844.38">12541 12250 0,'0'80'47,"0"-41"-47,0 80 16,0-53-16,0 27 15,0-40-15,0-40 16,0 53 0,0-52-16,0-1 0</inkml:trace>
  <inkml:trace contextRef="#ctx0" brushRef="#br0" timeOffset="155235.6">12356 12515 0,'40'0'31,"26"0"-15,-13 0-16,13 0 15,-26 0 1,13 0-16,26-13 16,-39-1-16,-14 1 15,-13 13-15</inkml:trace>
  <inkml:trace contextRef="#ctx0" brushRef="#br0" timeOffset="167821.94">12118 12674 0,'0'26'78,"0"-13"-78,0 0 16,26 40-16,-12-26 16,-14-14-1,0 27-15,0-27 16,0 0-16,0 14 0,0-1 31</inkml:trace>
  <inkml:trace contextRef="#ctx0" brushRef="#br0" timeOffset="169253.81">13269 12184 0,'13'0'63,"-13"13"-47,0 1-1,0-1-15,0 13 16,-26 14-16,26-27 15,0 14-15,-14-1 16,1 14-16,13 13 16,0-27-16,0 1 15,0-1-15,0 0 16,0 1-16,0-14 31,0 0 0,27-13-15,-1 0 0,-13 0-1,1 0-15,-1 0 16,13-26-16,-13 26 16,1-13-16,-1-1 15,-13 1-15,0-13 16,0 13-16,0-1 15,0 1-15,0-40 16,0 159 62,0-80-78,0 1 16,0 13-16,0-1 15,13-25 1,-13-1-16,0 0 16,13-13-16,14 0 15,-1 0-15,14-26 16,-14 12 0,1-12-16,-14-1 0,0 14 15,1 0 1,-14-27-16,0 1 15,0 25 1,0 1-16,0 0 16,0-27-16,0 14 15,0-1-15,0 14 16,0 0 0,0 0-16,0-1 62</inkml:trace>
  <inkml:trace contextRef="#ctx0" brushRef="#br0" timeOffset="170006.95">13679 12674 0,'13'0'63,"14"-27"-63,26-39 15,-40 66-15,13-13 16,1-1-16,-14 14 16,0 0-1,-39 67 63,-1-41-62,1 14-16,26-27 16,0 0-1,0 0-15,0 1 16,0-1 46,0-26 48</inkml:trace>
  <inkml:trace contextRef="#ctx0" brushRef="#br0" timeOffset="170878.53">14340 12277 0,'14'0'78,"-14"39"-62,0-12-16,0 39 16,-14-26-1,-12 39-15,13-66 16,-14 27-16,14-14 15,-13 1-15,26-14 16,0 0-16,-14-13 16,14 14-16,0-1 15,-13 0 1,0 0 78,0-26-94</inkml:trace>
  <inkml:trace contextRef="#ctx0" brushRef="#br0" timeOffset="171357.18">14089 12290 0,'40'66'31,"-14"-13"-15,-13-40 0,40 53-16,-13 0 15,-27-66-15,27 40 16,-27-13-16,27-27 16,-40 13-16,13 0 15,0 0-15,1 1 16,-1-1 15</inkml:trace>
  <inkml:trace contextRef="#ctx0" brushRef="#br0" timeOffset="172285.39">14459 12528 0,'14'0'47,"12"0"31,40-13-78,0 0 16,-26-1-16,-13 14 15,-14 0 1,0 0 31,-13 27-32,0-1 1,0-13 0,0 1-16,0 12 15,0-13 1,0 1-1,0-1-15,0 0 32,0 0 30,13-13-62,1 0 16</inkml:trace>
  <inkml:trace contextRef="#ctx0" brushRef="#br0" timeOffset="172906.01">15042 12237 0,'13'0'62,"0"13"-62,-13 27 16,13-27-16,0 80 16,1-27-16,12 26 15,-13-52-15,-13 26 16,14-13-16,-1-40 16,0 27-1,-13-53 63,0-27-62,0 14-16</inkml:trace>
  <inkml:trace contextRef="#ctx0" brushRef="#br0" timeOffset="173362.41">14989 12462 0,'-14'0'16,"14"13"-1,14-13 17,25 0-17,1 0-15,13 0 16,13 0-16,-39 0 15,25 0-15,15 0 16,12 0-16,0 0 16,-26-13-1,-39 13-15</inkml:trace>
  <inkml:trace contextRef="#ctx0" brushRef="#br0" timeOffset="174505.24">15862 12065 0,'0'40'78,"-13"-14"-62,-1 40-16,1-39 15,13 26-15,-26-14 16,12 41-16,-12-1 16,26-66-16,0 27 15,0 13-15,0-40 16,0 0-16,0 1 15,0-1-15,0 0 16,13-13 47,0 0-48,-13-13-15,0 0 16,14-1 46,-1 28-46,0 12 0,0 14-1,14-40-15,12 13 16,1-13-16,13 0 15,40 0-15,-14 0 16,0 0-16,-52 0 16,13-13-16,-40 0 15,13-14-15,0 14 16,-13 0-16,0-27 16,0 13-16,0 14 15,0 0-15,0-13 16,0-1-16,-13-26 15,13 27-15,-13-14 16,13-26-16,0 39 16,0 14-16,0 0 15,0 0-15</inkml:trace>
  <inkml:trace contextRef="#ctx0" brushRef="#br0" timeOffset="175634.94">16457 12607 0,'27'-26'109,"-14"26"-78,0 0-31,0 0 16,14 0 15,-1 0-31,-13 0 47,-13 26 0,0 1-32,-13-14-15,13 0 16,-26 14-16,26-14 94,13-13-79,0 0 1,0 13-16,1 0 31,-14 1-31,13 25 16,-13-25 0,0-1-1,0 0 1,0 0-16,0 1 15,0-1 1,0 0-16,-13 0 16,-14 0-1,1 1-15,-1-1 16,1 0 0,13 0-16</inkml:trace>
  <inkml:trace contextRef="#ctx0" brushRef="#br0" timeOffset="176437.09">17634 11946 0,'0'40'31,"-13"26"-15,0 0-1,0 13-15,-14-13 16,-26 14-16,1-14 15,12-26 1,-13 26-16,26-40 16,14 1-16,0-1 15,-27 14-15,14 0 16,13-14-16,-1 0 16,1 1-16,0-1 15,13 1 1,-13-1-16,-1-26 15,14-13 79</inkml:trace>
  <inkml:trace contextRef="#ctx0" brushRef="#br0" timeOffset="176900.29">17119 12237 0,'39'26'32,"14"80"-17,0-66-15,-13 13 16,13 26-16,-14 1 15,28-1-15,-54-66 16,53 93-16,-26-53 16,-1-13-16,-26-40 15,14 13-15,-27 0 16,13-13-16</inkml:trace>
  <inkml:trace contextRef="#ctx0" brushRef="#br0" timeOffset="178019.49">17727 12753 0,'27'-27'125,"-14"14"-109,0 0-16,0 13 15,14 0-15,12-13 16,-25 13-16,12 0 15,14 0-15,-14 0 16,-13 0 0,1 0-16,12 13 15,-26 13-15,0 1 16,0-14-16,0 0 16,0 27-16,0-13 15,0-14 1,0 0-16,0 0 31,0 0 94,13 1-109,1 12-16,-14-13 15,26 40-15,-13-26 16,-13-14 0,0 0-16,0 14 15,0-14 1,0 0-1,0 0-15,-13 1 16,13-1 0,-13 0-1,13 0-15,-40-13 16,27 0-16,-14 0 16,-12 0-16,26 13 15,-1-13-15</inkml:trace>
  <inkml:trace contextRef="#ctx0" brushRef="#br0" timeOffset="186017.32">11139 11840 0,'0'13'15,"66"-13"110,437-132-93,-397 92-32,-40 27 15,106-53-15,26-13 16,212-80-1,-383 132-15,12 1 16,-12 13-16</inkml:trace>
  <inkml:trace contextRef="#ctx0" brushRef="#br0" timeOffset="186813.31">13785 12091 0,'0'14'32,"13"-14"-17,80-40 1,12-39-1,-12-14-15,-14 27 16,54-40-16,-1 27 16,-39-1-16,-80 67 15,53-27-15</inkml:trace>
  <inkml:trace contextRef="#ctx0" brushRef="#br0" timeOffset="187622.84">16391 11906 0,'0'13'78,"53"-39"-62,79-14-16,-79-26 15,106 0-15,26-93 16,-79 53-16,-66 54 15,39-15-15,-39 14 16,-14 27-16,-13 26 16</inkml:trace>
  <inkml:trace contextRef="#ctx0" brushRef="#br0" timeOffset="189449.73">11787 13269 0,'-13'13'32,"13"0"-1,26-13 0,14 0-31,26 0 16,-39 0-1,52 0-15,40 0 16,-13 0-16,0 0 16,-80 0-16,27 0 15,-26 0-15</inkml:trace>
  <inkml:trace contextRef="#ctx0" brushRef="#br0" timeOffset="190136.26">14182 13017 0,'13'0'31,"27"14"-15,13-14-1,39 26 1,1-26-16,39 0 16,-66 0-16,93 0 15,-14 0-15,41 13 16,-133-13-16,66 14 15,-53-1-15</inkml:trace>
  <inkml:trace contextRef="#ctx0" brushRef="#br0" timeOffset="190766.62">16973 13176 0,'0'40'32,"0"-27"-32,13 0 15,14-13-15,65 0 16,54 14 0,-40-14-16,92 0 15,173 0 1,-199 0-16,-27 0 15,-39 0-15</inkml:trace>
  <inkml:trace contextRef="#ctx0" brushRef="#br0" timeOffset="191608.1">8162 13176 0,'27'0'31,"-1"27"-31,1-14 15,65-13-15,14 13 16,40 14-16,-120-27 16,80 0-16,26 0 15,-26 0-15,-79 0 16,12 0 0,14 0-16</inkml:trace>
  <inkml:trace contextRef="#ctx0" brushRef="#br0" timeOffset="212201.37">14380 9803 0,'40'-13'94,"79"-27"-94,13-66 16,-52 66-16,78-52 15,-25 26-15,39-27 16,-93 40-16,93-39 16,-93 25-16,-39 14 15,-27 53-15,0-13 16</inkml:trace>
  <inkml:trace contextRef="#ctx0" brushRef="#br0" timeOffset="213545.58">12912 8969 0,'39'-26'141,"-12"-1"-141,39-12 16,27-41-16,12 14 15,1-13-15,-79 66 16,79-40-16,39-53 16,1 0-16,-67 53 15,93-53-15,-40 14 16,-52 39-16,-54 40 15,40-27-15</inkml:trace>
  <inkml:trace contextRef="#ctx0" brushRef="#br0" timeOffset="-183127.85">13057 9128 0,'27'-26'94,"12"-27"-79,27 13-15,-13-13 16,66-26-16,14-27 16,26-53-16,-54 67 15,-39 25-15,93-91 16,-26 39-16,-1-14 16,-106 94-16,27-14 15,-13 13-15,-40 27 16</inkml:trace>
  <inkml:trace contextRef="#ctx0" brushRef="#br0" timeOffset="-181266.82">14221 10054 0,'80'-92'125,"-1"39"-125,14-14 15,79-52 1,-40 27-16,-92 65 15,92-78-15,-13 52 16,13-27-16,-39 27 16,-27 0-16,-13 40 15,-13 0-15,13-27 16,-27 40-16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2-08-09T01:01:06.902"/>
    </inkml:context>
    <inkml:brush xml:id="br0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5503 4485 0,'-13'0'16,"13"53"0,0-27-1,0-13-15,-13 27 16,0 13-16,13 0 15,0 13 1,-14-40-16,14 14 16,0-13-1,-13 12-15,13-12 16,0 12-16,0-25 16,0-1-1,0 0-15</inkml:trace>
  <inkml:trace contextRef="#ctx0" brushRef="#br0" timeOffset="1169.04">5424 4604 0,'13'0'141,"14"0"-141,39 0 16,-13 0-16,-27 0 15,80 0-15,-40 0 16,80 0-16,-120 0 15,80 0-15,53 0 16,13 0-16,-27 0 16,-105 0-16,119 0 15,92 0-15,67 0 16,-213 0-16,186 0 16,80 0-16,-93 0 15,-146 0 1,132 0-16,-78 0 15,12 0-15,-145 0 16,0 0-16,-40 0 16,0 0 218,-13 79-218,0-52-16,0 12 15,0 41 1,0-54-16,0 14 0,0-27 16,0 27-1,0-27-15,14 0 16,-14 0 15</inkml:trace>
  <inkml:trace contextRef="#ctx0" brushRef="#br0" timeOffset="2206.94">5252 5252 0,'26'0'78,"27"13"-78,0-13 16,93 0-16,-40 0 15,52 0-15,-78 0 16,171 0-16,0 0 16,1 0-16,39 0 15,-199 0-15,173 0 16,-14 0-16,1 0 15,-160 0 1,120 0-16,-40 0 16,-13 0-16,0 0 15,-107 0-15,81 0 16,-27 0-16,-27 0 16,-39 0-16,65 0 15,-25 0-15,-1 0 16,-52 0-16,26 0 15,-14 0-15,1 0 16,-14 0 0,-12 0-16</inkml:trace>
  <inkml:trace contextRef="#ctx0" brushRef="#br0" timeOffset="20946.5">5067 6284 0,'0'-13'62,"13"13"-62,0-14 16,-13 1-16,13 0 15,-13 0 1,14-1-16,-1 1 16,0 0-16,0 0 31,1-14-31,12 14 16,-26 0-16,27 0 15,-27-1 1,13 14-16,-13-26 15,13 26 1,-13-13 0,26 13-16,-12 0 15,-1 0 1,0-14-16,-13 1 16,27 13-16,-14 0 15,0 0-15,0 0 16,1 0-16,-1 0 31,0 0-31,13 0 47,-12 0-31,-1 0-1,-13 13 1,13 1-1,0-1-15,1 0 16,-14 0 0,26 1-1,-13-1-15,0 0 16,-13 0 0,27 1-1,-27-1 1,13-13-16,-13 13 15,27 13 1,-27-12 0,0-1-1,13 0-15,0 14 32,0-14-1,1 13-16,-1-12 1,0-1 0,-13 0-16,13 13 15,0-12 1,1 12-16,-14 1 16,13-14-1,0 0-15,-13 14 16,0-1-1,13-13-15,-13 0 16,40 40-16,-27-39 16,1 12-16,-1 14 15,0-14 1,0-13-16,14 27 16,-27-27-16,0 1 15,13-1-15,0 0 16,14 13-16,-1 14 15,-13-13 1,1-1 0,-14-13-1,26 14-15,-13-1 32,-13-13-17,13 1-15,1-1 16,-1 0-1,-13 14 1,13-14-16,0 13 16,1-26-16,-14 14 15,0-1-15,13 0 16,-13 0 15,26 0 63,-13-13-94,1-13 16,12 0-16,27 0 15,-40 0-15,1 13 16,12-14-16,-13-12 15,0 26-15,1-27 16,12 14 0,-13 0-1,14 13-15,-1-13 16,-26-1 0,14-12-1,-1 26-15,0-13 31,-13 0-31,0-1 16,13 1-16,0 0 16,-13-14-1,14 14-15,-1 0 16,-13 0-16,26-1 16,-26-12-16,27 0 15,-14 12 1,0-39-16,14 40 15,-14 0-15,13-40 16,-12 27 0,12 12-16,-26-12 15,13 13-15,-13-1 16,14 14 0,-14-26-16,13 0 15,0 12 1,0-12-16,0 26 15,1-40-15,12 0 16,-13 27 0,1-13-16,12-1 15,-13 14 1,1 0-16,-14-14 16,13 14-16,0 13 15,-13-13 1,13 13 15,0 0-15,27 0-1,0 0 1,0-13-16,-14 13 16,0 0-16,-12 0 15,12 0-15,-13 0 16,1 0-16,-1 0 15,0 0 1,14 0 0,-14 0-1,13 0 1,-13 0 0,1 13-16,-14 0 31,13-13-31,-13 13 15,26 1-15,-12 12 16,-14 1 0,13-14-16,-13 13 15,13-13-15,0 27 16,-13-27 0,0 1-16,0-1 15,13 13-15,-13 1 16,0-14-16,0 0 15,14 27-15,12 0 16,-26-27-16,0 0 16,13 13-16,1 1 15,-14-14 1,0 0 0,13 1-1,-13-1 1,13 0-1,-13 0 1,13 1-16,-13-1 16,14 0-16,-14 0 31,13-13-31,0 13 31,0-13 32,14 0-48,-1-13-15,-26 0 16,13 13-16,1-26 16,12 26-16,1-27 15,-14 1 1,13-1-16,-26 14 15,13 0-15,-13-14 16,14 1 0,-14-1-1,13 14 1,-13-27-16,13 14 16,0 26-1,1-26-15,-1-14 16,-13 13-16,26 1 15,-26 13-15,14-14 16,12 1-16,-13 13 16,0 13-16,-13-14 15,14-12-15,-1 13 16,0-1 0,0 1-16,14-13 15,-27 12-15,13 14 16,13-13-1,1 0 1,-14 13 0,14 0-1,-14 0-15,0 0 16,40 0 0,-40 13-16,0 14 15,1-1-15,25 40 16,1 0-16,-40-52 15,40 39-15,13 13 16,0-13 0,-40-14-16,13 1 15,-12-27 1,-1 14-16,0 12 0,-13-25 16,26 25-16,-26-12 15,40 26 1,-27-27-16,1-13 15,-1 14-15,0-1 16,13-12-16,-26 12 16,14-13-1,-1 0-15,13 14 16,-12-1 0,-1 1-16,0-1 15,0 1 1,1-14-1,-1 0 1,0-13 31,13 0-31,14-26-16,-27 13 15,1-14-15,12-39 16,-13 39-16,14-39 15,12 13 1,-25-13-16,12 53 16,-13 0-16,1-27 15,25-26-15,-25 26 0,-1 27 16,26-53 0,-39 39-16,53-12 15,-39-14-15,12 13 16,-13 27-16,14-27 15,-1 1-15,1-14 16,-14 39-16,-13-25 16,40-1-16,-27 27 15,0 0-15,0-14 16,0 27 0,14-40-16,-14 27 15,0 0 1,-13 0-16,14-14 15,-1 27-15,0-13 16,0 13 0,1 0 15,-1 0 16,13 0-47,1 40 0,-1-14 15,14 67 1,-27-93-16,0 26 16,14 40-16,-1-26 15,-13 0-15,14-14 16,-14 14-16,0 0 16,-13-27-16,66 40 15,-66-27-15,14 1 16,-1 12-16,0-12 15,-13-1-15,13 14 16,1-14-16,-1 14 16,0-13-1,-13-1-15,13-13 16,-13 14-16,27-14 16,-27 0-1</inkml:trace>
  <inkml:trace contextRef="#ctx0" brushRef="#br0" timeOffset="25306.87">5159 9327 0,'14'-27'109,"-14"-13"-109,39-12 16,-39 25-16,40-66 15,-14 67-15,-26-40 16,40 13-16,-27 0 16,1 27-16,-1-14 15,0 40-15,0-13 16,1 13-1,-1-14 17,0 14 46,0 40-78,0-27 15,14 27-15,-27-14 16,13 1-16,-13-14 16,27 40-1,-14-53 1,-13 13-16,0-26 78,13-27-62,13-39-16,-26 39 15,14-13-15,-14 27 16,0 13-16,13 13 16,-13 13 77,0 27-77,0-27-16,0 0 16</inkml:trace>
  <inkml:trace contextRef="#ctx0" brushRef="#br0" timeOffset="26131.5">5741 10014 0,'14'-66'62,"-14"53"-46,26-53-16,1 13 16,-1-40-16,1 67 15,12-80-15,-12 66 16,-1 1-16,1 12 16,-1 41 46,-13 25-62,1 1 16,-1-14-1,-13 1-15</inkml:trace>
  <inkml:trace contextRef="#ctx0" brushRef="#br0" timeOffset="26739.58">6694 8943 0,'0'26'32,"0"-12"-32,0 25 15,0 27-15,0-39 16,13 13-16,0-1 15,1 14-15,-1-26 16,0-27-16,14 13 16,-27 0-16,13 0 15,0-26 32,13-13-31,14-1-16,-40 14 15,13 0-15,-13 0 16</inkml:trace>
  <inkml:trace contextRef="#ctx0" brushRef="#br0" timeOffset="28052.19">7911 9274 0,'0'-27'109,"27"1"-93,25-1-16,-12-12 16,0 25-16,-14-39 15,1 40-15,12-13 16,-39 39 46,14 13-62,-14-12 16,0-1-16,0 0 16</inkml:trace>
  <inkml:trace contextRef="#ctx0" brushRef="#br0" timeOffset="38605.5">15386 6284 0,'0'-53'0,"13"26"15,-13 1-15,13-27 16,-13 40-16,13-14 16,-13-12-16,0 12 15,0-26-15,0 40 16,27-40 0,-27 14-16,13-28 15,0 41-15,14-14 16,-1-39-16,-26 66 15,13-27 1,14-13-16,-27 40 16,26-14-16,-26 14 15,13-13 1,1 12-16,-1 1 16,-13 0-1,26 0 79,-26 26-94,14 13 16,-1-26-16,-13 14 15,13 39-15,-13-40 16,13 13-16,0 14 15,1 0-15,-1-1 16,0 1-16,-13-27 16,13 14-1,-13 12-15,14-12 16,-14-1-16,13 1 16,0-1-16,14 40 15,-1 27 1,-13-40-16,14 0 15,-27-27-15,0-13 16,0 54-16,26-28 16,-13 14-16,1-26 15,-1 39-15,0-26 16,14 12-16,-14 15 16,0-41-16,-13 14 15,0 26-15,0-13 16,0-27-16,26 54 15,-12-14-15,-1 13 16,13-39-16,-26 13 16,0 105-16,14-65 15,-14-80-15,13 27 16,-13-27-16,0 0 16,0 1-16,13 12 15,-13-13 16,13 27-31,-13-27 16,27-13 93,-14-13-109,13-27 16,-26 14-16,40-53 16,-13 26-16,-14 26 15,0-65-15,0 39 16,0-53-16,14 79 16,-14-52-16,-13 26 15,0 13-15,0-13 16,0 40-16,13-40 15,-13 14-15,14-14 16,-14 26-16,0-26 16,0 0-16,0 1 15,13 38 1,0-65-16,-13 39 16,0 14-16,0 13 0,0-27 15,27-13 1,-27 13-16,0 1 15,0 25-15,26-52 16,-26 40-16,13-14 16,0 14-1,14-14-15,-14 0 16,14 27 0,-14-13-1,0 12-15,0 1 16,1 0-1,-1 0 1,0-1-16,0 14 31,0 0 204,1-13-235,12 0 15,-13 0-15,14-1 16,-14 14-16,14-13 16,12 0-16,-12-13 15,-14 26 1,13 13 109,-12 13-110,-14 1-15,0-1 16,13 1-16,0 12 16,13 1-16,-26-27 15,0 14-15,14 12 16,-1-12-16,0 12 16,-13-12-16,27 26 15,-14-27-15,-13 1 16,13 26-16,-13-40 15,13 13-15,-13-12 16,14 25-16,-14-12 16,13 26-16,0-27 15,0 14-15,0 13 16,1-14-16,12 28 16,-26-41-16,27 14 15,-27-27-15,13 80 16,0-54-1,14 1-15,-14 26 16,0-26-16,0-1 16,27 28-16,-14-41 15,-12-13 1,-14 1 0,26-14 93,1-14-109,-14 1 16,26 0-16,14-40 15,-26 40-15,-1-14 16,14 1-16,-14-1 15,14-26 1,-27 14-16,14-14 0,-1-13 16,14-27-1,-27 67-15,-13-14 0,27 0 16,-27 14-16,13-14 16,-13 27-16,13-53 15,-13 26 1,13-13-16,-13 27 0,40-27 15,-40 0-15,13-13 16,0 26-16,1-13 16,-1-26-16,0-14 15,27 0 1,-27 80-16,0-53 16,27 13-16,0-39 15,-27 65-15,27-26 16,-27 40-16,0-14 15,0 14-15,-13 0 16,13 13-16,-13-13 31,14 13-31,12 0 16,1 0 15,-14 0-15,13 26-16,14 14 15,-27-27-15,40 40 16,-26-13-16,-1 13 16,14 0-16,-40-27 15,39 40-15,-25 14 16,25-1-16,-25-39 16,-1 52-16,53-65 15,-53-1 1,0 27-16,1-40 15,-1 53-15,0-26 16,0 26-16,1-39 16,12 12-1,-26 14-15,13 0 16,0-39-16,-13-1 16,14 26-16,-14-25 15</inkml:trace>
  <inkml:trace contextRef="#ctx0" brushRef="#br0" timeOffset="42558.39">15452 9049 0,'0'0'16,"0"-27"-16,0 1 0,0-1 15,0 1-15,0 13 16,0-1-16,0 1 15,0 40 110,0 26-125,13 0 16,13 66-16,-26-93 16,0 80-1,27 26-15,-1 0 16,-12-12-16,-1-94 16,13 67-16,1 26 15,-1 0-15,1-80 16,12 94-16,-12-67 15,-1-13-15,-26-27 16,27 1-16,-27-14 16,66-40 31,-27-78-32,1-1-15,13 0 16,26-26-16,-79 92 15,40-53-15,13-65 16,13-107-16,-39 172 16,39-131-1,-13 12-15,-14 40 16,-25 132-16,12-79 16,-13 79-16,-13 14 0,14 26 78,-1 93-63,-13-54-15,39 80 16,-39 14-16,40 65 16,40 80-16,-14 13 15,119 145 1,-93-197-16,-12-81 15,-54-92-15,40 40 16,-39-40-16,-14-52 16,0-14 31,14-14-47,13-91 15,-1 38-15,1-65 16,-14 26-16,14-52 15,-13 91-15,39-131 16,-27 13-16,14 13 16,-40 26-1,-13 93-15,0-52 0,0 38 16,0 54 0,53 66 30,-26 106-30,-1-119-16,14 92 16,0 40-16,13-13 15,-27-80-15,53 106 16,-39 0-16,0-26 16,-14-93-16,14 53 15,-14 14-15,-12-94 16,12-25-16,1-14 47,12-40-32,-12-53-15,-1-66 16,80-65-16,-80 131 16,27-158-16,-26 52 15,-27-26-15,0 146 16,0-106-16,0 0 15,0 26-15,0 119 16,13 53 31,40 80-31,-53 26-16,0-53 15,0 93-15,0-14 16,0-12-16,0-94 15,13 54-15,0 26 16,14 0-16,-27-79 16,13-14-16,0 14 15,-13-93 48,0-40-63,0-79 15,0 80-15,0-107 16,0-12-16,0 39 16,0 106-16,-13-80 15,0 106 1,0 40 46,13 186-62,26-67 16,-13-53-16,14 106 16,-1 26-16,1-26 15,-1-92-15,27 65 16,0-13-16,-13-52 16,-27-41-16,13-91 62,-12-28-62,12-79 16,1-13-16,-14-79 15,-13 39-15,0 133 16,0-80-16,0 14 16,0 118-16,0 186 62,0-119-46,0 92-16,26 27 0,1 0 15,-14-93 1,13 53-16,1 0 16,-1 0-16,1-13 15,-1-53-15,14 52 16,-27-65-16,14 0 15,-27-27-15,13-13 16,-13 13-16,13-13 47,14-119-31,-1-26-16,14-14 0,-27 40 15,0 53-15,0-93 16,-13 27-16,0-14 15,0 120 1,27 65 31,-14 41-31,0 26-16,14 92 15,65 292 1,-26-279-1,1-39-15,-28 0 16,1-40-16,-14-92 16,-12-13-16,12-27 15,1 0 17,-27-93-17,53-39-15,-53-1 16,0 94-16,0-80 15,13-53-15,0 13 16,-13 93-16,13-53 16,-13 66-16,13 40 62,40 118-62,-26-12 16,-1-40-16,40 119 15,-13-27-15,0-39 16,-13-26-16,-27-41 16,40 14-1,-40-40-15,1 1 16,12-14 15,-13 0-31,14-66 16,-27 13-1,0-40-15,0 14 16,0 39 0,0 0-16,0 14 15,0 13 1,0-1-16,0-12 31,0 13-31,0-1 16,0 1-16,13 0 15,-13 0-15,0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2-08-09T01:03:29.807"/>
    </inkml:context>
    <inkml:brush xml:id="br0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8017 4352 0,'0'14'47,"0"52"-47,0 26 16,0-65-16,0 52 15,0 27-15,13 13 16,14 13-16,-27-92 16,26 53-16,-13-40 15,-13 52-15,0-52 16,27 40-16,-14 52 16,-13-39-16,13-53 15,-13 80-15,40-28 16,-40 14-1,0-39-15,0-27 16,0 39-16,13 1 16,0-14-16,-13-52 15,14 65-15,-14 1 16,0-40-16,0-27 16,13 54-16,-13-27 15,13 26-15,-13-66 16,0 53-16,0-26 15,0 0-15,0-1 16,0-25-16,0 39 16,0-27-16,0 40 15,0-53-15,0 1 16,0 25-16,0 1 16,0-27-16,0 27 15,0-27 1,0 0-16,0 1 15,0 25 1,0-25-16,0-1 16,0 13-1,0-13-15,0 1 16,0-1 0,0 0-1,0 0-15,0 14 31,0-14-31,0 0 16,-13 27-16,13-27 16,-13 0-16,-14 27 15,14 0-15,-14-14 16,27-13-16,0 1 16,0 12-16,-13-13 15,0 1 1,13-1-16,0 13 15,-13-12 1,13-1 0,0 0 93,13-13-109,13 0 16,54 0-16,-1 0 15,-26 0 1,79 0-16,40 0 0,-13 0 16,-132 0-1,92 0-15,66 0 16,26 0-16,-105 0 15,106 0-15,79 0 16,-66 0-16,26 0 16,-158 0-16,119 0 15,79 0-15,-106 0 16,-93 0-16,94 0 16,-1 0-16,-13 0 15,-119 0-15,92 0 16,-79 0-16,-26 0 15,-13 0-15,-14 0 16,0 0-16,13 0 16,1 0-16,-1 0 15,14 0-15,-13 0 16,-14 0-16,0 0 16,0-13-16,40 13 62,-40 0-46,53 0-16,-26 0 15,-27 0-15,27 0 16,-27-27 109,-13 1-125,0-27 16,0 0-16,0-26 15,0 39-15,-13-39 16,-27-40-16,27-14 15,13 54-15,-13-14 16,13-39-16,0-40 16,0 93-16,0-107 15,0 28-15,0-28 16,0 1 0,0 132-16,0-119 0,0-26 15,0 26 1,0 93-16,0-67 15,0-39-15,0 53 16,-13 92-16,13-92 16,0 52-16,-14 1 15,1-1-15,13 67 16,-13-40-16,13 27 16,0 13-16,0-14 15,-13-13 1,13 27-16,0-13 15,0-1-15,-13 1 16,13 13-16,0-1 16,0 1-16,0 0 15,0 0-15,-14 13 141,-39 0-141,40 13 16,-66 13-16,-40 14 15,-14-27-15,-39 14 16,106-14-16,-26 0 15,-54 0-15,-39 1 16,106-14-16,-80 13 16,-13 0-16,0-13 15,93 0-15,-120 53 16,-39-26-16,-40 12 16,14-26-16,158-13 15,-185 0-15,-66 0 16,-1 0-16,253 0 15,-213 0-15,53 0 16,120 0-16,105 0 16,-52 0-16</inkml:trace>
  <inkml:trace contextRef="#ctx0" brushRef="#br0" timeOffset="20383.32">12528 8109 0,'0'27'46,"0"13"-30,0-1-16,0 1 16,0 26-1,0 40-15,0-66 16,0 52-16,0 1 16,0 26-1,0 0-15,0-53 16,0 66-16,0-26 15,0 40-15,0-120 16,0 67-16,0 39 16,0-26-16,0-80 15,0 80-15,0 0 16,0 13-16,0-92 16,0 65-16,0 41 15,0-41-15,0 1 16,0-67-16,-13 40 15,0-13-15,13-13 16,-14-14-16,1 27 16,13 0-16,0-40 15,-13 27-15,-14 0 16,27 0-16,-13-1 16,0 27-1,0-26-15,0 39 16,13-39-16,0-13 15,0 12 1,0 1-16,-14-14 16,-12-12-16,26 25 0,0 1 15,0-27 1,0 27-16,0-27 16,-13 14-1,13-1-15,-14 1 16,14-1-1,-13 40-15,0-13 16,13 0 0,-13-13-16,13-1 15,0-12-15,0-14 16,-14-13-16,14 13 16,0 0-16,0 14 15</inkml:trace>
  <inkml:trace contextRef="#ctx0" brushRef="#br0" timeOffset="23363.98">12541 8295 0,'27'0'93,"52"0"-77,14 0 0,-67 0-16,67 0 0,26 0 15,40 0-15,-107 0 16,81 0-16,-1 0 15,53 0 1,-105 0-16,78 0 16,41 0-16,-40 0 15,13 0-15,-120 0 16,120 0-16,0 0 16,-26 0-16,-93 0 15,92 0-15,-12 0 16,-1 0-16,-92 0 15,66 0-15,-1 0 16,1 0-16,-26 0 16,-54 0-16,27 0 15,0 0-15,0 0 16,-27 0 0,1 0-16,-14 0 15,0 0 1,14 0-1,12 0-15,14 0 16,-13 0-16,52-14 16,1 14-16,-14-13 15,-39 13-15,26 0 16,-26 0 0,0 0-16,-14 0 0,-13 0 31,14 0 250,13 0-265,-1 0-1,-26 0 1,1 0 78,12 27-79,-26 26 1,0-14-16,13 27 16,-13-39-16,14 52 15,-14 1-15,0-27 16,0 13-16,0-27 15,0 41-15,0-14 16,0 27-16,0-67 16,0 40-16,0-13 15,0 26-15,0-52 16,0 39-16,0 13 16,0 1-16,0-41 15,0-12-15,0 52 16,0 14-1,0 26-15,0-79 16,0 92-16,0-26 0,-14 13 16,14-40-1,-13 53-15,0 14 16,0-14-16,13 1 16,-14-54-16,-12 40 15,26 13-15,-26-13 16,-1-66-16,27 27 15,-13 52-15,13-53 16,-13-39-16,13 13 16,0-13-16,-14 26 15,14-53-15,0 0 16,0 14-16,0-1 16,0 1-16,0-1 15,0 14 1,0-1-16,0-12 15,0 13-15,0 13 16,0-14-16,0-26 16,0 27-16,0-13 15,0-14-15,0 0 16,0 0 0,-13 0 140,-66-13-141,-54 14-15,-237-1 16,251-13 0,66 0-16,-198 0 15,39 0-15,-13 0 16,146 0-16,-702-53 31,715 40-31,-79 0 16,-1-1-16,27 14 15,93 0-15,-80 0 16,26 0-16,-12 0 16,12 0-16,54 0 15,-53 0-15,39-13 16,-13 13-16,26 0 16,-25 0-1,-1 0-15,-14 0 0,54-13 16,-53-14-16,26 27 15,14 0-15,-14-13 16,-39 13 0,26 0-16,-53 0 15,14 0-15,52 0 16,-79 0-16,13 0 16,13 0-16,1 0 15,39 0 1,0-13-16,40 13 15,-1 0 1,14-13 62</inkml:trace>
  <inkml:trace contextRef="#ctx0" brushRef="#br0" timeOffset="154005.45">16880 8215 0,'40'0'16,"26"0"0,67 0-1,-28 0-15,-38 0 16,105 0-16,-40 0 16,79 0-16,-105 0 15,185 0-15,67 0 16,12 0-16,-251 0 15,225 0-15,13 0 16,-26 0-16,-40 0 16,-172 0-1,119 0-15,-39 14 0,-14-14 16,0 0-16,-132 0 16,119 0-1,-159 0-15,0 0 156,1 26-140,-14 14-16,0 39 16,0 106-16,0-26 15,0-133-15,0 107 16,0 78-16,0 80 16,0-211-16,13 105 15,13-26-15,-13 0 16,14-14-16,-27-92 15,13 106-15,-13-1 16,0 1-16,0-106 16,0 106-1,0-14-15,0-26 0,0-26 16,0 13 0,-13-66-16,13-1 15,0-12-15,0-1 16,0 14-16,-13 26 15,-1 13-15,1-52 16,13 79 0,-13-14-16,0 14 15,13-66-15,-40 52 16,40-52-16,0 0 78,0-27-78,-13 14 16,0-14-16,13 26 15,-14-25-15,1-14 47,13 26-31,-40-26-16,-52 13 15,65 14-15,-65-27 16,-80 0-16,53 0 16,13 0-1,0 0-15,-132 0 0,-93 0 16,14 0 0,184 0-16,-131 0 0,-54 0 15,-12 0-15,237 0 16,-172 0-1,54 0-15,-27-27 16,52 27-16,120 0 16,-106 0-16,14 0 15,39 0-15,79 0 16,-66 0-16,40 0 16,-27 0-16,40 0 15,14 0-15,-1 27 16,27-27-1</inkml:trace>
  <inkml:trace contextRef="#ctx0" brushRef="#br0" timeOffset="156536.09">17502 8652 0,'-13'0'15,"0"0"1,13-27 15,66-12-15,-13-1-16,92-13 15,41-13-15,-1-13 16,-93 65-16,80-52 16,-92 53-16,-80 39 46,-93 54-46,-26 26 16,26-53-16,-52 39 16,66-26-16,-107 67 15,1-1-15,40-26 16,52-40-16,40-40 16,40 14-16,13-13 15,0-1 1,0-13-16,13 0 15,66-13 1,54 0-16,-54 0 16,27 0-16,106-66 15,39-26-15,-119 39 16,186-80-16,92-25 16,-40 25-16,-290 94 15,92-1-15,-80 27 16,-79 13 15,-52 39-31,-54 41 16,-13-27-16,1 0 15,-187 92-15,-131 93 16,0 0-16,291-171 16,-186 131-16,-13-13 15,186-79-15,105-53 16,106-53 15,80 0-15,145-93-16,-132 54 15,317-133 1,1244-490-16,-1522 583 16,265-53-1,-185 65-15,-199 67 16,-92 27 15,-106 39-31,-53 66 16,26-52-16,54-27 15,-212 92-15,-186 120 16,1 39-16,39-119 16,304-105-16,-184 92 15,39-53-15,171-80 16,107-25-16,119-14 47,106 0-47,132-27 15,145-65-15,14-1 16,-80-13-16,-277 93 16,105-27-1,-119 40-15,-118 0 16,-28 0-1,-91 93-15,-94 26 16,67-53-16,-159 79 16,158-78-1,-184 38-15,-93 81 16,79-41 0,-132 120-16,331-186 15,79-39-15,53-27 16,0 14-1,145 52-15,27-66 16,186 0-16,105-13 16,-265 0-16,225 0 15,1 0-15,-186 0 16,-159 0-16,-52 0 16,-54 0 15,-105 0-31,-27 40 15,53-13-15,-52 12 16,-14-12 0,119-14-16,0 0 0,40 0 15,92 40 1,27-40 0,79 1-16,53-14 15,27 0 1,52 0-1,-290 0-15,-1 13 32,1-13 46,-1 0-78,0 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83979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1165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0447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4857750"/>
            <a:ext cx="4572000" cy="28575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857750"/>
            <a:ext cx="4572000" cy="285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71500"/>
            <a:ext cx="9144000" cy="5715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/>
          </a:p>
        </p:txBody>
      </p:sp>
      <p:sp>
        <p:nvSpPr>
          <p:cNvPr id="7" name="TextBox 6"/>
          <p:cNvSpPr txBox="1"/>
          <p:nvPr/>
        </p:nvSpPr>
        <p:spPr>
          <a:xfrm>
            <a:off x="1071564" y="4866085"/>
            <a:ext cx="3500437" cy="27741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1200" dirty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Leon Palafox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14451"/>
            <a:ext cx="8382000" cy="3280172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585036"/>
            <a:ext cx="9007642" cy="557965"/>
          </a:xfrm>
        </p:spPr>
        <p:txBody>
          <a:bodyPr/>
          <a:lstStyle>
            <a:lvl1pPr marL="13716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4869657"/>
            <a:ext cx="3505200" cy="273844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4869657"/>
            <a:ext cx="1066800" cy="273844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fld id="{EE30A369-18F9-4BE8-9B0F-1974E6BF41F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95800" y="-9024"/>
            <a:ext cx="4648200" cy="580524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6016" y="-9024"/>
            <a:ext cx="4572000" cy="5940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99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60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customXml" Target="../ink/ink3.xml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Machine </a:t>
            </a:r>
            <a:r>
              <a:rPr lang="es-MX" dirty="0" err="1"/>
              <a:t>Learning</a:t>
            </a:r>
            <a:r>
              <a:rPr lang="es-MX" dirty="0"/>
              <a:t> 2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tx1"/>
                </a:solidFill>
              </a:rPr>
              <a:t>Dr. Leon Felipe Palafox Novack</a:t>
            </a:r>
          </a:p>
          <a:p>
            <a:r>
              <a:rPr lang="es-MX" sz="1600" b="1" dirty="0">
                <a:solidFill>
                  <a:schemeClr val="tx1"/>
                </a:solidFill>
              </a:rPr>
              <a:t>lpalafox@up.edu.mx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495DB-552A-2FD6-3CC1-61B19DCB0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E7B9B-5EA9-7971-6E3B-64FBF81B23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 este problema se le llama </a:t>
            </a:r>
            <a:r>
              <a:rPr lang="es-MX" dirty="0" err="1"/>
              <a:t>Independent</a:t>
            </a:r>
            <a:r>
              <a:rPr lang="es-MX" dirty="0"/>
              <a:t> </a:t>
            </a:r>
            <a:r>
              <a:rPr lang="es-MX" dirty="0" err="1"/>
              <a:t>Component</a:t>
            </a:r>
            <a:r>
              <a:rPr lang="es-MX" dirty="0"/>
              <a:t> </a:t>
            </a:r>
            <a:r>
              <a:rPr lang="es-MX" dirty="0" err="1"/>
              <a:t>Analysis</a:t>
            </a:r>
            <a:r>
              <a:rPr lang="es-MX" dirty="0"/>
              <a:t> (ICA)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02A10-40A0-B088-AE30-6436B55A2A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35627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FB29B-B54D-E18A-F9B0-C067EA7A8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Restricciones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A43B6-84FE-9F35-8C7A-51969CB0DA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 es imposible de encontrar si no tenemos alguna información de los datos.</a:t>
            </a:r>
          </a:p>
          <a:p>
            <a:r>
              <a:rPr lang="es-MX" dirty="0"/>
              <a:t>Es imposible encontrar las escalas correctas, por que no sabemos las escalas originales.</a:t>
            </a:r>
          </a:p>
          <a:p>
            <a:r>
              <a:rPr lang="es-MX" dirty="0"/>
              <a:t>ICA es mucho más intenso </a:t>
            </a:r>
            <a:r>
              <a:rPr lang="es-MX" dirty="0" err="1"/>
              <a:t>compútacionalmente</a:t>
            </a:r>
            <a:r>
              <a:rPr lang="es-MX" dirty="0"/>
              <a:t> que PCA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0CE89-BEAC-6802-F2AC-F426CE2209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5058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C8919-0DE5-59F3-DF76-51344A5DF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A8E25F-C807-E3BA-A2C1-9591D91CC9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A35608D-548A-4987-C8B8-AC33C992C71A}"/>
              </a:ext>
            </a:extLst>
          </p:cNvPr>
          <p:cNvGrpSpPr/>
          <p:nvPr/>
        </p:nvGrpSpPr>
        <p:grpSpPr>
          <a:xfrm>
            <a:off x="1334763" y="1586114"/>
            <a:ext cx="6318461" cy="2520567"/>
            <a:chOff x="976313" y="1127125"/>
            <a:chExt cx="7173912" cy="4999038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60FD43B2-C112-8323-0AE5-68EEE4D7F9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6313" y="1600200"/>
              <a:ext cx="2998787" cy="2187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5F4D5B77-75F0-6686-C345-C3B1FC57DA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7900" y="3938588"/>
              <a:ext cx="2997200" cy="2187575"/>
            </a:xfrm>
            <a:prstGeom prst="rect">
              <a:avLst/>
            </a:prstGeom>
            <a:noFill/>
          </p:spPr>
        </p:pic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5CD59B6E-D16E-76CF-0887-D410B13EE3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183188" y="1600200"/>
              <a:ext cx="2967037" cy="2187575"/>
            </a:xfrm>
            <a:prstGeom prst="rect">
              <a:avLst/>
            </a:prstGeom>
            <a:noFill/>
          </p:spPr>
        </p:pic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91976580-1F44-146B-A4E4-3B2E58AA7B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1638" y="3500438"/>
              <a:ext cx="1008062" cy="466725"/>
            </a:xfrm>
            <a:prstGeom prst="rect">
              <a:avLst/>
            </a:prstGeom>
            <a:noFill/>
            <a:ln w="9525">
              <a:solidFill>
                <a:srgbClr val="FF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 sz="2400" b="1">
                  <a:solidFill>
                    <a:srgbClr val="00CC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ICA</a:t>
              </a:r>
              <a:endParaRPr lang="ru-RU" altLang="en-US" sz="2400" b="1">
                <a:solidFill>
                  <a:srgbClr val="00CC9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EB5E690E-E10F-2F1D-EE31-33343838E5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5738" y="2492375"/>
              <a:ext cx="21590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1B342A79-168C-7AC3-A392-CA61B5C731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95738" y="4005263"/>
              <a:ext cx="215900" cy="10080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881DE374-A644-7D54-DBC0-A6A55773EE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19700" y="2565400"/>
              <a:ext cx="288925" cy="9350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34A39D5B-28D8-9210-A724-227316EB85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9700" y="4005263"/>
              <a:ext cx="288925" cy="936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67E96492-E889-08F5-9471-0F308D0FC0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250" y="1127125"/>
              <a:ext cx="1828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>
                  <a:solidFill>
                    <a:srgbClr val="00CC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Observing signals</a:t>
              </a:r>
              <a:endParaRPr lang="ru-RU" altLang="en-US">
                <a:solidFill>
                  <a:srgbClr val="00CC9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5FE15425-AA01-8DBE-E08B-5E7AC4058B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1500" y="1127125"/>
              <a:ext cx="2203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>
                  <a:solidFill>
                    <a:srgbClr val="00CC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Original source signal</a:t>
              </a:r>
              <a:endParaRPr lang="ru-RU" altLang="en-US">
                <a:solidFill>
                  <a:srgbClr val="00CC9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" name="Group 15">
              <a:extLst>
                <a:ext uri="{FF2B5EF4-FFF2-40B4-BE49-F238E27FC236}">
                  <a16:creationId xmlns:a16="http://schemas.microsoft.com/office/drawing/2014/main" id="{FF94F0EB-2D20-6FF6-E9E0-469C2637ACF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83188" y="3937000"/>
              <a:ext cx="2967037" cy="2189163"/>
              <a:chOff x="3265" y="2480"/>
              <a:chExt cx="1869" cy="1379"/>
            </a:xfrm>
          </p:grpSpPr>
          <p:sp>
            <p:nvSpPr>
              <p:cNvPr id="16" name="AutoShape 14">
                <a:extLst>
                  <a:ext uri="{FF2B5EF4-FFF2-40B4-BE49-F238E27FC236}">
                    <a16:creationId xmlns:a16="http://schemas.microsoft.com/office/drawing/2014/main" id="{FFCE9093-C1C2-2BAD-98CD-AE14C720BB1B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265" y="2481"/>
                <a:ext cx="1869" cy="13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DD94D09-285D-1F90-09BA-CFB10469E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5" y="3694"/>
                <a:ext cx="1622" cy="2"/>
              </a:xfrm>
              <a:prstGeom prst="rect">
                <a:avLst/>
              </a:prstGeom>
              <a:solidFill>
                <a:srgbClr val="000000"/>
              </a:solidFill>
              <a:ln w="15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8" name="Line 17">
                <a:extLst>
                  <a:ext uri="{FF2B5EF4-FFF2-40B4-BE49-F238E27FC236}">
                    <a16:creationId xmlns:a16="http://schemas.microsoft.com/office/drawing/2014/main" id="{1C748806-370B-D3D3-5B39-ED4B3C29CD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30" y="3695"/>
                <a:ext cx="1" cy="2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18">
                <a:extLst>
                  <a:ext uri="{FF2B5EF4-FFF2-40B4-BE49-F238E27FC236}">
                    <a16:creationId xmlns:a16="http://schemas.microsoft.com/office/drawing/2014/main" id="{DDBDFC31-930C-3FA8-0A96-3D7650F4A4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94" y="3695"/>
                <a:ext cx="1" cy="2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19">
                <a:extLst>
                  <a:ext uri="{FF2B5EF4-FFF2-40B4-BE49-F238E27FC236}">
                    <a16:creationId xmlns:a16="http://schemas.microsoft.com/office/drawing/2014/main" id="{0667D187-4B89-B17C-7244-6BBA7A7318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58" y="3695"/>
                <a:ext cx="1" cy="2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Line 20">
                <a:extLst>
                  <a:ext uri="{FF2B5EF4-FFF2-40B4-BE49-F238E27FC236}">
                    <a16:creationId xmlns:a16="http://schemas.microsoft.com/office/drawing/2014/main" id="{8357C86C-7780-F55B-7E24-3761B11177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22" y="3695"/>
                <a:ext cx="1" cy="2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Line 21">
                <a:extLst>
                  <a:ext uri="{FF2B5EF4-FFF2-40B4-BE49-F238E27FC236}">
                    <a16:creationId xmlns:a16="http://schemas.microsoft.com/office/drawing/2014/main" id="{BCE67D86-FA35-A8B8-8437-A26D74949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86" y="3695"/>
                <a:ext cx="1" cy="2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Line 22">
                <a:extLst>
                  <a:ext uri="{FF2B5EF4-FFF2-40B4-BE49-F238E27FC236}">
                    <a16:creationId xmlns:a16="http://schemas.microsoft.com/office/drawing/2014/main" id="{384E19DC-3788-EFDF-B77B-EFB554F881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50" y="3695"/>
                <a:ext cx="1" cy="2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9F44713-722D-8294-9F16-7CF9253F2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5" y="2480"/>
                <a:ext cx="1622" cy="1"/>
              </a:xfrm>
              <a:prstGeom prst="rect">
                <a:avLst/>
              </a:prstGeom>
              <a:solidFill>
                <a:srgbClr val="000000"/>
              </a:solidFill>
              <a:ln w="15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499088A-F801-9DC2-95EF-6F05EE0CA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7" y="3737"/>
                <a:ext cx="24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r>
                  <a:rPr lang="en-US" altLang="en-US" sz="600">
                    <a:solidFill>
                      <a:srgbClr val="00CC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altLang="en-US">
                  <a:solidFill>
                    <a:srgbClr val="00CC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BEBB75C-7090-4FEB-F95B-E9127C50C3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8" y="3737"/>
                <a:ext cx="48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r>
                  <a:rPr lang="en-US" altLang="en-US" sz="600">
                    <a:solidFill>
                      <a:srgbClr val="00CC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50</a:t>
                </a:r>
                <a:endParaRPr lang="en-US" altLang="en-US">
                  <a:solidFill>
                    <a:srgbClr val="00CC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FF58301-1003-1FDA-7150-E2B79E5FE0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0" y="3737"/>
                <a:ext cx="72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r>
                  <a:rPr lang="en-US" altLang="en-US" sz="600">
                    <a:solidFill>
                      <a:srgbClr val="00CC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</a:t>
                </a:r>
                <a:endParaRPr lang="en-US" altLang="en-US">
                  <a:solidFill>
                    <a:srgbClr val="00CC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8CDB12B-3708-E5B9-F006-CB56D9164B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4" y="3737"/>
                <a:ext cx="72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r>
                  <a:rPr lang="en-US" altLang="en-US" sz="600">
                    <a:solidFill>
                      <a:srgbClr val="00CC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150</a:t>
                </a:r>
                <a:endParaRPr lang="en-US" altLang="en-US">
                  <a:solidFill>
                    <a:srgbClr val="00CC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3CEDD65-7C88-AFF8-3487-A724A76047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8" y="3737"/>
                <a:ext cx="72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r>
                  <a:rPr lang="en-US" altLang="en-US" sz="600">
                    <a:solidFill>
                      <a:srgbClr val="00CC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200</a:t>
                </a:r>
                <a:endParaRPr lang="en-US" altLang="en-US">
                  <a:solidFill>
                    <a:srgbClr val="00CC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89479CF-9B2A-1641-4A04-A53CF3617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2" y="3737"/>
                <a:ext cx="72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r>
                  <a:rPr lang="en-US" altLang="en-US" sz="600">
                    <a:solidFill>
                      <a:srgbClr val="00CC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250</a:t>
                </a:r>
                <a:endParaRPr lang="en-US" altLang="en-US">
                  <a:solidFill>
                    <a:srgbClr val="00CC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45462A6-FD2B-6030-F2EF-A56B50703F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4" y="2481"/>
                <a:ext cx="1" cy="1214"/>
              </a:xfrm>
              <a:prstGeom prst="rect">
                <a:avLst/>
              </a:prstGeom>
              <a:solidFill>
                <a:srgbClr val="000000"/>
              </a:solidFill>
              <a:ln w="15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2" name="Line 31">
                <a:extLst>
                  <a:ext uri="{FF2B5EF4-FFF2-40B4-BE49-F238E27FC236}">
                    <a16:creationId xmlns:a16="http://schemas.microsoft.com/office/drawing/2014/main" id="{FCC7D711-67B8-7FFD-91A7-09D5FC010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5" y="3594"/>
                <a:ext cx="20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32">
                <a:extLst>
                  <a:ext uri="{FF2B5EF4-FFF2-40B4-BE49-F238E27FC236}">
                    <a16:creationId xmlns:a16="http://schemas.microsoft.com/office/drawing/2014/main" id="{59B50157-8A82-20E7-8BAB-9F986C3940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5" y="3341"/>
                <a:ext cx="20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33">
                <a:extLst>
                  <a:ext uri="{FF2B5EF4-FFF2-40B4-BE49-F238E27FC236}">
                    <a16:creationId xmlns:a16="http://schemas.microsoft.com/office/drawing/2014/main" id="{DAB1F256-D1FB-C1F2-C1E0-6879CFC1B1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5" y="3088"/>
                <a:ext cx="20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34">
                <a:extLst>
                  <a:ext uri="{FF2B5EF4-FFF2-40B4-BE49-F238E27FC236}">
                    <a16:creationId xmlns:a16="http://schemas.microsoft.com/office/drawing/2014/main" id="{D408C065-1C55-87C6-50E3-ADDB795C0D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5" y="2835"/>
                <a:ext cx="20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35">
                <a:extLst>
                  <a:ext uri="{FF2B5EF4-FFF2-40B4-BE49-F238E27FC236}">
                    <a16:creationId xmlns:a16="http://schemas.microsoft.com/office/drawing/2014/main" id="{C828E6B3-BA34-036B-58AE-895D47446B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5" y="2582"/>
                <a:ext cx="20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DAF70ED-71B6-1E4A-19E0-4EDBF701C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6" y="2481"/>
                <a:ext cx="1" cy="1214"/>
              </a:xfrm>
              <a:prstGeom prst="rect">
                <a:avLst/>
              </a:prstGeom>
              <a:solidFill>
                <a:srgbClr val="000000"/>
              </a:solidFill>
              <a:ln w="15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70C3C0A-FB4C-9794-8EBE-F270A677A3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3" y="3575"/>
                <a:ext cx="100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r>
                  <a:rPr lang="en-US" altLang="en-US" sz="600">
                    <a:solidFill>
                      <a:srgbClr val="00CC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-0.10</a:t>
                </a:r>
                <a:endParaRPr lang="en-US" altLang="en-US">
                  <a:solidFill>
                    <a:srgbClr val="00CC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4B27935-2ADE-3D87-AD7C-6AD5C3DB66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3" y="3322"/>
                <a:ext cx="100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r>
                  <a:rPr lang="en-US" altLang="en-US" sz="600">
                    <a:solidFill>
                      <a:srgbClr val="00CC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-0.05</a:t>
                </a:r>
                <a:endParaRPr lang="en-US" altLang="en-US">
                  <a:solidFill>
                    <a:srgbClr val="00CC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18D8BC6-3058-306E-CC1D-5B4F99984C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3069"/>
                <a:ext cx="84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r>
                  <a:rPr lang="en-US" altLang="en-US" sz="600">
                    <a:solidFill>
                      <a:srgbClr val="00CC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0.00</a:t>
                </a:r>
                <a:endParaRPr lang="en-US" altLang="en-US">
                  <a:solidFill>
                    <a:srgbClr val="00CC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0AC9206-7221-BA17-953B-7E8C573C06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2816"/>
                <a:ext cx="84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r>
                  <a:rPr lang="en-US" altLang="en-US" sz="600">
                    <a:solidFill>
                      <a:srgbClr val="00CC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0.05</a:t>
                </a:r>
                <a:endParaRPr lang="en-US" altLang="en-US">
                  <a:solidFill>
                    <a:srgbClr val="00CC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8113FC1-BCC0-1C3B-C20A-7F82936425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2564"/>
                <a:ext cx="84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r>
                  <a:rPr lang="en-US" altLang="en-US" sz="600">
                    <a:solidFill>
                      <a:srgbClr val="00CC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0.10</a:t>
                </a:r>
                <a:endParaRPr lang="en-US" altLang="en-US">
                  <a:solidFill>
                    <a:srgbClr val="00CC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770440E3-50D9-4F19-21F7-62A9A76188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308" y="3118"/>
                <a:ext cx="59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r>
                  <a:rPr lang="en-US" altLang="en-US" sz="600">
                    <a:solidFill>
                      <a:srgbClr val="00CC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V4</a:t>
                </a:r>
                <a:endParaRPr lang="en-US" altLang="en-US">
                  <a:solidFill>
                    <a:srgbClr val="00CC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1ED4F708-0C84-14B3-7F1C-70E5358A22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5" y="2582"/>
                <a:ext cx="1347" cy="1012"/>
              </a:xfrm>
              <a:custGeom>
                <a:avLst/>
                <a:gdLst>
                  <a:gd name="T0" fmla="*/ 1 w 4041"/>
                  <a:gd name="T1" fmla="*/ 2 h 3035"/>
                  <a:gd name="T2" fmla="*/ 2 w 4041"/>
                  <a:gd name="T3" fmla="*/ 37 h 3035"/>
                  <a:gd name="T4" fmla="*/ 3 w 4041"/>
                  <a:gd name="T5" fmla="*/ 6 h 3035"/>
                  <a:gd name="T6" fmla="*/ 4 w 4041"/>
                  <a:gd name="T7" fmla="*/ 20 h 3035"/>
                  <a:gd name="T8" fmla="*/ 5 w 4041"/>
                  <a:gd name="T9" fmla="*/ 29 h 3035"/>
                  <a:gd name="T10" fmla="*/ 6 w 4041"/>
                  <a:gd name="T11" fmla="*/ 1 h 3035"/>
                  <a:gd name="T12" fmla="*/ 7 w 4041"/>
                  <a:gd name="T13" fmla="*/ 37 h 3035"/>
                  <a:gd name="T14" fmla="*/ 8 w 4041"/>
                  <a:gd name="T15" fmla="*/ 7 h 3035"/>
                  <a:gd name="T16" fmla="*/ 9 w 4041"/>
                  <a:gd name="T17" fmla="*/ 19 h 3035"/>
                  <a:gd name="T18" fmla="*/ 10 w 4041"/>
                  <a:gd name="T19" fmla="*/ 30 h 3035"/>
                  <a:gd name="T20" fmla="*/ 11 w 4041"/>
                  <a:gd name="T21" fmla="*/ 1 h 3035"/>
                  <a:gd name="T22" fmla="*/ 12 w 4041"/>
                  <a:gd name="T23" fmla="*/ 36 h 3035"/>
                  <a:gd name="T24" fmla="*/ 13 w 4041"/>
                  <a:gd name="T25" fmla="*/ 8 h 3035"/>
                  <a:gd name="T26" fmla="*/ 14 w 4041"/>
                  <a:gd name="T27" fmla="*/ 18 h 3035"/>
                  <a:gd name="T28" fmla="*/ 14 w 4041"/>
                  <a:gd name="T29" fmla="*/ 31 h 3035"/>
                  <a:gd name="T30" fmla="*/ 15 w 4041"/>
                  <a:gd name="T31" fmla="*/ 0 h 3035"/>
                  <a:gd name="T32" fmla="*/ 16 w 4041"/>
                  <a:gd name="T33" fmla="*/ 36 h 3035"/>
                  <a:gd name="T34" fmla="*/ 17 w 4041"/>
                  <a:gd name="T35" fmla="*/ 9 h 3035"/>
                  <a:gd name="T36" fmla="*/ 18 w 4041"/>
                  <a:gd name="T37" fmla="*/ 16 h 3035"/>
                  <a:gd name="T38" fmla="*/ 19 w 4041"/>
                  <a:gd name="T39" fmla="*/ 32 h 3035"/>
                  <a:gd name="T40" fmla="*/ 20 w 4041"/>
                  <a:gd name="T41" fmla="*/ 0 h 3035"/>
                  <a:gd name="T42" fmla="*/ 21 w 4041"/>
                  <a:gd name="T43" fmla="*/ 35 h 3035"/>
                  <a:gd name="T44" fmla="*/ 22 w 4041"/>
                  <a:gd name="T45" fmla="*/ 11 h 3035"/>
                  <a:gd name="T46" fmla="*/ 23 w 4041"/>
                  <a:gd name="T47" fmla="*/ 15 h 3035"/>
                  <a:gd name="T48" fmla="*/ 24 w 4041"/>
                  <a:gd name="T49" fmla="*/ 33 h 3035"/>
                  <a:gd name="T50" fmla="*/ 25 w 4041"/>
                  <a:gd name="T51" fmla="*/ 0 h 3035"/>
                  <a:gd name="T52" fmla="*/ 26 w 4041"/>
                  <a:gd name="T53" fmla="*/ 35 h 3035"/>
                  <a:gd name="T54" fmla="*/ 27 w 4041"/>
                  <a:gd name="T55" fmla="*/ 12 h 3035"/>
                  <a:gd name="T56" fmla="*/ 28 w 4041"/>
                  <a:gd name="T57" fmla="*/ 14 h 3035"/>
                  <a:gd name="T58" fmla="*/ 29 w 4041"/>
                  <a:gd name="T59" fmla="*/ 33 h 3035"/>
                  <a:gd name="T60" fmla="*/ 30 w 4041"/>
                  <a:gd name="T61" fmla="*/ 0 h 3035"/>
                  <a:gd name="T62" fmla="*/ 31 w 4041"/>
                  <a:gd name="T63" fmla="*/ 34 h 3035"/>
                  <a:gd name="T64" fmla="*/ 32 w 4041"/>
                  <a:gd name="T65" fmla="*/ 13 h 3035"/>
                  <a:gd name="T66" fmla="*/ 33 w 4041"/>
                  <a:gd name="T67" fmla="*/ 13 h 3035"/>
                  <a:gd name="T68" fmla="*/ 34 w 4041"/>
                  <a:gd name="T69" fmla="*/ 34 h 3035"/>
                  <a:gd name="T70" fmla="*/ 35 w 4041"/>
                  <a:gd name="T71" fmla="*/ 0 h 3035"/>
                  <a:gd name="T72" fmla="*/ 36 w 4041"/>
                  <a:gd name="T73" fmla="*/ 33 h 3035"/>
                  <a:gd name="T74" fmla="*/ 37 w 4041"/>
                  <a:gd name="T75" fmla="*/ 14 h 3035"/>
                  <a:gd name="T76" fmla="*/ 38 w 4041"/>
                  <a:gd name="T77" fmla="*/ 12 h 3035"/>
                  <a:gd name="T78" fmla="*/ 39 w 4041"/>
                  <a:gd name="T79" fmla="*/ 35 h 3035"/>
                  <a:gd name="T80" fmla="*/ 40 w 4041"/>
                  <a:gd name="T81" fmla="*/ 0 h 3035"/>
                  <a:gd name="T82" fmla="*/ 41 w 4041"/>
                  <a:gd name="T83" fmla="*/ 33 h 3035"/>
                  <a:gd name="T84" fmla="*/ 42 w 4041"/>
                  <a:gd name="T85" fmla="*/ 15 h 3035"/>
                  <a:gd name="T86" fmla="*/ 43 w 4041"/>
                  <a:gd name="T87" fmla="*/ 10 h 3035"/>
                  <a:gd name="T88" fmla="*/ 44 w 4041"/>
                  <a:gd name="T89" fmla="*/ 35 h 3035"/>
                  <a:gd name="T90" fmla="*/ 45 w 4041"/>
                  <a:gd name="T91" fmla="*/ 0 h 3035"/>
                  <a:gd name="T92" fmla="*/ 46 w 4041"/>
                  <a:gd name="T93" fmla="*/ 32 h 3035"/>
                  <a:gd name="T94" fmla="*/ 47 w 4041"/>
                  <a:gd name="T95" fmla="*/ 16 h 3035"/>
                  <a:gd name="T96" fmla="*/ 48 w 4041"/>
                  <a:gd name="T97" fmla="*/ 9 h 3035"/>
                  <a:gd name="T98" fmla="*/ 49 w 4041"/>
                  <a:gd name="T99" fmla="*/ 36 h 3035"/>
                  <a:gd name="T100" fmla="*/ 50 w 4041"/>
                  <a:gd name="T101" fmla="*/ 1 h 3035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4041"/>
                  <a:gd name="T154" fmla="*/ 0 h 3035"/>
                  <a:gd name="T155" fmla="*/ 4041 w 4041"/>
                  <a:gd name="T156" fmla="*/ 3035 h 3035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4041" h="3035">
                    <a:moveTo>
                      <a:pt x="0" y="1517"/>
                    </a:moveTo>
                    <a:lnTo>
                      <a:pt x="15" y="789"/>
                    </a:lnTo>
                    <a:lnTo>
                      <a:pt x="31" y="239"/>
                    </a:lnTo>
                    <a:lnTo>
                      <a:pt x="48" y="4"/>
                    </a:lnTo>
                    <a:lnTo>
                      <a:pt x="64" y="137"/>
                    </a:lnTo>
                    <a:lnTo>
                      <a:pt x="79" y="608"/>
                    </a:lnTo>
                    <a:lnTo>
                      <a:pt x="95" y="1303"/>
                    </a:lnTo>
                    <a:lnTo>
                      <a:pt x="111" y="2050"/>
                    </a:lnTo>
                    <a:lnTo>
                      <a:pt x="126" y="2665"/>
                    </a:lnTo>
                    <a:lnTo>
                      <a:pt x="142" y="3000"/>
                    </a:lnTo>
                    <a:lnTo>
                      <a:pt x="159" y="2972"/>
                    </a:lnTo>
                    <a:lnTo>
                      <a:pt x="174" y="2588"/>
                    </a:lnTo>
                    <a:lnTo>
                      <a:pt x="190" y="1942"/>
                    </a:lnTo>
                    <a:lnTo>
                      <a:pt x="206" y="1191"/>
                    </a:lnTo>
                    <a:lnTo>
                      <a:pt x="221" y="520"/>
                    </a:lnTo>
                    <a:lnTo>
                      <a:pt x="237" y="94"/>
                    </a:lnTo>
                    <a:lnTo>
                      <a:pt x="254" y="15"/>
                    </a:lnTo>
                    <a:lnTo>
                      <a:pt x="270" y="306"/>
                    </a:lnTo>
                    <a:lnTo>
                      <a:pt x="285" y="891"/>
                    </a:lnTo>
                    <a:lnTo>
                      <a:pt x="301" y="1631"/>
                    </a:lnTo>
                    <a:lnTo>
                      <a:pt x="317" y="2343"/>
                    </a:lnTo>
                    <a:lnTo>
                      <a:pt x="332" y="2853"/>
                    </a:lnTo>
                    <a:lnTo>
                      <a:pt x="348" y="3035"/>
                    </a:lnTo>
                    <a:lnTo>
                      <a:pt x="365" y="2846"/>
                    </a:lnTo>
                    <a:lnTo>
                      <a:pt x="380" y="2331"/>
                    </a:lnTo>
                    <a:lnTo>
                      <a:pt x="396" y="1617"/>
                    </a:lnTo>
                    <a:lnTo>
                      <a:pt x="412" y="879"/>
                    </a:lnTo>
                    <a:lnTo>
                      <a:pt x="427" y="297"/>
                    </a:lnTo>
                    <a:lnTo>
                      <a:pt x="443" y="14"/>
                    </a:lnTo>
                    <a:lnTo>
                      <a:pt x="459" y="99"/>
                    </a:lnTo>
                    <a:lnTo>
                      <a:pt x="476" y="530"/>
                    </a:lnTo>
                    <a:lnTo>
                      <a:pt x="491" y="1204"/>
                    </a:lnTo>
                    <a:lnTo>
                      <a:pt x="507" y="1953"/>
                    </a:lnTo>
                    <a:lnTo>
                      <a:pt x="523" y="2597"/>
                    </a:lnTo>
                    <a:lnTo>
                      <a:pt x="538" y="2976"/>
                    </a:lnTo>
                    <a:lnTo>
                      <a:pt x="554" y="2997"/>
                    </a:lnTo>
                    <a:lnTo>
                      <a:pt x="571" y="2657"/>
                    </a:lnTo>
                    <a:lnTo>
                      <a:pt x="586" y="2037"/>
                    </a:lnTo>
                    <a:lnTo>
                      <a:pt x="602" y="1290"/>
                    </a:lnTo>
                    <a:lnTo>
                      <a:pt x="618" y="598"/>
                    </a:lnTo>
                    <a:lnTo>
                      <a:pt x="633" y="131"/>
                    </a:lnTo>
                    <a:lnTo>
                      <a:pt x="649" y="5"/>
                    </a:lnTo>
                    <a:lnTo>
                      <a:pt x="665" y="247"/>
                    </a:lnTo>
                    <a:lnTo>
                      <a:pt x="682" y="801"/>
                    </a:lnTo>
                    <a:lnTo>
                      <a:pt x="697" y="1531"/>
                    </a:lnTo>
                    <a:lnTo>
                      <a:pt x="713" y="2257"/>
                    </a:lnTo>
                    <a:lnTo>
                      <a:pt x="729" y="2802"/>
                    </a:lnTo>
                    <a:lnTo>
                      <a:pt x="744" y="3031"/>
                    </a:lnTo>
                    <a:lnTo>
                      <a:pt x="760" y="2892"/>
                    </a:lnTo>
                    <a:lnTo>
                      <a:pt x="777" y="2415"/>
                    </a:lnTo>
                    <a:lnTo>
                      <a:pt x="792" y="1717"/>
                    </a:lnTo>
                    <a:lnTo>
                      <a:pt x="808" y="972"/>
                    </a:lnTo>
                    <a:lnTo>
                      <a:pt x="824" y="359"/>
                    </a:lnTo>
                    <a:lnTo>
                      <a:pt x="839" y="31"/>
                    </a:lnTo>
                    <a:lnTo>
                      <a:pt x="855" y="66"/>
                    </a:lnTo>
                    <a:lnTo>
                      <a:pt x="871" y="456"/>
                    </a:lnTo>
                    <a:lnTo>
                      <a:pt x="888" y="1106"/>
                    </a:lnTo>
                    <a:lnTo>
                      <a:pt x="903" y="1857"/>
                    </a:lnTo>
                    <a:lnTo>
                      <a:pt x="919" y="2524"/>
                    </a:lnTo>
                    <a:lnTo>
                      <a:pt x="935" y="2945"/>
                    </a:lnTo>
                    <a:lnTo>
                      <a:pt x="950" y="3017"/>
                    </a:lnTo>
                    <a:lnTo>
                      <a:pt x="966" y="2721"/>
                    </a:lnTo>
                    <a:lnTo>
                      <a:pt x="983" y="2131"/>
                    </a:lnTo>
                    <a:lnTo>
                      <a:pt x="998" y="1389"/>
                    </a:lnTo>
                    <a:lnTo>
                      <a:pt x="1014" y="680"/>
                    </a:lnTo>
                    <a:lnTo>
                      <a:pt x="1030" y="176"/>
                    </a:lnTo>
                    <a:lnTo>
                      <a:pt x="1045" y="0"/>
                    </a:lnTo>
                    <a:lnTo>
                      <a:pt x="1061" y="195"/>
                    </a:lnTo>
                    <a:lnTo>
                      <a:pt x="1077" y="714"/>
                    </a:lnTo>
                    <a:lnTo>
                      <a:pt x="1094" y="1429"/>
                    </a:lnTo>
                    <a:lnTo>
                      <a:pt x="1109" y="2167"/>
                    </a:lnTo>
                    <a:lnTo>
                      <a:pt x="1125" y="2744"/>
                    </a:lnTo>
                    <a:lnTo>
                      <a:pt x="1141" y="3022"/>
                    </a:lnTo>
                    <a:lnTo>
                      <a:pt x="1156" y="2931"/>
                    </a:lnTo>
                    <a:lnTo>
                      <a:pt x="1172" y="2494"/>
                    </a:lnTo>
                    <a:lnTo>
                      <a:pt x="1189" y="1818"/>
                    </a:lnTo>
                    <a:lnTo>
                      <a:pt x="1205" y="1067"/>
                    </a:lnTo>
                    <a:lnTo>
                      <a:pt x="1220" y="427"/>
                    </a:lnTo>
                    <a:lnTo>
                      <a:pt x="1236" y="54"/>
                    </a:lnTo>
                    <a:lnTo>
                      <a:pt x="1251" y="40"/>
                    </a:lnTo>
                    <a:lnTo>
                      <a:pt x="1267" y="387"/>
                    </a:lnTo>
                    <a:lnTo>
                      <a:pt x="1283" y="1010"/>
                    </a:lnTo>
                    <a:lnTo>
                      <a:pt x="1300" y="1758"/>
                    </a:lnTo>
                    <a:lnTo>
                      <a:pt x="1315" y="2447"/>
                    </a:lnTo>
                    <a:lnTo>
                      <a:pt x="1331" y="2907"/>
                    </a:lnTo>
                    <a:lnTo>
                      <a:pt x="1347" y="3028"/>
                    </a:lnTo>
                    <a:lnTo>
                      <a:pt x="1362" y="2780"/>
                    </a:lnTo>
                    <a:lnTo>
                      <a:pt x="1378" y="2220"/>
                    </a:lnTo>
                    <a:lnTo>
                      <a:pt x="1395" y="1491"/>
                    </a:lnTo>
                    <a:lnTo>
                      <a:pt x="1411" y="766"/>
                    </a:lnTo>
                    <a:lnTo>
                      <a:pt x="1426" y="225"/>
                    </a:lnTo>
                    <a:lnTo>
                      <a:pt x="1442" y="2"/>
                    </a:lnTo>
                    <a:lnTo>
                      <a:pt x="1457" y="148"/>
                    </a:lnTo>
                    <a:lnTo>
                      <a:pt x="1473" y="630"/>
                    </a:lnTo>
                    <a:lnTo>
                      <a:pt x="1489" y="1329"/>
                    </a:lnTo>
                    <a:lnTo>
                      <a:pt x="1506" y="2074"/>
                    </a:lnTo>
                    <a:lnTo>
                      <a:pt x="1521" y="2683"/>
                    </a:lnTo>
                    <a:lnTo>
                      <a:pt x="1537" y="3006"/>
                    </a:lnTo>
                    <a:lnTo>
                      <a:pt x="1553" y="2965"/>
                    </a:lnTo>
                    <a:lnTo>
                      <a:pt x="1568" y="2568"/>
                    </a:lnTo>
                    <a:lnTo>
                      <a:pt x="1584" y="1915"/>
                    </a:lnTo>
                    <a:lnTo>
                      <a:pt x="1601" y="1165"/>
                    </a:lnTo>
                    <a:lnTo>
                      <a:pt x="1617" y="500"/>
                    </a:lnTo>
                    <a:lnTo>
                      <a:pt x="1632" y="84"/>
                    </a:lnTo>
                    <a:lnTo>
                      <a:pt x="1648" y="19"/>
                    </a:lnTo>
                    <a:lnTo>
                      <a:pt x="1664" y="322"/>
                    </a:lnTo>
                    <a:lnTo>
                      <a:pt x="1679" y="916"/>
                    </a:lnTo>
                    <a:lnTo>
                      <a:pt x="1695" y="1657"/>
                    </a:lnTo>
                    <a:lnTo>
                      <a:pt x="1712" y="2365"/>
                    </a:lnTo>
                    <a:lnTo>
                      <a:pt x="1727" y="2864"/>
                    </a:lnTo>
                    <a:lnTo>
                      <a:pt x="1743" y="3034"/>
                    </a:lnTo>
                    <a:lnTo>
                      <a:pt x="1759" y="2832"/>
                    </a:lnTo>
                    <a:lnTo>
                      <a:pt x="1774" y="2309"/>
                    </a:lnTo>
                    <a:lnTo>
                      <a:pt x="1790" y="1591"/>
                    </a:lnTo>
                    <a:lnTo>
                      <a:pt x="1807" y="855"/>
                    </a:lnTo>
                    <a:lnTo>
                      <a:pt x="1823" y="281"/>
                    </a:lnTo>
                    <a:lnTo>
                      <a:pt x="1838" y="10"/>
                    </a:lnTo>
                    <a:lnTo>
                      <a:pt x="1854" y="108"/>
                    </a:lnTo>
                    <a:lnTo>
                      <a:pt x="1870" y="551"/>
                    </a:lnTo>
                    <a:lnTo>
                      <a:pt x="1885" y="1230"/>
                    </a:lnTo>
                    <a:lnTo>
                      <a:pt x="1901" y="1979"/>
                    </a:lnTo>
                    <a:lnTo>
                      <a:pt x="1918" y="2615"/>
                    </a:lnTo>
                    <a:lnTo>
                      <a:pt x="1933" y="2983"/>
                    </a:lnTo>
                    <a:lnTo>
                      <a:pt x="1949" y="2992"/>
                    </a:lnTo>
                    <a:lnTo>
                      <a:pt x="1965" y="2639"/>
                    </a:lnTo>
                    <a:lnTo>
                      <a:pt x="1980" y="2012"/>
                    </a:lnTo>
                    <a:lnTo>
                      <a:pt x="1996" y="1263"/>
                    </a:lnTo>
                    <a:lnTo>
                      <a:pt x="2013" y="577"/>
                    </a:lnTo>
                    <a:lnTo>
                      <a:pt x="2029" y="121"/>
                    </a:lnTo>
                    <a:lnTo>
                      <a:pt x="2044" y="6"/>
                    </a:lnTo>
                    <a:lnTo>
                      <a:pt x="2060" y="263"/>
                    </a:lnTo>
                    <a:lnTo>
                      <a:pt x="2076" y="825"/>
                    </a:lnTo>
                    <a:lnTo>
                      <a:pt x="2091" y="1557"/>
                    </a:lnTo>
                    <a:lnTo>
                      <a:pt x="2107" y="2279"/>
                    </a:lnTo>
                    <a:lnTo>
                      <a:pt x="2124" y="2815"/>
                    </a:lnTo>
                    <a:lnTo>
                      <a:pt x="2139" y="3032"/>
                    </a:lnTo>
                    <a:lnTo>
                      <a:pt x="2155" y="2880"/>
                    </a:lnTo>
                    <a:lnTo>
                      <a:pt x="2171" y="2392"/>
                    </a:lnTo>
                    <a:lnTo>
                      <a:pt x="2186" y="1691"/>
                    </a:lnTo>
                    <a:lnTo>
                      <a:pt x="2202" y="947"/>
                    </a:lnTo>
                    <a:lnTo>
                      <a:pt x="2218" y="342"/>
                    </a:lnTo>
                    <a:lnTo>
                      <a:pt x="2235" y="26"/>
                    </a:lnTo>
                    <a:lnTo>
                      <a:pt x="2250" y="74"/>
                    </a:lnTo>
                    <a:lnTo>
                      <a:pt x="2266" y="475"/>
                    </a:lnTo>
                    <a:lnTo>
                      <a:pt x="2282" y="1132"/>
                    </a:lnTo>
                    <a:lnTo>
                      <a:pt x="2297" y="1883"/>
                    </a:lnTo>
                    <a:lnTo>
                      <a:pt x="2313" y="2544"/>
                    </a:lnTo>
                    <a:lnTo>
                      <a:pt x="2330" y="2954"/>
                    </a:lnTo>
                    <a:lnTo>
                      <a:pt x="2345" y="3012"/>
                    </a:lnTo>
                    <a:lnTo>
                      <a:pt x="2361" y="2704"/>
                    </a:lnTo>
                    <a:lnTo>
                      <a:pt x="2377" y="2106"/>
                    </a:lnTo>
                    <a:lnTo>
                      <a:pt x="2392" y="1363"/>
                    </a:lnTo>
                    <a:lnTo>
                      <a:pt x="2408" y="658"/>
                    </a:lnTo>
                    <a:lnTo>
                      <a:pt x="2424" y="164"/>
                    </a:lnTo>
                    <a:lnTo>
                      <a:pt x="2441" y="0"/>
                    </a:lnTo>
                    <a:lnTo>
                      <a:pt x="2456" y="208"/>
                    </a:lnTo>
                    <a:lnTo>
                      <a:pt x="2472" y="737"/>
                    </a:lnTo>
                    <a:lnTo>
                      <a:pt x="2488" y="1457"/>
                    </a:lnTo>
                    <a:lnTo>
                      <a:pt x="2503" y="2190"/>
                    </a:lnTo>
                    <a:lnTo>
                      <a:pt x="2519" y="2760"/>
                    </a:lnTo>
                    <a:lnTo>
                      <a:pt x="2536" y="3026"/>
                    </a:lnTo>
                    <a:lnTo>
                      <a:pt x="2552" y="2920"/>
                    </a:lnTo>
                    <a:lnTo>
                      <a:pt x="2567" y="2473"/>
                    </a:lnTo>
                    <a:lnTo>
                      <a:pt x="2583" y="1790"/>
                    </a:lnTo>
                    <a:lnTo>
                      <a:pt x="2598" y="1042"/>
                    </a:lnTo>
                    <a:lnTo>
                      <a:pt x="2614" y="409"/>
                    </a:lnTo>
                    <a:lnTo>
                      <a:pt x="2630" y="48"/>
                    </a:lnTo>
                    <a:lnTo>
                      <a:pt x="2647" y="45"/>
                    </a:lnTo>
                    <a:lnTo>
                      <a:pt x="2662" y="405"/>
                    </a:lnTo>
                    <a:lnTo>
                      <a:pt x="2678" y="1036"/>
                    </a:lnTo>
                    <a:lnTo>
                      <a:pt x="2694" y="1784"/>
                    </a:lnTo>
                    <a:lnTo>
                      <a:pt x="2709" y="2468"/>
                    </a:lnTo>
                    <a:lnTo>
                      <a:pt x="2725" y="2919"/>
                    </a:lnTo>
                    <a:lnTo>
                      <a:pt x="2742" y="3026"/>
                    </a:lnTo>
                    <a:lnTo>
                      <a:pt x="2758" y="2764"/>
                    </a:lnTo>
                    <a:lnTo>
                      <a:pt x="2773" y="2197"/>
                    </a:lnTo>
                    <a:lnTo>
                      <a:pt x="2789" y="1463"/>
                    </a:lnTo>
                    <a:lnTo>
                      <a:pt x="2804" y="743"/>
                    </a:lnTo>
                    <a:lnTo>
                      <a:pt x="2820" y="212"/>
                    </a:lnTo>
                    <a:lnTo>
                      <a:pt x="2836" y="1"/>
                    </a:lnTo>
                    <a:lnTo>
                      <a:pt x="2853" y="160"/>
                    </a:lnTo>
                    <a:lnTo>
                      <a:pt x="2868" y="653"/>
                    </a:lnTo>
                    <a:lnTo>
                      <a:pt x="2884" y="1356"/>
                    </a:lnTo>
                    <a:lnTo>
                      <a:pt x="2900" y="2099"/>
                    </a:lnTo>
                    <a:lnTo>
                      <a:pt x="2915" y="2700"/>
                    </a:lnTo>
                    <a:lnTo>
                      <a:pt x="2931" y="3010"/>
                    </a:lnTo>
                    <a:lnTo>
                      <a:pt x="2948" y="2956"/>
                    </a:lnTo>
                    <a:lnTo>
                      <a:pt x="2964" y="2549"/>
                    </a:lnTo>
                    <a:lnTo>
                      <a:pt x="2979" y="1889"/>
                    </a:lnTo>
                    <a:lnTo>
                      <a:pt x="2995" y="1139"/>
                    </a:lnTo>
                    <a:lnTo>
                      <a:pt x="3010" y="481"/>
                    </a:lnTo>
                    <a:lnTo>
                      <a:pt x="3026" y="75"/>
                    </a:lnTo>
                    <a:lnTo>
                      <a:pt x="3042" y="24"/>
                    </a:lnTo>
                    <a:lnTo>
                      <a:pt x="3059" y="339"/>
                    </a:lnTo>
                    <a:lnTo>
                      <a:pt x="3074" y="941"/>
                    </a:lnTo>
                    <a:lnTo>
                      <a:pt x="3090" y="1685"/>
                    </a:lnTo>
                    <a:lnTo>
                      <a:pt x="3106" y="2387"/>
                    </a:lnTo>
                    <a:lnTo>
                      <a:pt x="3121" y="2877"/>
                    </a:lnTo>
                    <a:lnTo>
                      <a:pt x="3137" y="3034"/>
                    </a:lnTo>
                    <a:lnTo>
                      <a:pt x="3154" y="2819"/>
                    </a:lnTo>
                    <a:lnTo>
                      <a:pt x="3170" y="2286"/>
                    </a:lnTo>
                    <a:lnTo>
                      <a:pt x="3185" y="1564"/>
                    </a:lnTo>
                    <a:lnTo>
                      <a:pt x="3201" y="831"/>
                    </a:lnTo>
                    <a:lnTo>
                      <a:pt x="3217" y="266"/>
                    </a:lnTo>
                    <a:lnTo>
                      <a:pt x="3232" y="7"/>
                    </a:lnTo>
                    <a:lnTo>
                      <a:pt x="3248" y="118"/>
                    </a:lnTo>
                    <a:lnTo>
                      <a:pt x="3265" y="572"/>
                    </a:lnTo>
                    <a:lnTo>
                      <a:pt x="3280" y="1256"/>
                    </a:lnTo>
                    <a:lnTo>
                      <a:pt x="3296" y="2005"/>
                    </a:lnTo>
                    <a:lnTo>
                      <a:pt x="3312" y="2634"/>
                    </a:lnTo>
                    <a:lnTo>
                      <a:pt x="3327" y="2989"/>
                    </a:lnTo>
                    <a:lnTo>
                      <a:pt x="3343" y="2984"/>
                    </a:lnTo>
                    <a:lnTo>
                      <a:pt x="3360" y="2621"/>
                    </a:lnTo>
                    <a:lnTo>
                      <a:pt x="3376" y="1986"/>
                    </a:lnTo>
                    <a:lnTo>
                      <a:pt x="3391" y="1236"/>
                    </a:lnTo>
                    <a:lnTo>
                      <a:pt x="3407" y="556"/>
                    </a:lnTo>
                    <a:lnTo>
                      <a:pt x="3423" y="110"/>
                    </a:lnTo>
                    <a:lnTo>
                      <a:pt x="3438" y="10"/>
                    </a:lnTo>
                    <a:lnTo>
                      <a:pt x="3454" y="277"/>
                    </a:lnTo>
                    <a:lnTo>
                      <a:pt x="3471" y="849"/>
                    </a:lnTo>
                    <a:lnTo>
                      <a:pt x="3486" y="1584"/>
                    </a:lnTo>
                    <a:lnTo>
                      <a:pt x="3502" y="2303"/>
                    </a:lnTo>
                    <a:lnTo>
                      <a:pt x="3518" y="2829"/>
                    </a:lnTo>
                    <a:lnTo>
                      <a:pt x="3533" y="3034"/>
                    </a:lnTo>
                    <a:lnTo>
                      <a:pt x="3549" y="2868"/>
                    </a:lnTo>
                    <a:lnTo>
                      <a:pt x="3566" y="2370"/>
                    </a:lnTo>
                    <a:lnTo>
                      <a:pt x="3582" y="1664"/>
                    </a:lnTo>
                    <a:lnTo>
                      <a:pt x="3597" y="922"/>
                    </a:lnTo>
                    <a:lnTo>
                      <a:pt x="3613" y="325"/>
                    </a:lnTo>
                    <a:lnTo>
                      <a:pt x="3629" y="21"/>
                    </a:lnTo>
                    <a:lnTo>
                      <a:pt x="3644" y="82"/>
                    </a:lnTo>
                    <a:lnTo>
                      <a:pt x="3660" y="495"/>
                    </a:lnTo>
                    <a:lnTo>
                      <a:pt x="3677" y="1158"/>
                    </a:lnTo>
                    <a:lnTo>
                      <a:pt x="3692" y="1909"/>
                    </a:lnTo>
                    <a:lnTo>
                      <a:pt x="3708" y="2563"/>
                    </a:lnTo>
                    <a:lnTo>
                      <a:pt x="3724" y="2962"/>
                    </a:lnTo>
                    <a:lnTo>
                      <a:pt x="3739" y="3008"/>
                    </a:lnTo>
                    <a:lnTo>
                      <a:pt x="3755" y="2687"/>
                    </a:lnTo>
                    <a:lnTo>
                      <a:pt x="3771" y="2081"/>
                    </a:lnTo>
                    <a:lnTo>
                      <a:pt x="3788" y="1336"/>
                    </a:lnTo>
                    <a:lnTo>
                      <a:pt x="3803" y="636"/>
                    </a:lnTo>
                    <a:lnTo>
                      <a:pt x="3819" y="151"/>
                    </a:lnTo>
                    <a:lnTo>
                      <a:pt x="3835" y="1"/>
                    </a:lnTo>
                    <a:lnTo>
                      <a:pt x="3850" y="223"/>
                    </a:lnTo>
                    <a:lnTo>
                      <a:pt x="3866" y="761"/>
                    </a:lnTo>
                    <a:lnTo>
                      <a:pt x="3883" y="1484"/>
                    </a:lnTo>
                    <a:lnTo>
                      <a:pt x="3898" y="2215"/>
                    </a:lnTo>
                    <a:lnTo>
                      <a:pt x="3914" y="2776"/>
                    </a:lnTo>
                    <a:lnTo>
                      <a:pt x="3930" y="3028"/>
                    </a:lnTo>
                    <a:lnTo>
                      <a:pt x="3945" y="2910"/>
                    </a:lnTo>
                    <a:lnTo>
                      <a:pt x="3961" y="2452"/>
                    </a:lnTo>
                    <a:lnTo>
                      <a:pt x="3977" y="1764"/>
                    </a:lnTo>
                    <a:lnTo>
                      <a:pt x="3994" y="1016"/>
                    </a:lnTo>
                    <a:lnTo>
                      <a:pt x="4009" y="391"/>
                    </a:lnTo>
                    <a:lnTo>
                      <a:pt x="4025" y="41"/>
                    </a:lnTo>
                    <a:lnTo>
                      <a:pt x="4041" y="53"/>
                    </a:lnTo>
                  </a:path>
                </a:pathLst>
              </a:custGeom>
              <a:noFill/>
              <a:ln w="17526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9B22B4D-1D4D-846E-248F-C83FD03BB7A7}"/>
                  </a:ext>
                </a:extLst>
              </p14:cNvPr>
              <p14:cNvContentPartPr/>
              <p14:nvPr/>
            </p14:nvContentPartPr>
            <p14:xfrm>
              <a:off x="1824120" y="1614600"/>
              <a:ext cx="5572440" cy="23054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9B22B4D-1D4D-846E-248F-C83FD03BB7A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4760" y="1605240"/>
                <a:ext cx="5591160" cy="232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2520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4AA55-016C-493A-43D6-E45FDF35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EC69C-D31E-397B-8C49-E2425C7FD5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580CA6-51CB-6CFF-E1A2-E2F662A10B2E}"/>
              </a:ext>
            </a:extLst>
          </p:cNvPr>
          <p:cNvGrpSpPr/>
          <p:nvPr/>
        </p:nvGrpSpPr>
        <p:grpSpPr>
          <a:xfrm>
            <a:off x="2114820" y="1496192"/>
            <a:ext cx="4669146" cy="2919241"/>
            <a:chOff x="914400" y="1600200"/>
            <a:chExt cx="7239000" cy="4525963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92D13487-C557-5A09-76FD-EB35ADF12AEF}"/>
                </a:ext>
              </a:extLst>
            </p:cNvPr>
            <p:cNvPicPr>
              <a:picLocks noChangeAspect="1" noChangeArrowheads="1"/>
            </p:cNvPicPr>
            <p:nvPr>
              <p:ph type="body" idx="1"/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990725" y="1600200"/>
              <a:ext cx="5243513" cy="4525963"/>
            </a:xfrm>
          </p:spPr>
        </p:pic>
        <p:sp>
          <p:nvSpPr>
            <p:cNvPr id="6" name="Text Box 4">
              <a:extLst>
                <a:ext uri="{FF2B5EF4-FFF2-40B4-BE49-F238E27FC236}">
                  <a16:creationId xmlns:a16="http://schemas.microsoft.com/office/drawing/2014/main" id="{41E66BDE-654E-7ACA-48BF-0D5E28FCAF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600" y="4724399"/>
              <a:ext cx="1219199" cy="811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cap="rnd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>
                  <a:solidFill>
                    <a:srgbClr val="00CC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Wiener filtering</a:t>
              </a:r>
              <a:endParaRPr lang="en-US" altLang="en-US">
                <a:solidFill>
                  <a:srgbClr val="00CC9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104AE144-53DC-3C52-07FF-43D3792D89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4201" y="4724399"/>
              <a:ext cx="1219199" cy="811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cap="rnd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>
                  <a:solidFill>
                    <a:srgbClr val="00CC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ICA filtering</a:t>
              </a:r>
              <a:endParaRPr lang="en-US" altLang="en-US">
                <a:solidFill>
                  <a:srgbClr val="00CC9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5E879387-5C43-E30C-AF03-6F6F8F7424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4201" y="2514600"/>
              <a:ext cx="1143001" cy="811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cap="rnd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>
                  <a:solidFill>
                    <a:srgbClr val="00CC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Noisy image</a:t>
              </a:r>
              <a:endParaRPr lang="en-US" altLang="en-US">
                <a:solidFill>
                  <a:srgbClr val="00CC9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15A5599D-1445-B49E-5D9F-23DBC06E18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" y="2667000"/>
              <a:ext cx="1295399" cy="811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cap="rnd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>
                  <a:solidFill>
                    <a:srgbClr val="00CC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Original image</a:t>
              </a:r>
              <a:endParaRPr lang="en-US" altLang="en-US">
                <a:solidFill>
                  <a:srgbClr val="00CC9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2A1D35C-A5FC-6E1D-E54D-5EC8D23CED9E}"/>
                  </a:ext>
                </a:extLst>
              </p14:cNvPr>
              <p14:cNvContentPartPr/>
              <p14:nvPr/>
            </p14:nvContentPartPr>
            <p14:xfrm>
              <a:off x="2776680" y="1552680"/>
              <a:ext cx="5019840" cy="29149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2A1D35C-A5FC-6E1D-E54D-5EC8D23CED9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67320" y="1543320"/>
                <a:ext cx="5038560" cy="293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449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</a:t>
            </a:fld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489" y="1327350"/>
            <a:ext cx="4233676" cy="329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347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Reducción de Dimensionalidad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513051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Malidición</a:t>
            </a:r>
            <a:r>
              <a:rPr lang="es-MX" dirty="0"/>
              <a:t> de la dimensionalidad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</a:t>
            </a:fld>
            <a:endParaRPr lang="es-MX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02CF21-2F64-3B11-6505-B06EA8A7C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54" y="1841801"/>
            <a:ext cx="5180632" cy="25613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60EB6D-A0E4-5C82-E484-92AC2002A4C0}"/>
              </a:ext>
            </a:extLst>
          </p:cNvPr>
          <p:cNvSpPr txBox="1"/>
          <p:nvPr/>
        </p:nvSpPr>
        <p:spPr>
          <a:xfrm>
            <a:off x="6374799" y="2097486"/>
            <a:ext cx="21947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Imaginen entrenar un clasificador.</a:t>
            </a:r>
          </a:p>
          <a:p>
            <a:r>
              <a:rPr lang="es-MX" dirty="0"/>
              <a:t>Queremos cubrir el 20% de la población.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93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3DDC-AE90-2A01-132F-0E28936D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Maldición de la dimensionalidad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A3073-67D1-D980-2F17-C42FCC85D6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 medida de que tenemos muchas dimensiones, encontrar el espacio donde el cual </a:t>
            </a:r>
            <a:r>
              <a:rPr lang="es-MX" dirty="0" err="1"/>
              <a:t>vivien</a:t>
            </a:r>
            <a:r>
              <a:rPr lang="es-MX" dirty="0"/>
              <a:t> los datos se vuelve difícil.</a:t>
            </a:r>
          </a:p>
          <a:p>
            <a:r>
              <a:rPr lang="es-MX" dirty="0"/>
              <a:t>Afecta principalmente el concepto de la distancia </a:t>
            </a:r>
            <a:r>
              <a:rPr lang="es-MX" dirty="0" err="1"/>
              <a:t>euclideana</a:t>
            </a:r>
            <a:r>
              <a:rPr lang="es-MX" dirty="0"/>
              <a:t>.</a:t>
            </a:r>
          </a:p>
          <a:p>
            <a:pPr lvl="1"/>
            <a:r>
              <a:rPr lang="es-MX" dirty="0"/>
              <a:t>K-</a:t>
            </a:r>
            <a:r>
              <a:rPr lang="es-MX" dirty="0" err="1"/>
              <a:t>Means</a:t>
            </a:r>
            <a:r>
              <a:rPr lang="es-MX" dirty="0"/>
              <a:t>, KNN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D0377-85CF-C942-4589-1CD6A70BAA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45390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8EABB-8D33-7591-87CA-FECF4BD7C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Descomposición de </a:t>
            </a:r>
            <a:r>
              <a:rPr lang="es-MX" dirty="0" err="1"/>
              <a:t>features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21893-E9E2-FCE8-186F-A24C158208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Que pasa cuando tenemos muchos </a:t>
            </a:r>
            <a:r>
              <a:rPr lang="es-MX" dirty="0" err="1"/>
              <a:t>features</a:t>
            </a:r>
            <a:r>
              <a:rPr lang="es-MX" dirty="0"/>
              <a:t> (columnas)?</a:t>
            </a:r>
          </a:p>
          <a:p>
            <a:pPr marL="762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AC106-346A-ECC9-93B1-D96D631443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9248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E342A-88D5-0362-AE7D-9FA4FBF8A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Descomposición de </a:t>
            </a:r>
            <a:r>
              <a:rPr lang="es-MX" dirty="0" err="1"/>
              <a:t>features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A5448-90D6-2D58-1FEC-3D2AD6466A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Muchos de estos son redundantes.</a:t>
            </a:r>
          </a:p>
          <a:p>
            <a:pPr lvl="1"/>
            <a:r>
              <a:rPr lang="es-MX" dirty="0"/>
              <a:t>Podemos tener gasto, pagos, deposito</a:t>
            </a:r>
          </a:p>
          <a:p>
            <a:r>
              <a:rPr lang="es-MX" dirty="0"/>
              <a:t>Por lo general se calcula la matriz de correlación para poder detectar estos.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E6767-0897-8312-E611-941C85A670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85954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1CD98-0FFD-7705-AB6C-D76A7562A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8CB2C-2B6D-B806-6E27-F41FFC1BBD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1028" name="Picture 4" descr="ML | Independent Component Analysis - GeeksforGeeks">
            <a:extLst>
              <a:ext uri="{FF2B5EF4-FFF2-40B4-BE49-F238E27FC236}">
                <a16:creationId xmlns:a16="http://schemas.microsoft.com/office/drawing/2014/main" id="{A9D24839-6263-C6BE-5359-17604BF44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538" y="1624668"/>
            <a:ext cx="3658390" cy="261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B594091-99D6-8243-A8CA-B421431A571D}"/>
                  </a:ext>
                </a:extLst>
              </p14:cNvPr>
              <p14:cNvContentPartPr/>
              <p14:nvPr/>
            </p14:nvContentPartPr>
            <p14:xfrm>
              <a:off x="2257560" y="1305000"/>
              <a:ext cx="4167360" cy="2581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B594091-99D6-8243-A8CA-B421431A57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48200" y="1295640"/>
                <a:ext cx="4186080" cy="260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7611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9D031-FA00-24BC-9487-DFC43705D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12500-299A-00A6-570B-0E834AB1D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1628199"/>
          </a:xfrm>
        </p:spPr>
        <p:txBody>
          <a:bodyPr/>
          <a:lstStyle/>
          <a:p>
            <a:r>
              <a:rPr lang="es-MX" dirty="0"/>
              <a:t>Dadas “s” fuentes, existe una matiz A, </a:t>
            </a:r>
            <a:r>
              <a:rPr lang="es-MX" dirty="0" err="1"/>
              <a:t>qye</a:t>
            </a:r>
            <a:r>
              <a:rPr lang="es-MX" dirty="0"/>
              <a:t> genera las observaciones reales.</a:t>
            </a:r>
          </a:p>
          <a:p>
            <a:r>
              <a:rPr lang="es-MX" dirty="0"/>
              <a:t>El problema consiste en tratar de </a:t>
            </a:r>
            <a:r>
              <a:rPr lang="es-MX" dirty="0" err="1"/>
              <a:t>ientificar</a:t>
            </a:r>
            <a:r>
              <a:rPr lang="es-MX" dirty="0"/>
              <a:t> A y “s”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590F0-EA1F-2427-A791-646DD8E032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4722F7-F04A-47A7-FF7C-D2F5A243B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609" y="2979113"/>
            <a:ext cx="2486025" cy="11715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8B935AB-325E-9BDB-648D-0CE2CDDF0EE6}"/>
                  </a:ext>
                </a:extLst>
              </p14:cNvPr>
              <p14:cNvContentPartPr/>
              <p14:nvPr/>
            </p14:nvContentPartPr>
            <p14:xfrm>
              <a:off x="2724120" y="2800440"/>
              <a:ext cx="3881880" cy="19861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8B935AB-325E-9BDB-648D-0CE2CDDF0E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14760" y="2791080"/>
                <a:ext cx="3900600" cy="200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2036917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15332</TotalTime>
  <Words>237</Words>
  <Application>Microsoft Office PowerPoint</Application>
  <PresentationFormat>On-screen Show (16:9)</PresentationFormat>
  <Paragraphs>56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Roboto Condensed Light</vt:lpstr>
      <vt:lpstr>Arvo</vt:lpstr>
      <vt:lpstr>Times New Roman</vt:lpstr>
      <vt:lpstr>Roboto Condensed</vt:lpstr>
      <vt:lpstr>Salerio template</vt:lpstr>
      <vt:lpstr>Machine Learning 2</vt:lpstr>
      <vt:lpstr>PowerPoint Presentation</vt:lpstr>
      <vt:lpstr>Reducción de Dimensionalidad</vt:lpstr>
      <vt:lpstr>Malidición de la dimensionalidad</vt:lpstr>
      <vt:lpstr>Maldición de la dimensionalidad</vt:lpstr>
      <vt:lpstr>Descomposición de features</vt:lpstr>
      <vt:lpstr>Descomposición de features</vt:lpstr>
      <vt:lpstr>PowerPoint Presentation</vt:lpstr>
      <vt:lpstr>PowerPoint Presentation</vt:lpstr>
      <vt:lpstr>PowerPoint Presentation</vt:lpstr>
      <vt:lpstr>Restricciones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Leon Felipe Palafox Novack</cp:lastModifiedBy>
  <cp:revision>113</cp:revision>
  <dcterms:modified xsi:type="dcterms:W3CDTF">2022-08-09T05:02:30Z</dcterms:modified>
</cp:coreProperties>
</file>