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690" r:id="rId3"/>
    <p:sldId id="522" r:id="rId4"/>
    <p:sldId id="692" r:id="rId5"/>
    <p:sldId id="691" r:id="rId6"/>
    <p:sldId id="693" r:id="rId7"/>
    <p:sldId id="694" r:id="rId8"/>
    <p:sldId id="695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704" r:id="rId18"/>
    <p:sldId id="705" r:id="rId19"/>
    <p:sldId id="706" r:id="rId20"/>
    <p:sldId id="707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9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35:0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8162 0,'26'0'125,"1"0"-125,52 0 16,-39 0-16,26 0 16,-13 0-16,39 0 15,27 0-15,40 0 16,-66 0-16,-40 0 16,119 0-16,39 0 15,-12 0-15,-133 0 16,132 0-16,-52 0 15,13 0-15,-120 0 16,80 0-16,-13 0 16,-40 0-16,-26 0 15,-27 0-15,14 0 16,-14 0 0</inkml:trace>
  <inkml:trace contextRef="#ctx0" brushRef="#br0" timeOffset="1249.41">13057 8149 0,'0'13'78,"93"-13"-63,-40 0-15,79 0 16,-13 0-16,53 0 16,-66 0-16,211 0 15,120 0-15,132 0 16,-27 0-1,-357 0-15,278 0 16,67 0-16,-94 0 0,-317 0 16,185 27-1,-118-14-15,-80 0 16,-93-13-16</inkml:trace>
  <inkml:trace contextRef="#ctx0" brushRef="#br0" timeOffset="31448.34">11933 6191 0,'26'0'94,"27"0"-78,0 0-16,-27 0 15,41 0 1,12 0-16,27 0 16,-27 0-16,40 0 15,-26 0-15,66 40 16,-93-40-16,93 13 0,26-13 16,-27 0-1,1 13-15,-106-13 16,106 0-16,13 14 15,13-14-15,-106 0 16,107 0-16,-54 0 16,-66 0-16,-53 0 15,1 0 235,12 0-234,-13 0-16,14 0 16,12 0-16,1 0 15,0 0-15,-27 0 16,27 13-1,-27-13-15,13 0 47,-12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1:03:40.2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5450 10649 0,'0'-13'203,"27"13"-203,-1 0 15,27 0-15,0 0 16,-26-13-16,12 13 16,1 0-16,26 0 15,-39 0-15,26 0 16,-1 0-16,41 0 16,-66 0-16,25 0 15,41 0-15,-40 0 16,13 0-16,-26 0 15,26 0-15,-13 0 16,53-13-16,-93 13 16,53 0-16,13 0 15,1 0-15,-41 0 16,14 0-16,53 0 16,-26 0-16,-54 0 15,53 0-15,14 0 16,-40 0-16,40 0 15,-27 0 1,13 0-16,-13 0 16,-39 0-1,65 0-15,1 0 16,26 0-16,-66 0 0,26 0 16,27 0-1,-27 0-15,54 0 16,-94 0-16,67 0 15,13 0-15,-26 0 16,-40 0-16,39 0 16,-25 0-16,25 0 15,-52 0-15,26 0 16,40 0-16,-14 0 16,-12 0-16,-14 0 15,-13 0-15,66 0 16,-26 0-16,-27 0 15,26 0-15,-26 0 16,27 0-16,-66 0 16,39 0-16,40 0 15,-14 0 1,-52 0-16,66 0 0,-14 0 16,14 0-1,-13 0-15,-54 0 16,28 0-16,-1 0 15,-13 0-15,-14 0 16,27 0-16,27 0 16,0 0-16,-67 0 15,40 0-15,27 0 16,-27 0-16,27 0 16,-67 0-16,14 0 15,13 0-15,0 0 16,-27 0-16,14 0 15,-1 0-15,-12 0 16,-14 0-16,14 0 16,-14 0-16,0 0 15,0 0 17,27 0-32,-14 0 15,41 0 1,-41 0-16,0 0 15,14 0-15,0 0 16,0 0-16,-1 0 16,-26 0-16,1 0 15,12 0 1,1 0-16,-14 0 16,13 0-16,1 0 15,-14 0-15,0 0 16,-13-13 140,-13-14-156,0 1 16,-14 12-1,14 1-15,0 13 16,-14 0-16,-12-40 16,25 40-1,1-13-15,-13 13 16,26-13-1,-13 13-15,-27 0 16,27-13-16,-1 13 31,-12-27-15,66 27 125,13 0-141,-14 0 15,1 0-15,39 0 16,-26 0-16,13 0 15,-39 0-15,65 14 16,-39-1-16,-13 0 16,-27-13-16,14 0 15,-27 40 95,-14-27-95,-25-13-15,-14 26 16,-13-12-16,0 12 16,39-13-16,-26 1 15,-26-1-15,66 0 16,-27 0-16,27 0 15,13-65 79,26-28-94,-13 14 16,1 13-16,12-26 15,-26 52-15,0 1 16,0 13 0,0-1-16,13 14 140,0 14-140,-13 12 16,0 1 0</inkml:trace>
  <inkml:trace contextRef="#ctx0" brushRef="#br0" timeOffset="8248.21">5728 10491 0,'27'-53'141,"-14"13"-141,13-66 16,1 53-16,-1 27 15,-12-14-15,-1 14 16,0-1-16,-13 14 15,26-13-15,1-1 16,-14 1 0,0 26-1,1-27-15,-1 1 16,0 13 0,14-14-1,-27 1-15,39-1 16,-26 1-16,14-14 15,-27 27 1,26 0-16,-12-14 16,-1 14-1,0 0-15,0-1 16,14-12-16,-27 13 16,53-27-16,-40 40 15,13-26-15,1-27 16,26 26-1,-14 1-15,1-27 16,-13 26-16,-1 1 16,14-27-16,-1 27 15,1-27-15,-27 53 16,1-27 0,25 14-16,-26-13 0,14-1 15,-1 14-15,-12 13 16,12-27-1,-13 14-15,0 13 16,27-40-16,-27 14 16,1 26-16,12-13 15,1-14 1,-27 14-16,26 0 16,0 0-1,-12-1-15,12-25 16,-13 39-16,27-27 15,-27 14-15,14 0 16,-1-14-16,-13 14 16,14 0-1,-14 0-15,0 13 16,27-14-16,-13-25 16,12 12-16,1 14 15,-40 0-15,40-40 16,12 13-16,1 0 15,-39 27-15,12 0 16,40 0 0,-39-27-16,-14 14 15,0 26 1,0-14-16,1 1 16,-1 13-1,-13-13-15,26 13 16,27-53-16,-40 40 15,14-14 1,-1 27-16,1-39 16,-1 25-1,40 1-15,-52 0 16,-1 13-16,0-13 16,14-14-16,39-12 15,-53 25-15,0 1 16,27-13-16,0-1 15,-27 14-15,26 0 16,-25 0-16,-1-1 16,0 14-16,0-13 15,1 0-15,-1 13 16,13-27 0,-12 27-1,25-39 1,-12 12-1,-14 27-15,13-13 16,-26 0 0,27 0-16,-14 13 15,14-14-15,-1 1 16,0 0-16,1 0 16,-27-1-16,26-12 15,1 26-15,-1-13 16,-26 0-16,27-1 15,-1-12-15,-13 13 16,27-14 0,-13 27-16,12-26 15,-26 12-15,40-12 16,-26 13 0,-1 0-16,-12 13 15,-14-14-15,13 14 16,26-13-16,-25 0 15,12 0 1,1 13 0,26-27-16,-27 27 0,0 0 15,41-26-15,-28 26 16,14 0-16,-26 0 16,12 0-1,27-14-15,-26 14 0,-13 0 16,12-26-1,1 26-15,26 0 16,-26 0-16,0 0 16,-1 0-16,27 0 15,-26 0-15,-14 0 16,27 0-16,0 0 16,27 0-16,-14 0 15,0 0 1,-26 0-16,13 0 15,-14 0-15,-12 0 16,12 0-16,1 0 16,-27 0-16,1 0 15,25 0-15,-26 0 16,1 0-16,12 0 16,14 0-1,-14 0-15,14 0 16,-14 13-16,1-13 15,13 13-15,-14-13 16,14 0-16,-14 14 16,-13-14-16,14 13 15,-14-13 1,14 0-16,-14 26 16,40-12-16,-27-14 15,-13 0-15,14 13 16,13 0-16,-1 0 15,-12-13-15,-1 0 16,1 40-16,-1-40 16,1 0-16,-14 26 15,13-26-15,1 14 16,-27-1-16,13-13 16,0 0-16,14 40 15,-14-40-15,13 26 16,1-26-1,12 13-15,-25 1 16,12 12-16,-13-13 16,1-13-16,12 0 15,-26 13-15,40 1 16,-14-1-16,1 27 16,-14-14-16,13-26 15,1 26-15,-1 1 16,27-14-1,-40-13-15,-13 13 32,27 1-17,-1 12-15,27-13 16,-13 14-16,0-27 16,-1 26-16,27 14 15,-13-14-15,-39-26 16,12 14-16,14-1 15,-1 0-15,-25 14 16,25-14-16,1-13 16,-14 13-16,-26 0 15,27-13-15,13 27 16,-14-14-16,-13 0 16,1 14-1,12-14-15,-26 0 16,26 14-16,1-1 15,-14-13-15,27 14 16,-40-1-16,26-13 16,1 14-16,-14-1 15,0-13-15,14 1 16,-1-1 0,-13-13-16,1 13 46,-14-26 158,-14-27-204,1 14 15,-13-1 1,26 1-16,-14 13 15,14-1-15,-13 14 16,13-13-16,-13 0 16,13 0-16,-13 0 15,0-1 1,-1 1 46,14 0-46,-13 0 0,26 52 187,1-12-188,-1-14-15,26 66 16,1-39 0,-27 13-16,1-40 15,-1 14 1,0-14 0,-26-13 155,13-13-155,-13 13-16,13-14 16,-14 1-16</inkml:trace>
  <inkml:trace contextRef="#ctx0" brushRef="#br0" timeOffset="10487.97">11999 8017 0,'92'0'109,"28"0"-109,38 0 16,1 0-16,-133 0 16,94 0-16,12 0 15,-40 0-15,-65 0 16,13 0-16</inkml:trace>
  <inkml:trace contextRef="#ctx0" brushRef="#br0" timeOffset="11239.52">12356 8599 0,'-13'26'31,"0"-26"-31,-1 14 0,14-1 16,-13-13 15,0 13-31,0-13 0,-14 40 16,14-14 0,0-26-1,13 13-15,-13 1 31</inkml:trace>
  <inkml:trace contextRef="#ctx0" brushRef="#br0" timeOffset="11625.99">11906 8308 0,'0'0'0,"53"93"0,-13-27 15,-14-27-15,14 14 16,26 27-16,-26-54 15,-27-13-15,27 27 16,-27-27-16,0 0 16</inkml:trace>
  <inkml:trace contextRef="#ctx0" brushRef="#br0" timeOffset="12464.3">12211 8652 0,'13'0'16,"-13"40"0,0-14-16,0 14 15,0 26 1,0 0-16,13 27 16,-13-54-16,26 54 15,-26 13-15,0-14 16,0-39-16,0 40 15,14-14-15,-14 27 16,0-53-16,0 26 16,13 1-16,-13 12 15,0-65-15,0 26 16,0 53-16,0-80 16,0 40-16,0-53 15,0 14-15,13 13 16,-13-1-16,0-26 15,0 1 1,0-1 0</inkml:trace>
  <inkml:trace contextRef="#ctx0" brushRef="#br0" timeOffset="12992.3">12263 10848 0,'0'26'16,"-13"1"-1,13-1-15,-13 1 16,13-14-16,0 0 16,-13 14-16,13-14 15,-13 0-15,13 14 16,0-1 15</inkml:trace>
  <inkml:trace contextRef="#ctx0" brushRef="#br0" timeOffset="13689.44">12118 11033 0,'26'0'62,"27"0"-62,-26 0 16,12 0-16,1 0 16,-27 0-16,1 0 31</inkml:trace>
  <inkml:trace contextRef="#ctx0" brushRef="#br0" timeOffset="14097.45">12396 10795 0,'0'40'31,"0"39"-31,0-39 16,0 26-16,0-53 15,0 27-15,13 26 16,-13-13-16,0-27 16,13 1-16,0-14 15</inkml:trace>
  <inkml:trace contextRef="#ctx0" brushRef="#br0" timeOffset="14457.48">12621 10742 0,'0'27'16,"39"65"0,-25-26-16,-1 14 15,0-54-15,-13 53 16,13-52-16,-13 13 15,0-27 1,0 0-16</inkml:trace>
  <inkml:trace contextRef="#ctx0" brushRef="#br0" timeOffset="23468.26">12422 8334 0,'0'0'0,"-26"0"0,13-39 47,-1 39-47,1-14 16,0 1-1,13 0-15,-13 13 16,-1 0-1,1 0 1,0 0 0,-14 0-16,1-13 15,0 13-15,-1 0 16,-13 0 0,1 0-16,25 0 15,-12 0-15,13 0 16,0 0-1,-1 0-15,1 0 32,-13 0-17,-1 13 1,14 0 0,13 0-16,-13-13 15,13 14-15,-14-1 16,1 0-1,13 0-15,0 1 16,-13-1 0,0 0-1,0 14-15,13-14 16,0 0 0,-14 0-1,14 0 1,0 1-16,-13 12 15,13-13-15,0 1 16,0-1-16,0 13 16,0-13-1,0 1-15,0 25 16,13-12 0,1-1-1,-1 1-15,0-14 16,-13 0-16,13 0 15,0 14-15,1-1 16,-1-12 0,13-1-1,-12 0 1,-1 14-16,0-27 16,14 13-16,-1-13 15,-13 0-15,0 0 16,40 13-16,-26-13 15,-14 13-15,14-13 16,-14 0 0,0 0-1,0 0-15,40 0 16,-26 0-16,-1-26 16,-13-1-1,14 14-15,-27 0 16,26 0-16,1-1 15,-14-25-15,0 39 16,-13-27-16,13 1 16,1 26-16,-14-27 15,0 1 1,0-14-16,0 14 16,0-14-1,0 14-15,0 12 16,0 1-16,0-13 15,0 12 1,0 1-16,0-13 16,0-1-1,0 1-15,-14-1 16,14 1 0,-13 13-16,13-1 15,0 1-15,-40-26 16,40 25-16,0 1 15,-13 0-15,0 0 32,0-14-32,0 14 31,-1 13-15,1-13-1,0 13-15,-14 0 16,14 0-16,-13 0 15,-1 0-15,1 0 16,13 0-16,-14 0 16,14 0-16,-27 0 15,27 0-15,-14 0 16,14 0-16,-13 26 16,13-26-16,-14 27 15,14-27 1,0 13-16,-1 0 31,1-13-15,13 27-1,0-14 1,-13 0 0</inkml:trace>
  <inkml:trace contextRef="#ctx0" brushRef="#br0" timeOffset="29339.19">12237 10517 0,'26'0'125,"1"0"-110,52 0-15,-52 0 16,52 0-16,0 0 15,-26 0-15,-13 0 16,-13 0-16,12 0 16</inkml:trace>
  <inkml:trace contextRef="#ctx0" brushRef="#br0" timeOffset="32562.48">12409 10477 0,'-13'14'79,"-27"-14"-64,14 0-15,-54 0 16,54 0-16,-67 0 15,1 0-15,12 0 16,27 0 0,27 0-16,-1 0 0</inkml:trace>
  <inkml:trace contextRef="#ctx0" brushRef="#br0" timeOffset="36315.87">7686 8189 0,'-13'13'31,"13"14"-31,0-14 16,0 13-16,0 1 15,0-1-15,0 27 16,13-26 0,0-1-16,1-26 15,12 40-15,14-40 16,13 13-1,0-13-15,-14 0 16,-25 0-16,25 0 16,1-27-16,-27 14 15,-13 0 32,0 0-31,0-14 15</inkml:trace>
  <inkml:trace contextRef="#ctx0" brushRef="#br0" timeOffset="42483.5">12409 10583 0,'53'-13'140,"39"13"-140,41-13 16,-107 0-16,80-1 16,-27 1-16,-39 13 15,-27-13-15,1 13 16</inkml:trace>
  <inkml:trace contextRef="#ctx0" brushRef="#br0" timeOffset="46644.7">15558 9618 0,'26'0'79,"53"0"-64,67 0-15,-80 0 16,40 0-16,66 0 15,92 0-15,-131 0 16,184 0-16,80 0 16,-79 0-16,-186 0 15,106 0-15,-66 0 16,-13 0-16,-80 13 16,-52-13-16</inkml:trace>
  <inkml:trace contextRef="#ctx0" brushRef="#br0" timeOffset="57943.06">11404 7911 0,'0'13'31,"0"40"-15,39-13-1,41 26-15,12 0 16,-52-39-16,53 26 16,26 39-16,-14-65 15,-12 26-15,-40-27 16,53 14-16,-27 39 16,1-39-16,-41-40 15,41 39-15,-14 14 16,-13-39-16,-27-1 15,-13 0-15,27 0 16,-27 0-16,14 1 31,-27-1-15,13 0-16,27-13 16,-1 13-16,1 27 15,0-27-15,-14-13 16,27 27-16,-40-27 15,14 13-15,-14-13 16,-26 0 125,-14-13-126,-39-27-15,-13-13 16,13 0-16,13 14 16,-27-14-16,-26-14 15,1 28-15,52-1 16,-53 0-16,13 14 15,-13-80 1,67 80-16,-54-54 0,-13 27 16,1-13-16,52 40 15,-53-14 1,13-13-16,27 13 16,-13-12-16,65 38 15,-39 1-15,14-13 16,12 12-16,14 14 15,-27-26-15,40 13 16,-13 0-16,0 13 125,53 39 0,52 1-109,-12 52-16,39 1 15,-53-53-15,40 66 16,66-14-16,39 27 16,-145-53-16,67-13 15,26 40-15,-80-80 16,-53 14-16,54-1 15,-1 14-15,-66-14 16,1-26-16,25 40 16,-26-27-1,14-13-15,-14 13 16,0 1-16,14 12 16,-14-26-1,-13 13 1</inkml:trace>
  <inkml:trace contextRef="#ctx0" brushRef="#br0" timeOffset="69383.93">15134 11351 0,'-13'0'79,"0"0"-79</inkml:trace>
  <inkml:trace contextRef="#ctx0" brushRef="#br0" timeOffset="70031.77">14830 11417 0,'-13'0'16,"26"0"-1,27 13-15,26-13 16,92 0-16,-12 0 16,-120 0-16,107 0 15,52 0-15,-13 13 16,-106-13-16,93 13 15,-93-13-15,-13 0 16</inkml:trace>
  <inkml:trace contextRef="#ctx0" brushRef="#br0" timeOffset="78449.02">6866 6310 0,'-13'53'47,"13"-26"-32,0 12-15,0 14 16,0-13-16,0-14 16,0-12-16,0 39 15,0-14-15,0 1 16,0-27-16,0 27 16,0 0-16,0-14 15,0 0-15,0 1 16,0 39-16,0-39 15,0-1-15,0 40 16,0-39 0,0 26-16,0-27 15,0 14 1,0 13-16,0-1 0,0-25 16,0 39-1,0-26-15,0 26 16,0-26-16,0-1 15,0 1-15,0 26 16,0-26-16,0-14 16,0 27-16,0 13 15,0-26-15,0-14 16,0 1-16,0 39 16,0-26-16,0-27 15,0 40-15,0-13 16,0 13-16,0-14 15,0-26-15,0 27 16,0 13-16,0-13 16,0-27-16,0 13 15,0 54-15,0-54 16,0 14-16,0-14 16,0 14-16,0 13 15,0 0-15,0-40 16,0 27-1,0 26-15,0-13 0,0-27 16,0 27-16,0 0 16,0-13-16,0-14 15,0 1-15,0-1 16,0 40 0,0-52-16,0 25 15,0-12-15,0 12 16,0-12-16,0-1 15,0 1-15,0 26 16,0-27-16,0 1 16,0 12-16,0-12 15,0 39-15,0-53 16,0 40-16,0-13 16,0-27-16,0 27 15,0-1 1,0 1-16,0-27 15,0 14-15,0 12 16,0 1-16,0 0 16,0 0-1,0-1-15,0-12 16,0-14-16,0 27 16,0-27-16,0 27 15,0 12-15,0-25 16,0 26-1,0-27-15,0-13 16,0 27 0,0 0-16,0 13 15,0-40-15,0 0 16,0 14-16,0 26 16,0-27-16,0 1 15,0-14-15,0 26 16,0 1-16,0-27 15,0 14-15,0 26 16,0-27-16,0 1 16,0 39-16,0 0 15,0-40-15,0 1 16,0 13 0,0-14-16,0-13 15,0 14-15,0-14 16,0 0-16,0 0 15,0 1-15,0-1 16,0 13-16,13-12 16,-13-1-16,0 13 15,0-13 1</inkml:trace>
  <inkml:trace contextRef="#ctx0" brushRef="#br0" timeOffset="85345.09">6575 9155 0,'13'0'140,"27"0"-140,-14 0 16,54 0-16,-14 0 15,-13-14-15,-14 14 16,41 0-16,-27-26 16,26 13-16,-66 13 15,14-14-15,-14 14 16,-26 0 62,-40 0-62,-40 0-16,-52 0 15,26 0-15,79 0 16,-79 0 0,-13 0-16,52 0 15,14 0-15,93 14 125,39-1-109,-27-13-16,1 0 15,26 0-15,-39 0 16,12 0-16,-12 0 16,-14 0-16,0 0 15,1 0-15</inkml:trace>
  <inkml:trace contextRef="#ctx0" brushRef="#br0" timeOffset="85546.09">6747 9115 0,'0'0'0,"53"0"31,-27 0-15</inkml:trace>
  <inkml:trace contextRef="#ctx0" brushRef="#br0" timeOffset="86067.66">6601 9141 0,'-13'0'0,"-13"0"31,12 0-31,-12 0 16,0 0-16,-1 0 15,-39 0-15,-13 0 16,-1 0-16,1 0 15,-67 0-15,67 0 16,-67 0-16,27 0 16,80 0-16,-67 0 15,13 0-15,40 0 16,27 0-16,-1 0 16</inkml:trace>
  <inkml:trace contextRef="#ctx0" brushRef="#br0" timeOffset="86947.24">4683 9208 0,'0'13'110,"13"-13"-95,1 0-15,-1 0 16,27-13-16,-27-14 15,0 14-15,0-27 16,-13 0-16,0 27 16,0-13-16,0-14 15,0 0-15,0 27 16,0-27-16,-13 14 16,-27-14-1,14 14-15,-14 13 16,14-1-16,-1 14 15,14-13 1,26 0 62,14 13-78,12 0 16,-25 0-1,-1 0-15,0 0 16,0 13-16,14 0 16,-1 14-16,-13-14 15</inkml:trace>
  <inkml:trace contextRef="#ctx0" brushRef="#br0" timeOffset="87249.63">4723 8930 0,'13'13'16,"0"0"-16,1 0 15,-14 1-15,26-1 16,-13-13 62</inkml:trace>
  <inkml:trace contextRef="#ctx0" brushRef="#br0" timeOffset="87667.75">4882 8625 0,'13'0'16,"-13"93"-1,0 0-15,0-67 16,0 53-16,0-39 15,0 40-15,0-54 16,0 14-16,0-14 16,0 14-16,13-40 15,-13 13-15,13 0 16,0-13-16,-13-26 47,27-14-47</inkml:trace>
  <inkml:trace contextRef="#ctx0" brushRef="#br0" timeOffset="87946.75">5040 8903 0,'-26'27'15,"13"39"-15,-1-40 16,1 1-16,0-1 16,13 1-1,0-41 32</inkml:trace>
  <inkml:trace contextRef="#ctx0" brushRef="#br0" timeOffset="88409.7">4961 8639 0,'40'0'15,"-1"0"1,-12 13-16,-14 0 16,0 0-1,-13 1 17,13-1-32,1-13 15,12 26-15,-13 40 16,14-39-16,-1 26 15,-26-40-15,27 13 16,-27 14 0,0-27-1,0 14 1,0-14-16,0 0 16,0 1-1,-13-1 1,-1-13-16</inkml:trace>
  <inkml:trace contextRef="#ctx0" brushRef="#br0" timeOffset="90270.31">12158 8348 0,'-14'0'78,"1"0"-62,-13 13-16,-1 13 16,14-26-1,0 27-15,0-1 16,-1-13-1,14 14 1,0-14 0,0 14-16,0-1 15,0-13 1,0 27-16,14-14 16,-14 1-16,39 13 15,-26-27 1,1 0-1,-1-13 1,0 0-16,0 0 16,1 0-1,-1 0 1,0 0-16,0 0 16,14 0-16,-27-13 15,13-14 1,-13 14-16,13 0 15,-13-14-15,13 14 16,-13 0-16,0 0 16,0-14-1,0 1 1,0 13-16,0-1 16,0 1-1,0 0 1,0 0-1,-13-1 1,0 14-16,0-13 16,13 0-16,-13 13 31</inkml:trace>
  <inkml:trace contextRef="#ctx0" brushRef="#br0" timeOffset="98155.4">6165 9221 0,'39'0'78,"81"0"-78,-54 0 15,0 0-15,-26 0 16,79 0-16,13 0 16,53 0-16,-119 0 15,53 0 1,-66 0-16,-26 0 16,-14 0 77,0 0-46</inkml:trace>
  <inkml:trace contextRef="#ctx0" brushRef="#br0" timeOffset="107533.27">12131 8559 0,'-26'0'15,"-1"13"1,14-13-16,-66 0 16,52 0-16,-52 14 15,13-14-15,-14 26 16,54-26-16,-40 0 16,-14 13-16,27-13 15,-13 0-15,27 0 16,-28 0-16,1 0 15,-40 0-15,80 0 16,-106 0-16,26 0 16,26 0-16,-52 0 15,66 0-15,-146 0 16,-13 0-16,-26 0 16,159 0-16,-147 0 15,67 0-15,-26 0 16,132 0-16,-53 0 15,26 0-15,1 0 16,78 0 0,-39 0-16,14 0 15,-14 0-15,26 14 16,1-1-16,13-13 16,-40 0-16,-13 0 15,52 0-15,-39 0 16,14 0-16,-67 0 15,93 0-15,-67 0 16,-12 0-16,26 0 16,26 0-16,-39 0 15,-1 0-15,-26 13 16,40-13-16,26 13 16,1-13-16,-14 0 15,26 0-15,14 0 16,-13 0-1,12 27 1,1-27 0,0 0-16,-13 0 15</inkml:trace>
  <inkml:trace contextRef="#ctx0" brushRef="#br0" timeOffset="122047.06">9115 10477 0,'26'27'78,"1"-27"-62,26 0-1,39 0-15,14 0 16,-53 0-16,106 0 16,-27 0-16,27 0 15,-14 0-15,-78 0 16,25 0-16,67 0 15,0 0-15,-106 0 16,66 0 0,-40 0-16,0 0 15,-52 0-15,-1 0 16,-12 0-16,-1 0 16</inkml:trace>
  <inkml:trace contextRef="#ctx0" brushRef="#br0" timeOffset="142490.51">15386 9578 0,'13'0'312,"119"-27"-312,40 14 16,-53 13-16,0 0 15,172-39-15,212 39 16,0 0-16,-318-14 16,238 14-16,0 0 15,-131 0-15,-200 0 16,67 0-1,-146 0-15</inkml:trace>
  <inkml:trace contextRef="#ctx0" brushRef="#br0" timeOffset="145858.19">9115 10517 0,'119'0'46,"40"0"-30,-14 0-16,-79 0 16,252-26-1,158 12-15,0 14 16,-304 0-16,225 0 16,0 0-16,-185 0 15,-27 0-15,-172 0 16</inkml:trace>
  <inkml:trace contextRef="#ctx0" brushRef="#br0" timeOffset="151083.19">17978 12449 0,'67'0'94,"-1"0"-78,13 0-16,80 0 15,0 0-15,-27 0 16,119 0-16,-145 0 16,185 0-16,27 0 15,-80-40-15,-146 40 16,80 0-1,-92-27-15,-54 27 16</inkml:trace>
  <inkml:trace contextRef="#ctx0" brushRef="#br0" timeOffset="213767.77">9512 6998 0,'-13'0'16,"13"13"-16,0 1 16,0 52-16,0-26 15,0 39-15,0-39 16,0 26-16,0-53 16,0 53-16,0-26 15,0-27-15,13 13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39:03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8427 7594 0,'0'13'15,"-13"40"-15,0-14 16,-1 14-16,14-13 15,0-14-15,0 27 16,0 0-16,0 0 16,0-26-16,0 26 15,0 26-15,0-39 16,0-14-16,0 14 16,0 39-16,0-26 15,0-26-15,0 25 16,0 28-16,-13-14 15,13 13-15,0-26 16,0-13-16,-13 26 16,13 13-16,0-65 15,-13 65-15,-1-13 16,14 0-16,0-39 16,0 52-16,-13 1 15,13-14 1,0 26-16,0-65 0,0 52 15,0-13 1,-40 0-16,40-26 16,-13 26-16,13 14 15,-26 12-15,13-52 16,13 39-16,0 1 16,-14 12-16,14-12 15,0-27-15,0-1 16,0 41-16,-13-27 15,13-39-15,0 26 16,0 13-16,-13 13 16,13-66-16,-13 67 15,-1 12-15,14-52 16,-26-14-16,26 41 16,0-41-16,-13 40 15,13-53-15,0 27 16,0-13-16,0-1 31,0 14-31,0-14 16,0 1-16,0-1 0,0 54 47,0-14 15,0-53-15,2685 40 78,-608-53-31,-1270 0-1,-555 0-61,-147 0-32,649 0 47,-661 0 15,-93-27 47,0 1-93,-13-159 31,0 145-47,-40-330 47,-13-54 0,52 345-47,14-27 15,-92-463 32,-27 40 0,39-66 16,80 568-63,0 14 15,-26-357 16,13 131 16,13 173-31,-27-79 31,27 118-47,0 14 15,-13 13 95,-14 0-95,-12 0 1,-1 0-16,-26 0 16,-40 0-16,27 0 15,39 0-15,-26 0 16,-14-26-16,-12 26 16,52 0-16,-13-14 15,-53 1-15,14 13 16,-14 0-16,66-13 15,-79 13-15,-26 0 16,26 0-16,92 0 16,-92 0-16,-53 0 15,-39 0-15,131 0 16,-105 0-16,-14 0 16,28 0-16,12 0 15,93 0-15,-93 0 16,40 0-16,0 0 15,92 0-15,-92 0 16,13 0-16,1 0 16,65 0-16,-40 0 15,-25 0-15,-1 0 16,53 0-16,-53 0 16,-13 0-16,0 0 15,13 0-15,66 0 16,-12 0-1,12 0-15,-40 0 16,67 0-16,-13-13 16,-1 13-16,-12 0 15,25 0-15,-12-13 16,13 13-16,-14 0 16,-12 0-16,25 0 15,-39 0-15,14 0 16,12 0-16,1 0 15,-40-14-15,39 14 16,-12 0-16,25 0 16,-12 0-16,-67-39 15,67 39-15,-1 0 16,1 0-16,-1 0 16,1 0-16,13-14 15,-1 14-15,-12 0 16,26-13 15</inkml:trace>
  <inkml:trace contextRef="#ctx0" brushRef="#br0" timeOffset="9817.94">15094 8877 0,'0'53'0,"0"-14"15,0 1-15,0 0 16,0-1-16,14 14 15,-14-13-15,0-13 16,0-1-16,0 14 16,0-1-16,0 1 15,0 0 1,0-14-16,0 14 16,0 13-16,0-14 15,0-12 1,0-14-16,0 14 15,0-14-15</inkml:trace>
  <inkml:trace contextRef="#ctx0" brushRef="#br0" timeOffset="11177.81">15187 8797 0,'27'-13'47,"-14"13"-32,26 0 1,-12 0-16,-1 0 15,41 0-15,-15 0 16,1 0-16,40 0 16,-67 0-16,14 0 15,0 0-15,-27 0 16,0 0 0,0 0-16,14 0 31,-1 0-31,1 0 15,-1 0-15,1 0 16,-1 0-16,1 0 16,-14 0-16,0 0 31,0 0 0,-13 13 0,14 27-31,-14 0 16,0-27-16,13 13 16,0 27-16,-13-26 15,0-1 1,0 14-16,0-14 16,0-12-16,0 12 15,0-13-15,0 27 16,0 0-16,0-27 15,0 0-15,0 14 16,0 12-16,0-12 16,0-14-16,0 13 15,0 1-15,0-14 16,13 14-16,-13-1 16,0-13 15,0 1 94,-13-14-125,-53 13 15,13-13 1,13 0-16,-39 13 16,-14 13-16,27-26 15,27 0-15,-41 14 16,-12-14-16,39 13 16,0-13-16,39 0 15</inkml:trace>
  <inkml:trace contextRef="#ctx0" brushRef="#br1" timeOffset="17547.14">6694 10041 0,'-13'0'32,"13"26"-17,0 1 1,0-14-16,0 0 15,0 14-15,0-1 16,0-13-16,0 14 16,0-14-16,0 27 15,0-27-15,13 14 16,0 12 0,0-12-16,27 12 0,-27 1 15,1-40 1,-1 26-16,13 1 15,-13-14 1,-13 0-16,14-13 16,-1 0-16,0 0 15,0 0 1,1 0-16,-1 0 16,0 0-1,0-26-15,1-1 16,-1-12-16,0 26 15,-13-1-15,0 1 32,13 26 93,-13 53-125,0-39 15,0 39 1,0 13-16,0 41 16,0-54-16,0 0 15,0 0-15,0 0 16,0 0-16,0-39 15,0 26-15,0-14 16,0 14 0,0-40-16,0 1 15,-13-1 1,0-13 0,0 0 15,-1 0-31,1 0 15,0 0-15,0 0 32,-1 0-32,1 0 15,13-13 1,0-1 0,0 1-16,0 0 15</inkml:trace>
  <inkml:trace contextRef="#ctx0" brushRef="#br1" timeOffset="18946.99">7289 10610 0,'14'0'62,"12"0"-46,14 0-16,26 0 15,-27 0 1,1 0-16,-27 0 0,14 0 16,-14 0-1,0 0 79,1 0-78,12 0-16,14 0 15,-14 0-15,1 0 16,-14-13-16,0 13 15,0 0-15,1-14 157,-14 1-142,-14 0-15,14 0 32,0 26 77,0 0-93,0 14-1,0-1 1,0 0-1,0-12-15,-39 12 16,25-13-16,-12 1 16,13-14-1,-1 0 32</inkml:trace>
  <inkml:trace contextRef="#ctx0" brushRef="#br1" timeOffset="20811.5">10438 10649 0,'0'0'0,"0"14"16,0 12 0,0 1-1,0 12-15,0-25 16,13 38-16,0-38 15,1 12 1,-1 1-16,13-14 16,-13-13 31,1-27-16,-1 27-31,-13-13 15,0 0-15,26 66 125,-12-40-109,-1 14-16,-13 52 16,0-53-16,0 27 15,0-13 1,0 0-16,0-27 16,-13-13-1,-1 13-15,1-13 63,0 0-48,0 0-15,-1-13 16,1 0 0,13-1-1</inkml:trace>
  <inkml:trace contextRef="#ctx0" brushRef="#br1" timeOffset="22364.08">13917 10425 0,'-13'0'16,"39"0"15,27 0-31,-26 0 16,39 0-1,40 0-15,0 0 16,-40 0-16,26 0 16,27 0-16,-26 0 15,0 0-15,-54 0 16,14 0-16,0 0 16,-26 0-16,-1 0 15,0 0-15,1 0 16,-1 0 124,-12 0-124,12 0-16,0-14 16,1 14-16,-27-26 172,0-1-157,-13 27-15,-1-26 16,14-14-16,0 14 15,-13 13 1,0-1 0,13 1-16,-13 0 15,26 39 79,-13 1-78,0-14 15,0 14-31,0-14 16,0 13-1,-13-26-15,13 13 16,-13-13-16</inkml:trace>
  <inkml:trace contextRef="#ctx0" brushRef="#br1" timeOffset="23060.39">15478 10411 0,'-13'0'46,"39"0"-46,1 0 16,-1 0-16,54 0 16,12 0-1,14 0-15,-66 0 16,66 0-16,-40 0 16,-40 0-16,1 0 15</inkml:trace>
  <inkml:trace contextRef="#ctx0" brushRef="#br2" timeOffset="51995.71">10821 8930 0,'-13'-14'94,"0"14"-94,0 0 16,-14 0-1,14 0-15,-40 0 16,40 0-1,0 14-15,-1-14 16,-12 13-16,13-13 16,0 13-16,-1-13 15,1 13-15,0-13 16,0 14-16,-14 12 16,1-13-16,13 1 15,-1-14 1,1 26-16,-13-26 15,12 26-15,1-12 16,-13-1 0,-14 27-1,14-14 1,12 1-16,14-14 16,0 0-1,-13 13 1,13-12-16,-13-1 15,13 0-15,0 14 16,0-14-16,0 0 16,0 0-16,0 0 15,0 1 1,0-1-16,0 0 16,0 0-16,13 1 15,0-1 1,-13 0-1,14 0-15,-1 1 16,13 12 0,-13 0 15,1-12-31,-1-1 16,13 0-16,1 0 15,-1 1 1,14-14-16,-14 0 15,1 13-15,-14-13 16,14 13-16,-1-13 16,14 0-1,-27 0 1,27 0 0,-14 0-1,1 0-15,12 0 16,-12-13-16,-14 0 15,0-1 1,0 1-16,-13 0 16,0 0-16,14 13 15,-14-27 1,13 14-16,-13 0 16,13-27-1,-13 27 1,13-14-16,-13 1 15,0-1 1,0 1 0,0-14-1,0 27-15,0-13 16,0-14-16,0 0 16,0 27-16,0-13 15,0-1-15,0 1 16,-13-1-16,13 14 15,0 0-15,0 0 16,-26-27 0,12 27-1,14-1 1,-13-12-16,13-1 31,-13 27-15,13-13-1,0 0 17</inkml:trace>
  <inkml:trace contextRef="#ctx0" brushRef="#br2" timeOffset="54161.8">12846 10530 0,'-40'27'31,"27"-27"-16,13 13-15,0 0 16,0 14 0,0-1-16,0-13 15,0 1 1,0 12-16,0-13 16,13-13-1,-13 14 1,13-14-1,14 0 1,-14 0 0,0 0-16,0-27 15,-13 14-15,0 0 16</inkml:trace>
  <inkml:trace contextRef="#ctx0" brushRef="#br2" timeOffset="55439.77">8956 9710 0,'0'13'47,"-13"-13"-31,0 14-16,13-1 15,-14 13-15,14-12 16,0 12-16,0-13 16,14-13 77,-14-13-93,13-13 16,-13 12-16,13 1 16,-13 0-1,13 13 1,-13-13-1,0-1 1,0 1 15</inkml:trace>
  <inkml:trace contextRef="#ctx0" brushRef="#br2" timeOffset="56651.71">13097 8030 0,'-13'0'32,"-27"40"-32,0 13 15,27-40 1,0 27-16,0-1 15,13 1-15,0 13 16,0-27-16,0-12 16,0 25-16,0-25 15,0-1-15,13 0 32,0-13-17,0 0-15,1 0 16,12 0-1,-26-40 1,0 1-16,0-14 16,0 39-16,0-12 15,0 13 1,0-14-16,0 1 16</inkml:trace>
  <inkml:trace contextRef="#ctx0" brushRef="#br2" timeOffset="57395.55">12184 8215 0,'0'66'63,"0"-39"-63,0 13 16,0-14-1,0-13-15,0 1 16,0-1 31,0-26-47,13-27 15,1 13-15,-14-26 16,0 1-16</inkml:trace>
  <inkml:trace contextRef="#ctx0" brushRef="#br2" timeOffset="66636.75">10742 8718 0,'0'13'15,"-13"0"1,13 1 0,-13-1-16,-1 13 15,14 1 1,-13-27 15,13 13-15</inkml:trace>
  <inkml:trace contextRef="#ctx0" brushRef="#br2" timeOffset="66947.78">10689 8758 0,'0'-14'16,"13"14"-1,14 27 1,-27-14-16,0 0 16,13-13-16,0 14 31</inkml:trace>
  <inkml:trace contextRef="#ctx0" brushRef="#br2" timeOffset="67355.66">10993 9049 0,'14'13'0,"-1"-13"15,-13 26 1,0-12 0,0-1-1,0 13-15,-13-26 16</inkml:trace>
  <inkml:trace contextRef="#ctx0" brushRef="#br2" timeOffset="67693.03">10927 9049 0,'0'0'15,"0"13"1,27 0-16,-14 0 16,0 1-16,14 25 15,-14-39-15,0 14 16,0-14-16</inkml:trace>
  <inkml:trace contextRef="#ctx0" brushRef="#br2" timeOffset="68116.03">10874 9697 0,'0'13'46,"0"0"-30,-26 1-16</inkml:trace>
  <inkml:trace contextRef="#ctx0" brushRef="#br2" timeOffset="68502.03">10821 9697 0,'27'13'31,"-14"-13"-15,40 27-16,-40-14 16,1 0-1</inkml:trace>
  <inkml:trace contextRef="#ctx0" brushRef="#br2" timeOffset="68924.11">10689 9975 0,'-13'13'62,"13"13"-30,-13-26-32</inkml:trace>
  <inkml:trace contextRef="#ctx0" brushRef="#br2" timeOffset="69268.23">10649 9935 0,'40'27'32,"-13"-14"-32,-1 0 15,14 27-15,-1-40 16,14 13-1,-39 13-15,-1-26 16,0 0-16</inkml:trace>
  <inkml:trace contextRef="#ctx0" brushRef="#br2" timeOffset="72417.42">9155 7858 0,'0'0'0,"-14"0"0,1 27 31,13-1-15,-13 0-16,13-12 31,-13-14-31,13 13 32,-14 0-32</inkml:trace>
  <inkml:trace contextRef="#ctx0" brushRef="#br2" timeOffset="72712.05">9141 8030 0,'0'0'0,"53"27"15,-26-1-15,-1-13 16,-13-13-16,1 13 16,-1-13-16</inkml:trace>
  <inkml:trace contextRef="#ctx0" brushRef="#br2" timeOffset="73320.63">8771 8506 0,'-13'27'31,"-1"-14"-15,14 13-16,-39 1 16,39-14-16,-13 0 15,-1-13-15,1 14 16</inkml:trace>
  <inkml:trace contextRef="#ctx0" brushRef="#br2" timeOffset="73586.63">8731 8533 0,'27'0'16,"-27"13"-16,13 27 15,0-27-15,-13 0 16,27 0-16,-27 1 16,13-14-1</inkml:trace>
  <inkml:trace contextRef="#ctx0" brushRef="#br2" timeOffset="74018.63">8837 8057 0,'-26'26'16,"12"0"-1,14-12-15,-13-1 16,-13 27-16,12-40 16,1 0-1,0 0 1</inkml:trace>
  <inkml:trace contextRef="#ctx0" brushRef="#br2" timeOffset="74242.62">8639 7885 0,'0'26'16,"39"40"-16,1 27 15,26-40-15,-53-40 16,27 53-16,0-26 15,-27-14-15,0-13 16,0 1-16,14 12 16</inkml:trace>
  <inkml:trace contextRef="#ctx0" brushRef="#br2" timeOffset="74931">13203 9975 0,'-14'0'63,"1"26"-63,0-13 16,-27 1-16</inkml:trace>
  <inkml:trace contextRef="#ctx0" brushRef="#br2" timeOffset="75200.98">13070 9988 0,'0'13'32,"27"0"-32,-14 14 15,0-1-15,1 1 16,-1-14 0,0 0-16</inkml:trace>
  <inkml:trace contextRef="#ctx0" brushRef="#br2" timeOffset="107637.88">12753 7924 0,'0'27'15,"0"-1"-15,0 27 16,0 0-16,0 0 16,0-13-16,0 13 15,0 13-15,0-27 16,0-12-16,13-1 15,0 1-15,-13-1 16,27-26 31,-14 0-31,27-13-16,-1-13 15,1 26-15,13-14 16,-40-12-16,1 26 15,25-13-15,-26 13 16,1-14-16,-1 14 16,-13-26-1,0-1 1,0 14-16,0 0 16,0 0-1,0 0-15,0-14 16,0 1-16,0-1 15,0-26-15,0 14 16,0-28-16,0 41 16,0-14-16,0 1 15,0-1-15</inkml:trace>
  <inkml:trace contextRef="#ctx0" brushRef="#br2" timeOffset="109114.96">9102 9842 0,'0'0'0,"26"0"31,-13 0 31,14 14-46,-27 25-16,0 14 16,0-13-16,0 0 15,0-14-15,0 14 16,0 0-16,0-14 16,0-13-16,0 0 15,0 1-15,0-1 16,0 0 31,-27 0-47,1 1 31,-14-14-31,-26 26 16,-27-13-16,54-13 15,-54 0-15,27 0 16,-13 0-16,65 0 15,-12 0-15,13 0 16,0 0-16,-1 0 16,14-13-1,0-13-15,0-41 16,0 28-16,27-27 16,-14 13-16,27-13 15,-40 39-15,26 1 16,-26 12-16,0 1 15</inkml:trace>
  <inkml:trace contextRef="#ctx0" brushRef="#br2" timeOffset="123295.71">10438 8652 0,'-13'26'125,"13"-12"-125,-14 12 15,-12 0-15,13 1 16,-1-1-16,1 1 15,13 13-15,-26-1 16,26-12-16,0-1 16,-13 14-16,-1-14 15,14 14-15,0-27 16,0 27-16,-13 0 16,0 26-16,0-27 15,13 1 1,-14 0-16,14-27 15,0 0-15,0 0 16,0 27-16,0-27 16,0 14-1,0-14-15,0 27 16,0-14-16,0-13 0,0 40 16,0-26-16,0 13 15,0-27-15,0 26 16,0-12-16,0-1 15,0-12 1,0 25-16,0-12 16,0-1-16,0 14 15,0-27-15,0 27 16,0-1-16,14 1 16,-14-13-1,13-14-15,0 13 16,0 1-1,-13-14-15,0 0 16,14-13-16,-14 13 16,13 14-16,13-1 15,-13 1 1,14-27 0,-14 13-16,0 0 15,1-13-15,-1 27 16,13-14-16,-12 13 15,-1-26 1,13 0-16,-26 14 0,27-14 16,-14 0-1,13 0 1,14 0 0,13 0-16,-27 0 15,14 0 1,-13 0-16,-14-14 15,26 14-15,-25-39 16,-1 39-16,13-13 16,-12-1-16,12 1 15,-13 0-15,1 13 16,-14-27-16,39 1 16,-26 13-16,14-27 15,-27 27-15,26-14 16,-12 14-16,-1-27 15,13 27-15,-26 0 16,40-14-16,-40 1 16,0 13-16,40-27 15,-40 0-15,13 14 16,0 13 0,-13-1-16,0-25 15,13-1-15,-13 0 16,14 14-1,-1-14 1,0 1-16,-13-1 16,0 13-16,0 14 15,0-40-15,0-13 16,0 53-16,0-40 16,0 0-16,0 0 15,0 14-15,0 25 16,0-25-16,0 12 15,0-13-15,0 14 16,-13 0-16,0-1 16,-1-26-16,14 27 15,-26-14-15,-1 0 16,14 1-16,-13 12 16,26 1-16,-13-14 15,-1 14-15,14 12 16,-13-12-16,0 13 15,13-1-15,0 1 16,-13 13-16,13-13 16,-14 0-1,1-1 1,0 14 0,0 0-1,-27-13-15,14 13 16,-1-13-16,14 13 31,0 0-31,-14 0 31,1 0-15,12 0 0,1 0-16,-13 0 15,-1 0-15,1 0 16,-14 0-1,27 0-15,0 0 16,-1 0 0,1 0 31,0 13-32,0 0 1,0 1-1,-1-1 1,1-13 15</inkml:trace>
  <inkml:trace contextRef="#ctx0" brushRef="#br2" timeOffset="-213704.27">3810 5027 0,'13'0'62,"53"27"-62,40-1 16,-26-13-16,-27-13 16,118 0-16,94 0 15,-159 0-15,211 0 16,14 0-16,-40 13 16,-106 14-16,-145-27 15</inkml:trace>
  <inkml:trace contextRef="#ctx0" brushRef="#br2" timeOffset="-41756.63">10557 9128 0,'13'0'63,"-13"13"-47,0 1-1,0-1 1,0 13-1,0-12 1,0 12 0,0-13-16,0 27 15,0-14-15,0 14 16,0-27-16,0 14 16,0-1-16,0 1 15,0-14-15,0 0 16,0-66 124,0 27-140,0-14 16,0 27-16,0-14 16,0 1-16,0-1 15,0 14-15,0 0 16,0 26 125,0 14-126,0-14-15,13 0 16,1 0-16,-14 1 15,0-28 95,0-39-95,0 27 1,0 0-16,0-1 16,0 14-16,0 66 93,0-40-77,0 40-16,0-40 16,0 0-16,0 27 15,0-14-15,13-12 16,-26-41 93,13 1-109,-27-54 16,27 67-16,0-26 16,0 52 77,0 26-93,0-12 16,0-14-16,0 27 16,0-27-1,-13-79 95,13 39-110,-13 14 15,-1-13-15,14 13 16,0 39 62,0-13-62,0 0-16,0 1 15,0-1 1,0-26 78,0-1-63,0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42:09.0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13917 8374 0,'40'40'15,"-40"-14"1,0-13 0,0 14-16,0-1 15,0 1-15,0-14 16,0 27-16,0 26 16,0-26-16,0-27 15,13 53-15,-13-26 16,0 26-16,0-53 15,0 53-15,0 14 16,0-41 0,0 41-16,0-54 15,0 53-15,0 1 16,0-1-16,0-39 16,0 13-16,0 26 15,0 27-15,0-80 16,0 54-16,0 12 15,0 1-15,0-67 16,0-12-16,0 105 16,0 13-16,0-26 15,0-40-15,-13 40 16,-14 13-16,1-26 16,26-54-16,-13 41 15,13-14-15,0 13 16,0-66-16,-14 53 15,14-13-15,-13 40 16,13-14-16,-13-52 16,13 39-16,0-40 15,0 27-15,0-39 16,-13 65-16,13-39 16,0-14-16,0 27 15,0-40 1,0 27-16,0-27 15,-14 0-15,14 14 16,0-1 0,0-12-16,0-1 15,0 13 1,0 14-16,0-27 16,0 14-16,0-1 15,-13 1-15,13-1 16,0 0-1,0-12-15,0-1 16,0 0-16,0 0 16,0 1-1,0-1 1,0 0 15,0 0-31,0 1 16,27 25-16,-27-26 15,26-13 1,40 14-16,-26-1 0,53-13 16,-67 13-16,53-13 15,-26 0-15,80 0 16,-80 0 0,26 0-16,66 0 0,27 0 15,-119 0 1,53 0-16,26 0 15,54 0-15,-14 0 16,-93 0-16,80 0 16,-40 0-16,-27 0 15,-65 0-15,-14 0 16,0 0-16,-13-13 141,0-27-141,0 27 15,0-27-15,0 1 16,0 12-16,0-13 15,0 14 1,0-53-16,0-1 16,0 14-16,0 13 15,0-26-15,0-1 16,0-25-16,0 25 16,27-39-16,-14-13 15,27-40-15,-40 13 16,0 133-16,0-120 15,0-26-15,0-13 16,13 92-16,-13-92 16,0 40-16,40-1 15,-40 80-15,0-66 16,0-14-16,0-13 16,0 120-16,0-67 15,0-13-15,0-13 16,13 26-16,0 66 15,-13-66-15,0 53 16,0-13-16,0 53 16,0-27-16,13 1 15,1 12 1,-14 1-16,13-1 0,-13-26 16,0 14-16,0-1 15,0 27 173,-53 13-173,-13 0-15,26 0 16,-66 0-16,-26 0 16,-27 0-16,120 0 15,-107 0-15,-66 0 16,1 0-16,118 0 15,-79 0-15,-13 0 16,66 13-16,13 13 16,66-26-16,-52 14 15,-14-1 1,40 0-16,26 0 16,-79-13-16,66 0 15,0 27-15,40-27 16,0 0-16,-1 0 15</inkml:trace>
  <inkml:trace contextRef="#ctx0" brushRef="#br0" timeOffset="45741.11">14962 10028 0,'0'0'0,"-13"0"15,-13 0 16,-1 0-31,14 0 32,0 0-17,13 26 17,-14-13-32,14 14 15,-13-14 1,-27-13-16,40 13 0,0 27 15,0-27-15,0 0 16,0 14-16,0-1 16,0-12-16,0-1 15,0 13 1,0 1-16,0-14 16,0 13-1,0 1 1,0-1-1,0-12-15,0-1 16,27 26 0,-14-25-16,0-1 31,-13 13-31,14-12 16,-1 12-1,0-26 1,0 13-16,14-13 15,-1 27-15,14-27 16,-14 26 0,-12-26-16,-1 0 15,0 0 1,0 0-16,0 0 16,14 0-16,-1 0 15,1 0 1,-14 0-16,27 0 15,-27 0 1,27 0 0,-14-13-16,1 0 15,-1 0 1,-13-1-16,1 1 16,-1-13-16,13 12 15,-13-12-15,1 13 16,-1-14-16,-13 1 15,0-1-15,0 1 16,0 13-16,0-1 16,0-12-16,0-14 15,0 27-15,0-27 16,0-13-16,0 14 16,-53-27-16,27 52 15,-14-12-15,0-1 16,-26 1-16,53 26 15,0 0 1,-27 0-16,27 0 0,13-13 16,-14 13-1,1 0 1,0 0 78</inkml:trace>
  <inkml:trace contextRef="#ctx0" brushRef="#br0" timeOffset="139839.81">15108 10755 0,'0'27'0,"0"-1"32,0-13-32,0 1 15,0-1-15,0 0 16,-14 14 0,1-14-1,13 13 16</inkml:trace>
  <inkml:trace contextRef="#ctx0" brushRef="#br0" timeOffset="140246.5">15042 10821 0,'26'0'0,"-13"40"16,14-27-16,39 1 16,-53-1-1,14 0-15,-1-13 16,0 27 0</inkml:trace>
  <inkml:trace contextRef="#ctx0" brushRef="#br0" timeOffset="144173.2">15081 9803 0,'13'0'31,"-13"26"-31,-13 1 16,-13-27-16,13 26 16,-14 1-16,27-14 15,-13-13-15,0 13 16,-14 0-16</inkml:trace>
  <inkml:trace contextRef="#ctx0" brushRef="#br0" timeOffset="144493.93">15015 9882 0,'0'0'0,"40"27"16</inkml:trace>
  <inkml:trace contextRef="#ctx0" brushRef="#br0" timeOffset="147357.1">14486 10398 0,'0'13'78,"-27"27"-62,14-27-16,-40 14 16,53-14-1,-13 0-15</inkml:trace>
  <inkml:trace contextRef="#ctx0" brushRef="#br0" timeOffset="147742.22">14380 10411 0,'0'40'0,"13"-40"16,1 40-16,12-14 15,-13 1-15,0-14 16,1 0 0,-1 0-16,0-13 15,-13 27 1</inkml:trace>
  <inkml:trace contextRef="#ctx0" brushRef="#br0" timeOffset="162655.67">15386 10200 0,'0'-14'16,"0"-12"-1,0 13 1,0 0-1,0-1 1,0 1-16,0-13 16,0 12-1,0 1-15,0-13 16,0-1 0,0 14-1,0 0 1,0 0-1,0-1-15,0 1 16,-14 13-16,1-13 16,0-14-1,-14 27 17,27-26-32,-13 26 15,-13-27 1,12 27-1,1-13-15,0 0 16,-13-13-16,12 12 16,-12-12-16,-1 13 15,1-1-15,-1 1 16,1 0-16,13 13 16,13-13-16,-27 13 15,14 0 1,0 0-16,0 0 15,-1 0 1,1 0 0,0 0-1,-13 0-15,-1 0 16,1 0 0,12 0-16,-25 0 15,-14 0-15,13 0 16,27 0-16,-14 13 15,-26-13-15,40 13 16,-13-13-16,-27 27 16,26-14-16,-12 0 15,-1-13-15,27 27 16,-53-14-16,39 0 16,-26 13-16,27-12 15,-14 12 1,14-13-16,12 1 15,-12-1 1,0 27 0,26-27-16,0 0 15,-27 27-15,27-14 16,0-13 0,-13 27-16,0 0 0,-1-14 15,1 14 1,13-14-16,0-12 15,0 25 1,0-25-16,0-1 16,0 13-16,-13 14 15,13-14 1,0-12-16,0 25 16,0-12-16,0-1 15,0 27-15,0-13 16,0-14-16,0 1 15,0-1-15,0-13 16,0 14-16,13-1 16,-13-12-1,27 38-15,-27-38 16,13-1-16,13 40 16,-26-27-16,40 1 15,-14 12-15,1-12 16,-14 13-16,14-14 15,-14 0-15,13-12 16,14 25-16,-14 1 16,1-27-16,-14 14 15,0-1 1,14-13-16,-14 1 0,40 12 16,-27 1-16,-12-14 15,12 0 1,-26 0-16,27 1 15,-1 12-15,14-13 16,-14 0 0,-13-13-16,14 0 15,-14 0-15,14 14 16,-1-14-16,40 0 16,-39 0-16,12 0 15,-25 0-15,25 0 16,27-14-16,-26-12 15,-27 26-15,14-26 16,12 26-16,-12-27 16,-14 14-16,27-14 15,-27 14-15,13-27 16,67-26-16,-80 53 16,14-13-16,26-27 15,-40 26-15,40-39 16,-40 66-16,0-26 15,1-1-15,12-12 16,-26 25-16,13-12 16,0-14-16,1 27 15,-1-14 1,-13 1-16,0-14 16,0 14-16,0-1 15,0 1-15,13-14 16,-13 27-16,0-27 15,0 14-15,0-27 16,0 26-16,0-25 16,0 12-1,-13-26-15,-14 13 16,-12-27 0,26 67-16,-14-40 15,-26 27 1,40-1-16,-27-12 15,1-1-15,12 27 16,14 0-16,-27-14 16,-13 1-16,14-1 15,25 27 1,-39-53-16,40 53 16,0-26-16,-27 13 15,14-27-15,13 27 16,-14 13-16,-13-40 15,27 40 1,-13-26-16,-1 26 16,-12-14-16,-54-12 15,53 26-15,-13 0 16,-13 0 0,53 0-16,0 0 15,-14 0 1,14 0-1,0 0 48,-14 0-63</inkml:trace>
  <inkml:trace contextRef="#ctx0" brushRef="#br0" timeOffset="197741.77">12634 8401 0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43:20.2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16391 5265 0,'26'0'265,"14"0"-265,26-13 16,53 13-16,14 0 16,-94 0-16,41 0 15,25 0-15,28 0 16,-94 0-1,67 0-15,-40 0 16,40 0-16,-26 0 16,-54 0-16,40 0 15,53 0-15,-26 0 16,-53 0-16,26 0 16,0 0-16,0 0 15,-26 0-15,-1 0 16,-12 0-16,-1 0 15,-12-13-15,-1 13 16,13 0 15,-13 0-31,1 0 16,-1 0-16,0 0 16,0 0-16,1 0 15,12 0-15,-13 0 16,14-13 218,26-1-234,-40 14 16,53 0-16,-26 0 15,-14-13-15,-13 13 16,14 0-16,-14 0 141,27 0-126,-14 0 1,1 0 0,-14 0 15,0 0-16,0 0 48,1 0-47,-1 13 15</inkml:trace>
  <inkml:trace contextRef="#ctx0" brushRef="#br0" timeOffset="162833.16">9009 12091 0,'53'0'63,"53"0"-63,-53 0 15,53 0-15,92 0 16,93 0-16,-145 0 16,250 0-16,173 0 15,0 0-15,-370 0 16,330 0-16,13 0 15,-39 0-15,-146 0 16,-264 0-16,65 0 16</inkml:trace>
  <inkml:trace contextRef="#ctx0" brushRef="#br0" timeOffset="166354.09">15121 8281 0,'0'14'156,"-13"12"-156,-1-13 31,1 1-15,0-1-1,0 0 1,13 0 0,-13-13-1,13 14 1,-27-1-16,14 0 15,0 0 1,-1 0 0,14 1-1,-13-14 1,13 13-16,-13-13 16,0 0 46,0 0 63,13 13-109,0 0-16,0 1 15,0-1 1,0 0 0,13 0-1,0-13 95,13 0-95,-12 0 1,39 0-16,-40 0 15,0 0 1,13 0-16,41 0 16,-54 0-16,13 0 15,-12 0-15,12 0 16,-13 0 0,0 0 77,-26-26-61,13 13-17,0-1 1,0-12-16,0-1 15,0 14-15,0 0 16,0 0 0,0 0 46,-13-14-31,0 27-15,0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46:59.1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11615 7885 0,'0'-14'78,"0"-12"-62,0 13-16,0-1 16,-13 14-16,13-13 15,0-13-15,-13 13 16,0-1-1,-1 1 17,1 13-17,13-26 63,-13 26-78,13 13 16,-13-13 0,-1 13 15,1-13-15,0 13-1,-14 14 1,27-14-16,0 0 15,-26 0 1,26 1-16,-13-14 16,13 13-16,-13 0 15,-1-13-15,14 13 16,-13 1 125,0-1-95,0-13-30,13 39 0,-14-12-16,14-14 15,0 14 1,0-1 0,0-13-16,0 1 31,0 12-31,0-13 15,0 0-15,0 1 16,0 25 0,0-25-1,0 12 1,0 1 0,0-14-1,14 0 1,-1 0-16,-13 0 15,13 14 1,0-27-16,-13 13 16,14-13-16,-14 13 15,13-13 1,-13 14-16,13-14 16,0 0-1,14 0-15,-1 0 16,-13 0-16,14 0 31,-1 0-31,-12 0 16,-1 0-16,0 0 0,13 0 15,-12 0 17,-1 0-32,13 0 15,-26-14-15,14 14 16,12-39-1,-13 25 1,14 1 0,-14 0-1,-13 0-15,13 0 16,-13-1-16,0 1 16,0 0-16,0 0 15,0-27 1,0 27-16,0-1 15,0-12-15,0 0 16,0-1-16,0 14 16,0 0-16,0-14 15,-13 1-15,13-1 16,-13 14-16,0-13 16,-14-1-1,27 14 1,-26-27-1,12 27-15,1 0 32,0 0 15,0 13-16,-1 0-16,1 0-15,-13 0 16,13 0 0,-1 0-1,1 0 32,0 0-31,0 0-1,-1 0-15,1 0 16,0 0-16,0 13 16,-14 0-16,27 13 15,-26-12-15,13-1 16,-1 0-16,1 0 16,0-13-16,-14 27 15,27-14 1,0 0-16,-13 0 15,13 14-15,0-1 16,0 1-16,0 13 16,0-14-1,0-13-15,0 0 16,0 27-16,0-27 16,13 1-16,-13-1 15,0 13-15,27-12 16,-14 12-16,0-13 15,1 14 1,-1-27-16,13 26 16,-13-13-1,27-13-15,-27 0 16,14 0 0,-1 0-1,-12 0-15,12 0 16,0 0-16,1 0 15,-1-13-15,1-27 16,13 14 0,-14 0-1,14-27-15,-27 39 16,0-12 0,-13 13-16,13-14 15,-13 1-15,14-14 16,-14 27-1,0 0 1,0-1 0,0-12-16,0 13 31,0-1-15,-14 1-1</inkml:trace>
  <inkml:trace contextRef="#ctx0" brushRef="#br0" timeOffset="5137.78">11761 7805 0,'0'0'15,"-13"0"1,-1 0-16,-12 0 16,13 0-16,-1 0 15,-25 0-15,25 0 16,-12 0 0,13 0-16,-14 0 15,-12 0 1,-1 0-16,27 0 15,-14 0-15,-26 0 16,27 0 0,-1 13-16,14-13 15,0 0-15,0 0 16,-1 14-16,1-1 47,-13 27-47,26-14 15,-13 0 1,-1 14-16,14-13 16,-13-14-16,13 40 15,0-40-15,0 0 16,0 27 0,0-27-16,0 27 15,0 0 1,0-27-16,0 40 15,13-40-15,1-13 16,12 40-16,-13-27 16,0 0-16,-13 0 15,27 1-15,-14 12 16,0-13-16,14 14 16,26-14-1,-40 0-15,27 0 16,-1-13-1,14 14-15,-26-14 16,-1 0 0,-13 0-16,27 0 15,13 0-15,-13 0 16,-27 0-16,0-14 16,40-12-16,-40 13 15,1-1-15,25-12 16,-26-14-16,14 14 15,-27 13-15,0-14 16,13 1-16,-13-14 16,0 14-16,0-1 15,0 1-15,0-1 16,0-13-16,0 27 16,0-13-16,0-14 15,0 27 1,-13-14-16,0 1 31,-14 26-15,14-13 15,0 13-15,13-27-1,-27 14-15,14 0 63,0 0-48,0-1-15,-1 1 16,1 0 0,-13 0-16,13-1 15,13 1-15,-27-13 16,14 13-16,-27-54 15,27 54-15,-14-13 16,1-1-16,13 14 16,0 0-16,-1 0 15,1-1 1,0 14-16,0-26 31,-1 26 32,-12 0-48,-14 0-15,14 0 16,13 0-16,-1 13 16,-12-13-16,-1 27 15,14-27-15,-27 39 16,27-39-1,13 13 1,-13-13-16,13 14 16,-13-14-1,13 13 1,-13 13-16,13-12 16,0-1-1,0 0 32</inkml:trace>
  <inkml:trace contextRef="#ctx0" brushRef="#br0" timeOffset="7545.84">10821 7686 0,'0'0'0,"-13"0"16,-13 0-16,13 0 16,-14-13-16,14 0 15,0 13-15,-14 0 16,-39 0-16,53 0 15,-14 0-15,14 0 16,0 0-16,0 0 16,-1 0-16,-12 0 15,-14 0-15,1 0 16,-1 0 0,13 13-16,-39 40 15,53-40 1,0 27-16,-27-14 15,27 1-15,13 12 16,0-25-16,0 12 16,0 0-16,0 1 15,0-14-15,0 0 16,13 27-16,14-27 16,-14 1-1,0-14-15,27 0 16,-27 0-16,0 13 15,14-13-15,-14 0 16,27 0-16,-1 0 16,-25 0-1,25 0-15,-26 0 16,14-40-16,-14 14 16,53-1-16,-53-26 15,1 53 1,-14-26-16,0-1 15,0 14-15,0 0 16,0 0-16,0-1 16,0 1-1,0-13-15,0-1 16,0 14-16,0-27 16,-14 14-1,1 26-15,13-13 16,0-1-1</inkml:trace>
  <inkml:trace contextRef="#ctx0" brushRef="#br0" timeOffset="8381.1">10570 8652 0,'0'0'0,"-53"40"0,-13 26 31,40 13-31,12-39 15,14-14 1,0 14-16,0-14 16,0 14-1,0 0-15,27-1 32,13-12-32,-14-27 15,27 0-15,13 0 16,-40 0-1,14-13 1,-27-1-16,1-12 16,-1-40-16,-13 26 15,0 27-15,0-40 16,0 27-16,0-14 16</inkml:trace>
  <inkml:trace contextRef="#ctx0" brushRef="#br0" timeOffset="13897.56">10888 5424 0,'0'26'31,"0"14"-31,0 13 16,0-27 0,0 14-16,0-27 0,0 27 15,0 0-15,13 26 16,0-26-1,0 13-15,-13-1 16,27 15-16,-14-15 16,-13-38-16,13 52 15,0-26-15,14 39 16,-27-66-16,13 53 16,14-13-16,-14 13 15,0-52-15,-13 39 16,0-1-16,27 15 15,-14-15-15,-13-25 16,13 26-16,13 26 16,-26-39-16,14 0 15,-14-14-15,13 40 16,-13-26-16,0-14 16,13 27-16,-13 40 15,0-40 1,0 26-16,13-39 0,-13 52 15,27 14-15,-27-26 16,13-54-16,-13 67 16,0 26-16,26-27 15,-26-65 1,0 65-16,14-52 16,-14 26-16,0 27 15,0-80-15,0 40 16,0 26-16,0-26 15,13-13-15,-13 13 16,0 0-16,13 26 16,-13-66-16,0 27 15,0 0-15,0-27 16,0 27-16,0-14 16,0 14-16,0-14 15,0 1-15,0 13 16,0-1-16,0-12 15,0 26-15,0-40 16,0 27-16,0 12 16,0-12-16,0-13 15,0 12-15,13 27 16,-13 1-16,14-41 16,-14-13-16,0 40 15,13 0-15,-13 13 16,0-53-16,0 67 31,13-54-31,-13 1 16,13 12-16,-13-12 15,0 39-15,14-40 16,-14 14-16,26-27 16,-26 14-16,0 13 15,13-27-15,-13 0 16,0 13-16,13 14 15,-13-13-15,0-14 16,14 27-16,-14-67 281,0 14-265,0-27 0,0 27-16,0 0 15,0-1-15,0-12 16,0 0-16,0-1 15,0-26-15,0 27 16,0-40-16,0-14 16,0 27-1,0-26-15,0 52 16,0-65-16,0-1 16,-40-13-16,40 93 15,0-79-15,0 25 16,0 15-16,-13 12 15,0 0 1,13 14-16,-14-54 0,14 41 16,0 12-16,-13-26 15,0-13 1,13 26-16,0 27 0,0-40 16,0 14-1,-13-1-15,-1 13 16,14-12-1,0 12-15,-13 1 16,13-1-16,0-12 16,0-54-16,0 67 15,0-14-15,0 0 16,0-26-16,0 13 16,-13 13-16,13 1 15,-13-54-15,13 27 16,-27-66-16,27 119 15,-13-80-15,-13 0 16,12 27-16,1 26 16,13 1-16,0-14 15,-13 26-15,13 14 16,-13-27-16,13 1 16,-27-27-16,27 26 15,0 0-15,-13-13 16,0 27-16,0-27 15,13 40-15,-14-27 16,1 0 0,13 14-16,-13-1 15,0 1-15,-1-14 16,1 1-16,13 25 16,-13-12-16,13-14 15,-13 1-15,-14-14 16,27 26-16,-13-12 15,0-14-15,13 13 16,-13 13-16,-14-52 16,27 39-16,0 14 15,-13-14-15,13 27 16,0 0-16,0 0 16,0-1-16,0-12 15,-13 13 1,13-14-1,0 14 1,0 0-16,0-1 16,0 1-1,0 0-15,0 0 32,0-14-17</inkml:trace>
  <inkml:trace contextRef="#ctx0" brushRef="#br0" timeOffset="27188.09">15187 8374 0,'0'0'0,"-26"79"15,-27 1-15,13 39 16,14-40-16,26-52 16,-14 52-16,14 0 15,0 27-15,0-40 16,0-26-16,40 13 16,26 40-16,0-40 15,-52-27-15,105 0 16,-53-12-1,66-1-15,-105-13 16,39 0-16,-13 0 16,-14 0-16,-26 0 31,-13-27-31,0-39 16,-26-53-16,0 66 15,-41-79-15,-25 0 16,12 66-16,41-1 15,12 41-15,-12-27 16,-1 27-16,-39-1 16</inkml:trace>
  <inkml:trace contextRef="#ctx0" brushRef="#br0" timeOffset="28135.71">7871 7514 0,'0'40'16,"-13"-27"-16,13 14 15,-26 39-15,26-27 16,-27 14-16,14 0 15,0 13-15,-27 14 16,27-1-16,0-39 16,13 13-16,0 26 15,0-39 1,0-1-16,0-12 0,0 39 16,13-26-16,27 13 15,-27-40 1,13 13-16,54-26 15,-27 0-15,-40 0 16,40 0-16,-27 0 16,40-53-16,-66 40 15,40-66-15,-40 13 16,0-40-16,0-13 16,0 39-16,-13-39 15</inkml:trace>
  <inkml:trace contextRef="#ctx0" brushRef="#br0" timeOffset="29227.44">13573 5847 0,'0'0'0,"-159"66"15,133-39 1,-14 13-16,1-1 16,25-12-1,-12 26-15,26-27 16,0 27-16,0 0 16,0 0-16,0-27 15,0 14-15,40 0 16,-14-14-16,-13-26 15,14 13-15,-1 1 16,1-14-16,-14 0 16,13 0-1,-26-67 1,-26-52-16</inkml:trace>
  <inkml:trace contextRef="#ctx0" brushRef="#br0" timeOffset="37979.91">11443 7990 0,'-53'0'15,"40"0"-15,-13 0 16,12 0-16,1 0 16,0 0-1,0 0 32,-1 27-31,14-14-16,-13 14 15,13-1-15,0 14 16,0-14 15,0 14-31,0-27 16,0 27-16,0-14 15,0 1 1,27-1 0,-14 14-16,0-14 15,0-12 1,1 12-16,-1-13 16,-13 0-16,26 1 15,-12-14 1,-1 0-1,0 0-15,13 0 16,-12 0-16,-1 0 16,13 0-16,27-14 15,-13-12-15,-27 13 16,27-14-16,-27 14 16,0-13-16,14 12 15,-14-12-15,14-1 16,-27-12-16,0 26 15,0-14-15,0-26 16,13 27-16,-13 12 16,0-12-16,0 13 15,0-27-15,-13 14 32,-14-1-17,14 27-15,0 0 16,-14 0-1,14 0 17,-14 0-32,1 0 15,-14 0-15,27 0 16,-13 27-16,-1-14 16,14 0-16,0-13 15,-1 13-15,1 1 16,-13 12-1</inkml:trace>
  <inkml:trace contextRef="#ctx0" brushRef="#br0" timeOffset="-101870.74">11681 8083 0,'0'13'31,"0"14"-31,0-1 16,-26-13-16,26 1 16,-27 12-16,1-13 15,0 1-15,-14-14 16,13 13-16,14 13 15,-13-26-15,-1 13 16,14-13 15,0 0-15,0-13 15</inkml:trace>
  <inkml:trace contextRef="#ctx0" brushRef="#br0" timeOffset="-101496.99">11430 8149 0,'0'0'0,"93"119"32,-80-79-32,13 13 15,-12-40-15,-14 0 16,13 14-16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48:08.3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12766 9922 0,'27'0'93,"26"0"-93,92 0 16,-92 0 0,106 0-16,-1 0 15,-65 0-15,-40 0 16,119 0-16,-27 0 15,-39 0-15,-66 0 16,-27 0-16,0 0 16,1 0 46,-1 0-62,0 0 16,0 0-16,14 13 15,-14-13 1,0 0-16,-13 13 16</inkml:trace>
  <inkml:trace contextRef="#ctx0" brushRef="#br0" timeOffset="817.76">15253 10001 0,'13'0'109,"40"0"-93,14 0-1,38 0-15,-78-26 16,65 13-16,-12 13 15,-14 0 1,40-14-16,-67 14 16,-25 0-1</inkml:trace>
  <inkml:trace contextRef="#ctx0" brushRef="#br0" timeOffset="16858.66">18852 5755 0,'-14'0'15,"14"13"-15,-26 13 16,26-12-16,-13 12 16,-1-13-16,14 1 15,0-1 1,0 26 0,0-25-1,0 12-15,14-13 16,12 40-16,-13-26 15,27 26-15,13 0 16,-27-27-16,-12 0 16,39 27-16,-40-13 15,26-13-15,-25-1 16,-1-26-16,27 40 16,-14-40-1,-13 0-15,14 0 16,12 0-16,14 0 15,-26 0-15,13 0 16,-1 0-16,14 0 16,-40 0-16,14 0 15,-27-40 63,0 27-62,0-40-16,0 13 16,-13-39-16,-1-27 15,1 93-15,-13-53 16,12 13-16,-25 0 16,26 26-16,-1 14 15,-12-13-15,-1 26 78</inkml:trace>
  <inkml:trace contextRef="#ctx0" brushRef="#br0" timeOffset="18104.99">19315 5345 0,'0'26'31,"0"-13"-31,13-13 47,13 0-31,-12 0 0,-14-13-16,0-40 15,0 27 1,0-40-16,0 52 15,0-25 1,-14-28-16,-12 41 16,13 13-16,-1-14 15,1 27-15,0 0 16,-14 0-16,14 0 31,0 0-31,0 0 16,13 27-16,-13 39 15,13-26-15,0-14 16,0 1-16</inkml:trace>
  <inkml:trace contextRef="#ctx0" brushRef="#br0" timeOffset="18797.53">19910 5199 0,'-13'27'31,"-1"12"-31,1-12 16,13-1-1,0-13-15,0 1 16,0 25-16,0 1 0,0-27 16,0 0-1,0 1-15,0-1 16,0 13-16,13-26 15,14 27-15,-14-14 16,0 0 0,1-13-1,-1 0 32,0-26-47,-13-14 16,0 0-16</inkml:trace>
  <inkml:trace contextRef="#ctx0" brushRef="#br0" timeOffset="19770.29">19288 5517 0,'0'0'0,"13"0"16,1 0-16,12 0 16,1 0-1,-1 0-15,53 0 16,-26 0-16,0 0 16,-26 0-16,-14 0 15,13 0-15,-12 0 16,-1 13-16,-13 0 15,0 0-15,0 27 16,0-27-16,0 0 16,0 1-16</inkml:trace>
  <inkml:trace contextRef="#ctx0" brushRef="#br0" timeOffset="22691.22">21762 6628 0,'132'0'171,"1"0"-171,-1 0 16,-106 0 0,67 0-16,13 0 0,-53 0 15,-40 0 1</inkml:trace>
  <inkml:trace contextRef="#ctx0" brushRef="#br0" timeOffset="26996.07">17277 4458 0,'0'40'16,"14"0"0,-1 13-16,13-53 15,-13 52-15,27 1 16,13 27-16,-40-54 15,40 1-15,27 52 16,-28-13-16,-38-39 16,39 12-16,-14 14 15,-12-26-15,-1-14 16,-13 13 0,-13-12-1,14-1 1,-28-26 171,14 39-109,14-26-62,-1 13 0,0 1-16,-26-28 109,0 1-109,-1-13 16,14 12-1,-13 1-15</inkml:trace>
  <inkml:trace contextRef="#ctx0" brushRef="#br0" timeOffset="36180.85">12462 8639 0,'26'0'47,"1"0"-31,39 0-16,79 0 16,27 0-16,67 0 15,-107 0-15,212 0 16,53 0-16,66 26 15,-318-26-15,173 0 16,39 0 0,-92 0-16,-186 0 15,119 0-15,-52 0 16,-80 0-16,-53 0 16,-13-40 155,0-13-155,0-13-16,0-66 16,0 79-16,0-39 15,0-28-15,0-52 16,0 80-16,0-146 16,0-14-16,0 28 15,0 144-15,0-105 16,0 13-1,0 26-15,0 14 16,0 92-16,0-52 16,0 12-16,0-12 15,0 65-15,0-26 16,0-13-16,-13-13 16,-13 26-16,26-40 15,-14 1-15,14-14 16,0 66-16,0-52 15,-13-1-15,0 14 16,13 13-16,0 52 16,0-25-16,0 12 15,0 14-15,-27 0 172,-12 13-156,-67 0-16,-13 0 15,26 13-15,27 0 16,-106 0-16,-40-13 16,-79 0-16,172 0 15,-119 0-15,-26 0 16,92 0-16,0 0 16,119 0-16,-80 14 15,54-14-15,0 13 16,65-13-16,-12 13 15,13-13-15,0 0 16</inkml:trace>
  <inkml:trace contextRef="#ctx0" brushRef="#br0" timeOffset="46030.3">19328 7474 0,'0'0'0,"0"27"15,0 13-15,0-14 16,0-13 0,13 40-16,0-40 15,1 1-15,-1-14 16,-13 13 78,13-13-79,0 0-15,0-13 16,-13-1 0,0-12-16,0 13 15,0-14-15</inkml:trace>
  <inkml:trace contextRef="#ctx0" brushRef="#br0" timeOffset="51102.65">22093 8718 0,'0'0'0,"106"26"15,-14-26-15,14 14 16,0-14-16,-66 0 16,52 0-16,27 0 15,-39 0-15,-28 0 16,-25 0-16,-14 0 15</inkml:trace>
  <inkml:trace contextRef="#ctx0" brushRef="#br0" timeOffset="61065.38">23720 6191 0,'53'0'31,"26"-53"-31,53-13 16,40-66-16,-52 79 15,78-79 1,-105 66-16,158-80 0,-66 14 15,-79 66 1</inkml:trace>
  <inkml:trace contextRef="#ctx0" brushRef="#br0" timeOffset="61474.56">23918 7752 0,'53'0'31,"13"0"-15,40-79-16,53-27 16,-66 53-16,-14-66 15</inkml:trace>
  <inkml:trace contextRef="#ctx0" brushRef="#br0" timeOffset="62002.37">23178 10398 0,'66'-53'47,"26"-13"-47,14-53 16,-40 53-16,53-14 15,40-65-15,13-27 16,-106 93 0</inkml:trace>
  <inkml:trace contextRef="#ctx0" brushRef="#br0" timeOffset="69432.12">19434 5159 0,'-14'-13'78,"1"0"-62,0 13 15,0 0-15,0 0-16,-1 0 15,1 0-15,0 0 16,0 0-16,-1 0 16,1 0-1,0 0 16,0 13-15,-1 14-16,14-14 16,0 13-16,0 27 15,0-26 1,0-1-16,14 14 16,-1-40-16,0 13 15,14 0-15,-27 0 16,13 1-16,0-14 47,0 0-47,1-14 15,-1 1 1,0-13-16,-13 13 16,13 13-16,-13-14 15,0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53:13.5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6641 6429 0,'13'14'78,"93"-14"-62,0 0-16,53 0 15,13 0-15,-133 0 16,107 0-16,92 0 15,-13 0-15,-119 0 16,132 0-16,-66 0 16,-13 0-1,-67 0-15,-79 0 0,1 0 16</inkml:trace>
  <inkml:trace contextRef="#ctx0" brushRef="#br0" timeOffset="12490.2">10081 6138 0,'13'0'62,"79"0"-46,-25 0-16,-28 0 15,120 0-15,13 0 16,-79 0-16,-27 0 16,93 0-16,-1 0 15,-65 0-15,-67 0 16,-12 0-16</inkml:trace>
  <inkml:trace contextRef="#ctx0" brushRef="#br0" timeOffset="13465.61">10094 6813 0,'0'-13'47,"13"13"-16,14 0-31,39 0 16,-40 0-16,14 0 15,39 0-15,-13 0 16,-26 0-16,0 0 15,26 0-15,-40 0 16,-12 0-16</inkml:trace>
  <inkml:trace contextRef="#ctx0" brushRef="#br0" timeOffset="14489.71">10147 7183 0,'13'0'93,"27"0"-77,-14 0-16,54 0 16,-1 0-16,53 0 15,-92 0-15,52 0 16,1 0-16,-27 0 16,-26 0-16,0 0 15,-27 0-15,0 0 16</inkml:trace>
  <inkml:trace contextRef="#ctx0" brushRef="#br0" timeOffset="15450.56">10345 7514 0,'-13'0'125,"119"0"-125,13 0 16,13 0-16,27 0 15,-106 0-15,79 0 16,-52 0-16,-54 0 16,-13 0-16</inkml:trace>
  <inkml:trace contextRef="#ctx0" brushRef="#br0" timeOffset="16971.04">9895 8334 0,'14'0'16,"-1"-13"0,-13 0 77,26 13-77,14 0-16,-14-13 16,14-1-16,40 14 15,25-52-15,41 52 16,-14-27-16,-79 27 16,13 0-1,53 0-15,14 0 16,-94-13-16,14 13 0,-13-13 15,-27 13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55:55.6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14724 9406 0,'-13'-13'16,"13"-1"0,-40-25-16,14 12 47,12 27-47,-25 0 15,26 0 79,-14 0-78,14 27-16,0 12 15,-1-39 1,14 27-16,-13 13 15,0-27-15,13 0 16,0 0-16,0 1 16,0 12-16,0-13 15,0 0 17,0 1-32,13-1 15,0 0 1,-13 0-1,27 1-15,-1-1 16,1-13 0,-1 0-16,-13 0 15,1 0-15,12 0 16,1 0-16,-1 0 16,14 0-1,-27 0-15,0 0 16,-13-27 15,13 14-31,-13 0 16,14 13-16,-1-13 15,0-40-15,14 26 16,-27 1 0,0-1-16,0 14 15,0-13-15,0-1 16,0 1-1,0 13 1,0-1-16,0-12 16,-14 13-16,1-1 15,-27 14 1,14 0-16,-14 0 16,-13-26-16,40 26 31,0 0-31</inkml:trace>
  <inkml:trace contextRef="#ctx0" brushRef="#br0" timeOffset="15922.44">14301 9750 0,'0'13'94,"-13"-13"-47,26 13 46,0-13-77,27 14-16,-27 12 16,0-26-16,-13-53 109,0 40-93,-13-14-1,-14 1-15</inkml:trace>
  <inkml:trace contextRef="#ctx0" brushRef="#br0" timeOffset="18026.16">14248 9776 0,'0'14'78,"0"52"-62,0 0-16,0-26 15,0 39 1,0-26-16,0 39 16,0-25-16,0 52 15,-13-80-15,13 94 16,-14-41-16,1 14 16,0-66-16,13 79 15,-13 0-15,13-40 16,-14-39-16,1 92 15,-13-13-15,13 14 16,-1-28-16,1-78 16,0 65-16,0-25 15,13-14-15,-14-27 16,14 0-16,-13 14 16,13-13-1,0-14 1,-26 13-16,12 14 140,1-14-140,0-12 16,0-1 0,13 13-16,-13-12 15,13 12 32,-27 27-47,14 0 16,13-40-16,-27 53 15,-12 0-15,25-26 16,-12-13 0</inkml:trace>
  <inkml:trace contextRef="#ctx0" brushRef="#br0" timeOffset="23540.96">14526 8996 0,'0'0'0,"-27"40"0,1-1 15,12 1-15,1-27 16,-13 27-16,-1 26 16,-12 13-16,25-65 15,-12 52-15,-14 26 16,14-52-16,-1-14 16,27 14-16,-53 66 15,14-40 1,-1 40-16,14-13 15,12-80-15,-25 66 16,12-26-16,1 26 16,-1-52-16,1 39 15,-14 13-15,27 14 16,0-40-16,-27 66 16,14-13-16,-14-40 15,27 0-15,-14 66 16,-26-26-16,14 13 15,25-92-15,-25 52 16,-14 27-16,0-27 16,40-52-16,-14 52 15,-13 1-15,1-1 16,39-66-16,-40 27 16,27 39-16,13-26 15,-27 13-15,14-52 16,-13 38-16,12 1 15,-25-13-15,12-13 16,-26 92-16,53-53 16,-39-13-16,26-14 15,-14 27-15,1-26 16,12-13-16,1-1 16,0-26-1,53-53 126,-27 27-126,27-40-15,-14-14 16,0 54-16,1-54 16,39-12-16,-13-14 15,-27 53-15,67-66 16,-27 13-16,0-13 16,0-26-16,-13 65 15,14-65-15,25-1 16,-52 53-16,-1 27 15,14-79-15,14-14 16,-1 27-16,-40 66 16,27-53-16,13 0 15,-26 13 1,0-13-16,-14 79 0,27-66 16,0-26-1,-13 0-15,-1 92 16,14-106-16,40 1 15,-27-1-15,-66 93 16,79-66-16,-26 0 16,-26 13-16,-14 80 15,13-40-15,-26 26 16,27 0-16,-14 14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9-13T00:59:44.1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4723 10755 0,'13'0'94,"53"-53"-79,66 27 1,-26 13-16,-40-14 16,106 1-16,-52 26 15,78-27-15,-92 27 16,198-39-16,66 25 15,27-12-15,-278 26 16,265-13-16,53-40 16,-27 40-16,0-40 15,-304 53-15,198-27 16,-39 1-16,-54 26 16,-118 0-16,79 0 15,-13 0-15,-14 0 16,-92 0-16,53 0 15,-53 0-15,-14 0 16,-25 0-16,-1 0 16,0 0-1</inkml:trace>
  <inkml:trace contextRef="#ctx0" brushRef="#br0" timeOffset="7552.46">5318 8943 0,'13'-13'141,"54"-67"-141,38-39 16,14-13-16,-52 79 15,38-53-15,1 0 16,-26 67-16,-54-1 15,1 27-15</inkml:trace>
  <inkml:trace contextRef="#ctx0" brushRef="#br0" timeOffset="12147.74">8348 9234 0,'39'-79'157,"-12"26"-142,39-13-15,-26-40 16,13 26-16,-27 41 15,0-41-15,54-26 16</inkml:trace>
  <inkml:trace contextRef="#ctx0" brushRef="#br0" timeOffset="15154.28">9141 9604 0,'119'0'125,"40"0"-109,-53 0-16,-13 0 15,118 0-15,120 0 16,-40 0-16,-40 0 16,-184 0-16,65 0 15,-79 0-15</inkml:trace>
  <inkml:trace contextRef="#ctx0" brushRef="#br0" timeOffset="27932.35">8387 9234 0,'0'13'0,"53"-66"125,13-39-110,-39 52-15,-14-39 16,40-1-16,13-39 16,-39 79-16,12-39 15</inkml:trace>
  <inkml:trace contextRef="#ctx0" brushRef="#br0" timeOffset="29109.57">8176 11668 0,'53'-53'63,"92"-145"-48,-105 145-15</inkml:trace>
  <inkml:trace contextRef="#ctx0" brushRef="#br0" timeOffset="32167.78">9155 11972 0,'79'0'141,"66"-39"-125,-92 39-16,119-14 15,-13 14-15,-13-13 16,-93 13-16,105 0 15,-52 0-15,53-26 16,-119 26-16,79 0 16,-14 0-16,1 0 15,-13 0-15,-40 0 16,26 0-16,-26 0 16,13 0-16,-39 0 15,-1 0 1,-13 0-16,1 0 15</inkml:trace>
  <inkml:trace contextRef="#ctx0" brushRef="#br0" timeOffset="45081.71">9062 7302 0,'0'14'16,"0"39"0,0-27-16,0 14 15,-26 26-15,26-26 16,-67 39-16,41-13 15,-40 14-15,13-1 16,-40 53-16,67-92 16,-27 66-16,13 0 15,-26-14-15,40-79 16,12 54-16,1-41 16,-13 0-16,26 1 15,0-14-15,-14 14 16,1-27-16,13 13 15,-13-13 126,13-27-125,0-26-16,0 27 15,-13-27-15,13 27 16,-13-27-16,-1 26 16,14 14-16,0 66 109,14-13-93,-14 13-16,0-14 15,13 1-15,-13-27 16,0 0-16,13 14 15,0-1 1,-13-13 0,13-13-1,14 0 32,39-13-47,-39-26 16,-14 25-16,53-52 15,-26 27-15,26-28 16,-27 41-16,-25-1 16,-1 14-1,-26 13 95,-1 0-95,1 0-15,0-13 16,0 0-16,-14 0 16,-12-14-16,25 1 15,1 26 1,0 0-16,13-14 31</inkml:trace>
  <inkml:trace contextRef="#ctx0" brushRef="#br0" timeOffset="80175.75">13983 12039 0,'-39'0'62,"-14"0"-46,0 0-16,13 0 15,0 0-15,1 0 16,-1 0-16,-13 0 16,40 0-1,39 0 126,54 0-141,25 0 16,-25 0-16,52 0 15,-79 0-15,66 0 16,27 0-16,-67 0 15,-13 0 1,66 0-16,40 0 0,-26 0 16,-93 0-16,53 0 15,0 0 1,-67 0-16,-12 13 16,-41-13 155,-38 26-155,-1-13-16,0-13 16,13 0-16,-53 14 15,1-14 1,12 0-16,1 0 16,-40 0-16,0 0 0,40 0 15,52 0-15,-65 0 16,-14 0-16,-27 0 15,14 0 1,66 0-16,-92 0 16,-14 0-16,-13 0 15,106 0-15,-132 0 16,26 0-16,13 0 16,93 0-16,-80 0 15,27 0-15,27 0 16,52 0-16,-40 0 15,41 0-15,-14 0 16,-13 0-16,26 0 16,14 0-16,-1 0 15,1 0 1,12 0 0,1 0-16,0 0 15,0 0 1,-14 0-1,1 0 1,13 0 0,26 0 77,40 0-93,53 13 16,-1 13-16,54-26 16,-79 0-16,25 0 15,81 0-15,78 0 16,-158 0-16,159 0 16,65 0-16,1 0 15,-80 0-15,-145 0 16,79 0-16,-13 0 15,14 0-15,-133 0 16,52 0-16,-39 0 16,1 0-16,-41 27 15,-13-27 1</inkml:trace>
  <inkml:trace contextRef="#ctx0" brushRef="#br0" timeOffset="150589.53">11748 8943 0,'0'13'0,"13"0"15,0-13 1,13 0 0,14 0-16,0 0 15,26 0-15,-40 0 16,80 14-16,53-1 16,13-13-16,-132 0 15,145 0-15,185 0 16,93 0-16,40 0 15,-318 0-15,305 0 16,145 0-16,-27 0 16,-409 0-16,224 0 15,-66 0-15,-158 0 16,-107 0-16,-65 0 16</inkml:trace>
  <inkml:trace contextRef="#ctx0" brushRef="#br0" timeOffset="167196.96">12793 11099 0,'0'13'15,"0"27"-15,0 0 16,0 13-16,0-40 15,0 27 1,53 13-16,-14 13 16,1-13-16,-14-40 15,67 13-15,0 1 16,39-27-16,-53 0 16,14 0-16,39 0 15,27 0-15,-106 0 16,79 0-16,-13 0 15,-26-27-15,-67 1 16,-13 13-16,-13-14 16,0-39-16,0 13 15,0 13-15,-13-26 16,-40 13-16,0 0 16,27 40-16,-40-13 15,-40 13-15,13-14 16,-12 14-16,78 0 15,-79-1-15,-13 14 16,27-13-16,52 13 16,-40 0-16,-12 0 15,39 0-15,40 0 16</inkml:trace>
  <inkml:trace contextRef="#ctx0" brushRef="#br0" timeOffset="171631.43">13507 11165 0,'0'-105'0,"0"-28"15,0 67 1,0 40-16,0-14 16,0 14-16,0-1 15,0 14-15</inkml:trace>
  <inkml:trace contextRef="#ctx0" brushRef="#br0" timeOffset="172462.13">13097 10689 0,'-13'0'47,"13"-13"-47,0-40 15,-14 13-15,14 14 16,-13-27-16,13 0 16,-26-13-16,26 26 15,0 14-15,0-14 16,0 27-16,0 26 78,0 14-78,0-14 16,0 0-16,0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2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4200-8632-6B0D-94ED-0E9C6E56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E1E-F0B4-8606-90DF-7490E4B8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396256"/>
          </a:xfrm>
        </p:spPr>
        <p:txBody>
          <a:bodyPr/>
          <a:lstStyle/>
          <a:p>
            <a:r>
              <a:rPr lang="es-MX" dirty="0"/>
              <a:t>Local Interpretable </a:t>
            </a:r>
            <a:r>
              <a:rPr lang="es-MX" dirty="0" err="1"/>
              <a:t>Model-Agnostic</a:t>
            </a:r>
            <a:r>
              <a:rPr lang="es-MX" dirty="0"/>
              <a:t> </a:t>
            </a:r>
            <a:r>
              <a:rPr lang="es-MX" dirty="0" err="1"/>
              <a:t>Explanations</a:t>
            </a:r>
            <a:r>
              <a:rPr lang="es-MX" dirty="0"/>
              <a:t> (LIME)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DDC6-C3DB-7B80-B6EA-D20028964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F686F-83C2-2EAF-133A-6FF4E438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25" y="2571750"/>
            <a:ext cx="3724275" cy="1666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E73EAA-9676-7CAF-F99B-4603A2C24AFC}"/>
                  </a:ext>
                </a:extLst>
              </p14:cNvPr>
              <p14:cNvContentPartPr/>
              <p14:nvPr/>
            </p14:nvContentPartPr>
            <p14:xfrm>
              <a:off x="1371600" y="1809720"/>
              <a:ext cx="4420080" cy="240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E73EAA-9676-7CAF-F99B-4603A2C24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240" y="1800360"/>
                <a:ext cx="4438800" cy="24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02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BE17-F4D0-2B46-2BFA-8CEBD12C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88495-CC38-156E-1B5C-9DD82164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559541"/>
          </a:xfrm>
        </p:spPr>
        <p:txBody>
          <a:bodyPr/>
          <a:lstStyle/>
          <a:p>
            <a:r>
              <a:rPr lang="es-MX" dirty="0"/>
              <a:t>Las explicaciones globales pueden ser muy complicadas.</a:t>
            </a:r>
          </a:p>
          <a:p>
            <a:r>
              <a:rPr lang="es-MX" dirty="0"/>
              <a:t>Nos enfocamos a las explicaciones locales.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CFCA4-FF3A-AC11-A09E-3081F704A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4888B-0B1D-3BBB-9856-C7F5631C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06" y="2886891"/>
            <a:ext cx="5591175" cy="1657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AA904D-F2C8-17C1-7BCE-ED43C278FE6C}"/>
                  </a:ext>
                </a:extLst>
              </p14:cNvPr>
              <p14:cNvContentPartPr/>
              <p14:nvPr/>
            </p14:nvContentPartPr>
            <p14:xfrm>
              <a:off x="4548240" y="2943360"/>
              <a:ext cx="1267200" cy="148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AA904D-F2C8-17C1-7BCE-ED43C278F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8880" y="2934000"/>
                <a:ext cx="1285920" cy="15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CB00-A286-8F08-79ED-E359BC9F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862A-290C-75EE-1045-2D4B7113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1"/>
            <a:ext cx="6132600" cy="1304816"/>
          </a:xfrm>
        </p:spPr>
        <p:txBody>
          <a:bodyPr/>
          <a:lstStyle/>
          <a:p>
            <a:r>
              <a:rPr lang="es-MX" sz="1600" dirty="0"/>
              <a:t>Método:</a:t>
            </a:r>
          </a:p>
          <a:p>
            <a:pPr lvl="1"/>
            <a:r>
              <a:rPr lang="es-MX" sz="1600" dirty="0"/>
              <a:t>Simplificar un modelo global al insertar una variable perturbada y ver como cambian las predicciones.</a:t>
            </a:r>
          </a:p>
          <a:p>
            <a:pPr lvl="1"/>
            <a:r>
              <a:rPr lang="es-MX" sz="1600" dirty="0"/>
              <a:t>Utilizar un modelo mas sencillo para aprender de esas perturbaciones.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133E-FB47-B1A4-02ED-728A9646FB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473C4-95AA-7174-A149-580D2692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65" y="2786485"/>
            <a:ext cx="3345912" cy="1850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F8679-E2A4-D7D3-3A39-3415590AD378}"/>
                  </a:ext>
                </a:extLst>
              </p14:cNvPr>
              <p14:cNvContentPartPr/>
              <p14:nvPr/>
            </p14:nvContentPartPr>
            <p14:xfrm>
              <a:off x="3243240" y="1871640"/>
              <a:ext cx="3529440" cy="248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F8679-E2A4-D7D3-3A39-3415590AD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3880" y="1862280"/>
                <a:ext cx="3548160" cy="25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58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8C52-79D3-6282-C21A-13C2FA9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908E-9BF3-9068-FCEB-3DBF54DF6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022E6-AC17-9C5C-23A5-121D14A7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72" y="1776956"/>
            <a:ext cx="3609975" cy="2543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C4EB9C-378E-C43A-F2FC-B521F95C2732}"/>
                  </a:ext>
                </a:extLst>
              </p14:cNvPr>
              <p14:cNvContentPartPr/>
              <p14:nvPr/>
            </p14:nvContentPartPr>
            <p14:xfrm>
              <a:off x="2776680" y="1952640"/>
              <a:ext cx="2886120" cy="175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C4EB9C-378E-C43A-F2FC-B521F95C27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320" y="1943280"/>
                <a:ext cx="2904840" cy="17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77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A99-D548-27C0-80A5-75B9F149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ECB2-6AEB-5C85-450D-E9982E3274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" name="Picture 2" descr="Understanding how LIME explains predictions | by Pol Ferrando | Towards  Data Science">
            <a:extLst>
              <a:ext uri="{FF2B5EF4-FFF2-40B4-BE49-F238E27FC236}">
                <a16:creationId xmlns:a16="http://schemas.microsoft.com/office/drawing/2014/main" id="{11F4F757-FB65-5B44-0317-73BD4449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91" y="1323358"/>
            <a:ext cx="4337206" cy="30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A2164-376B-F875-5023-9A081EE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03" y="1943945"/>
            <a:ext cx="3345912" cy="18500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114F8A-555C-25D3-51E8-ECCC78B10732}"/>
                  </a:ext>
                </a:extLst>
              </p14:cNvPr>
              <p14:cNvContentPartPr/>
              <p14:nvPr/>
            </p14:nvContentPartPr>
            <p14:xfrm>
              <a:off x="4486320" y="1604880"/>
              <a:ext cx="4553280" cy="2138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114F8A-555C-25D3-51E8-ECCC78B107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6960" y="1595520"/>
                <a:ext cx="4572000" cy="21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36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3BBD-2ECC-4F33-2513-4CE11B81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B9D3-3E84-1DBB-518C-354A7E816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80CA7-8FBE-72BD-7F5E-63AA7F67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16" y="1772811"/>
            <a:ext cx="5336177" cy="1884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1456AE-F6EB-A3D3-C339-4C2EE4AC35C4}"/>
                  </a:ext>
                </a:extLst>
              </p14:cNvPr>
              <p14:cNvContentPartPr/>
              <p14:nvPr/>
            </p14:nvContentPartPr>
            <p14:xfrm>
              <a:off x="2390760" y="2209680"/>
              <a:ext cx="1653120" cy="79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1456AE-F6EB-A3D3-C339-4C2EE4AC3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400" y="2200320"/>
                <a:ext cx="1671840" cy="8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02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354E-279A-0031-CC35-10328F7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LIME - 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4ECE-8B50-1BD2-F466-668F898D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566764"/>
          </a:xfrm>
        </p:spPr>
        <p:txBody>
          <a:bodyPr/>
          <a:lstStyle/>
          <a:p>
            <a:r>
              <a:rPr lang="es-MX" sz="1800" dirty="0"/>
              <a:t>Las aproximaciones locales son muy limitadas.</a:t>
            </a:r>
          </a:p>
          <a:p>
            <a:r>
              <a:rPr lang="es-MX" sz="1800" dirty="0"/>
              <a:t>La localidad depende demasiado del set de datos.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EC40-3C32-B037-B9CA-6043E7FDA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09B05-8CD2-95CD-845B-76A80C10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575" y="2981472"/>
            <a:ext cx="2611618" cy="1816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A489FB-5392-5DDB-3024-7D19940C969E}"/>
                  </a:ext>
                </a:extLst>
              </p14:cNvPr>
              <p14:cNvContentPartPr/>
              <p14:nvPr/>
            </p14:nvContentPartPr>
            <p14:xfrm>
              <a:off x="4653000" y="3095640"/>
              <a:ext cx="709920" cy="145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A489FB-5392-5DDB-3024-7D19940C96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3640" y="3086280"/>
                <a:ext cx="728640" cy="14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711-B8CF-FBA0-C9D1-1CC5EEE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SHAP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EA66-902D-2B45-2108-3001E41B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1"/>
            <a:ext cx="6132600" cy="1076216"/>
          </a:xfrm>
        </p:spPr>
        <p:txBody>
          <a:bodyPr/>
          <a:lstStyle/>
          <a:p>
            <a:r>
              <a:rPr lang="es-MX" sz="1600" dirty="0"/>
              <a:t>Shapley </a:t>
            </a:r>
            <a:r>
              <a:rPr lang="es-MX" sz="1600" dirty="0" err="1"/>
              <a:t>Additive</a:t>
            </a:r>
            <a:r>
              <a:rPr lang="es-MX" sz="1600" dirty="0"/>
              <a:t> </a:t>
            </a:r>
            <a:r>
              <a:rPr lang="es-MX" sz="1600" dirty="0" err="1"/>
              <a:t>exPlanations</a:t>
            </a:r>
            <a:endParaRPr lang="es-MX" sz="1600" dirty="0"/>
          </a:p>
          <a:p>
            <a:pPr lvl="1"/>
            <a:r>
              <a:rPr lang="es-MX" sz="1600" dirty="0"/>
              <a:t>Da las explicaciones usando locación de crédito dada por los valores Shapley</a:t>
            </a:r>
          </a:p>
          <a:p>
            <a:pPr lvl="1"/>
            <a:r>
              <a:rPr lang="es-MX" sz="1600" dirty="0"/>
              <a:t>Permite explicaciones globales y locales.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8745-974F-2F8D-0DB0-4846F03660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F60CB-00A3-7C66-FBEB-B66066B0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8" y="2739934"/>
            <a:ext cx="3432266" cy="18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BD98-67FD-E290-7058-1C387950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SHAP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4FED-01AE-A495-6EDC-1FE6702E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46945"/>
            <a:ext cx="7434919" cy="1624855"/>
          </a:xfrm>
        </p:spPr>
        <p:txBody>
          <a:bodyPr/>
          <a:lstStyle/>
          <a:p>
            <a:r>
              <a:rPr lang="es-MX" sz="1800" dirty="0"/>
              <a:t>El valor </a:t>
            </a:r>
            <a:r>
              <a:rPr lang="es-MX" sz="1800" dirty="0" err="1"/>
              <a:t>Shapely</a:t>
            </a:r>
            <a:r>
              <a:rPr lang="es-MX" sz="1800" dirty="0"/>
              <a:t> es la atribución marginal de cada uno de los </a:t>
            </a:r>
            <a:r>
              <a:rPr lang="es-MX" sz="1800" dirty="0" err="1"/>
              <a:t>features</a:t>
            </a:r>
            <a:r>
              <a:rPr lang="es-MX" sz="1800" dirty="0"/>
              <a:t> dadas todas las probabilidades y ordenamientos. Considera propiedades aditivas, de simetría y eficiencia.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211F2-A834-C4AD-6689-C39DC787A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4C346-3A69-F64D-86DA-A06EC2F0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6" y="2571750"/>
            <a:ext cx="5963194" cy="2083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7DDD01-8C02-ACED-8A16-57A85235DAFC}"/>
                  </a:ext>
                </a:extLst>
              </p14:cNvPr>
              <p14:cNvContentPartPr/>
              <p14:nvPr/>
            </p14:nvContentPartPr>
            <p14:xfrm>
              <a:off x="1700280" y="2628720"/>
              <a:ext cx="4486680" cy="175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7DDD01-8C02-ACED-8A16-57A85235D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2619360"/>
                <a:ext cx="450540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3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D63A-1E46-8789-FDAB-9DB642B9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32203-8568-58F3-EF67-62319EA1D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6A03-73DF-6C20-305F-F415495F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7" y="1633702"/>
            <a:ext cx="5969726" cy="30027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0B7694-5CF9-3A25-7E76-D3D63CC86D7A}"/>
                  </a:ext>
                </a:extLst>
              </p14:cNvPr>
              <p14:cNvContentPartPr/>
              <p14:nvPr/>
            </p14:nvContentPartPr>
            <p14:xfrm>
              <a:off x="1662120" y="2271600"/>
              <a:ext cx="5615280" cy="221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0B7694-5CF9-3A25-7E76-D3D63CC86D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262240"/>
                <a:ext cx="563400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6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4428-566A-4E4A-6037-BFBF4C4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5FFD-40AD-E2A4-F11D-19DC9CA83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Tenemos</a:t>
            </a:r>
            <a:r>
              <a:rPr lang="en-US" sz="2000" dirty="0"/>
              <a:t> un set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Creemos</a:t>
            </a:r>
            <a:r>
              <a:rPr lang="en-US" sz="2000" dirty="0"/>
              <a:t> que con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basta.</a:t>
            </a:r>
          </a:p>
          <a:p>
            <a:r>
              <a:rPr lang="en-US" sz="2000" dirty="0" err="1"/>
              <a:t>Cientifico</a:t>
            </a:r>
            <a:r>
              <a:rPr lang="en-US" sz="2000" dirty="0"/>
              <a:t> ML</a:t>
            </a:r>
            <a:r>
              <a:rPr lang="es-MX" sz="2000" dirty="0"/>
              <a:t>: Son todos los datos necesarios?</a:t>
            </a:r>
          </a:p>
          <a:p>
            <a:r>
              <a:rPr lang="es-MX" sz="2000" dirty="0"/>
              <a:t>PM: En realidad es un modelo que es justo/ético</a:t>
            </a:r>
          </a:p>
          <a:p>
            <a:r>
              <a:rPr lang="es-MX" sz="2000" dirty="0"/>
              <a:t>Usuario: Puedo saber por que me dio una predicción en particular?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568B-0979-7E7D-F17C-31F7705C1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92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63C1-AE42-271B-D596-C61C5C12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F9C5-7718-8F04-5E66-06851F4C5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2686B-0715-58B0-FC04-A2CDB10C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15" y="1894115"/>
            <a:ext cx="6121387" cy="15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Interpretabilidad (XAI)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BFC-35F8-4DAC-0FC6-5A449779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Interpretabilidad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5673-1BD4-A66F-8B81-1CC3E32E9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se trata de hacer todos y cada uno de los modelos interpretables.</a:t>
            </a:r>
          </a:p>
          <a:p>
            <a:pPr lvl="1"/>
            <a:r>
              <a:rPr lang="es-MX" dirty="0" err="1"/>
              <a:t>IoT</a:t>
            </a:r>
            <a:r>
              <a:rPr lang="es-MX" dirty="0"/>
              <a:t>, Sensores, </a:t>
            </a:r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No se trata acerca de entender todos y cada uno de los pormenores del modelo entrenado.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FE087-1883-7DCC-3207-BFC99DAF3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76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3C1F-158B-03A7-3EBF-96AE8288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Interpretabilidad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200F-255E-515E-C663-40E0A2F72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esta en contra de modelos sumamente complejos.</a:t>
            </a:r>
          </a:p>
          <a:p>
            <a:endParaRPr lang="es-MX" dirty="0"/>
          </a:p>
          <a:p>
            <a:r>
              <a:rPr lang="es-MX" dirty="0"/>
              <a:t>No solo se trata de temas éticos y de confianza.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040B-8E1E-98D6-A8F0-C96238B7F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4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3CDD-0BCF-1FAA-0944-3566728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Interpretabilidad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0BE3-23AB-888C-D9E1-CD79DAFD5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capacidad de entender las consecuencias del modelo que estamos usando y de asegurarnos de que lo que estamos prediciendo va acorde a las necesidades del negocio.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6A58C-93F7-D154-21C6-868C7A4FE4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2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BF4-2723-401D-C45D-751BB834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es importante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D4D6-975E-DBA1-5DF3-CCA97B6E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03924"/>
          </a:xfrm>
        </p:spPr>
        <p:txBody>
          <a:bodyPr/>
          <a:lstStyle/>
          <a:p>
            <a:r>
              <a:rPr lang="es-MX" dirty="0"/>
              <a:t>La correlación de muchos datos no siempre implica una causalidad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119A-5B93-0849-B478-4DDAD206D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1F8EB-2FEE-6E85-4399-1F9B96BB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63" y="2110412"/>
            <a:ext cx="2380978" cy="27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AEE0-B0B1-CBBA-47F6-19C30391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4A7F-08BB-739E-B888-12E6F042F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Nos ayuda a mitigar sesgos, tomar en cuenta contexto. </a:t>
            </a:r>
          </a:p>
          <a:p>
            <a:endParaRPr lang="es-MX" dirty="0"/>
          </a:p>
          <a:p>
            <a:r>
              <a:rPr lang="es-MX" dirty="0"/>
              <a:t>A evitar tratar el modelo como una caja negra.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2996-2413-4A29-74AF-BB30DDB48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00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17CD-C721-5F79-B79F-1D0286B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Agnostic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996B-204B-7B4B-E4A9-313D8A3F3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Este tipo de herramientas son insensibles al tipo de modelo que se este usando.</a:t>
            </a:r>
          </a:p>
          <a:p>
            <a:pPr lvl="1"/>
            <a:r>
              <a:rPr lang="es-MX" sz="2000" dirty="0"/>
              <a:t>Solo se necesitan etiquetas y predicciones</a:t>
            </a:r>
          </a:p>
          <a:p>
            <a:r>
              <a:rPr lang="es-MX" sz="2000" dirty="0"/>
              <a:t>No le interesa la estructura interna.</a:t>
            </a:r>
          </a:p>
          <a:p>
            <a:r>
              <a:rPr lang="es-MX" sz="2000" dirty="0"/>
              <a:t>Se adaptan a los usuarios específicos que lo estén usando.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56658-7A6B-6419-3801-173D10300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CE088B-A042-BAFA-370B-D7B54EC018D7}"/>
                  </a:ext>
                </a:extLst>
              </p14:cNvPr>
              <p14:cNvContentPartPr/>
              <p14:nvPr/>
            </p14:nvContentPartPr>
            <p14:xfrm>
              <a:off x="3610080" y="2228760"/>
              <a:ext cx="2848320" cy="72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CE088B-A042-BAFA-370B-D7B54EC01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720" y="2219400"/>
                <a:ext cx="2867040" cy="7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6595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31936</TotalTime>
  <Words>382</Words>
  <Application>Microsoft Office PowerPoint</Application>
  <PresentationFormat>On-screen Show (16:9)</PresentationFormat>
  <Paragraphs>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 Condensed Light</vt:lpstr>
      <vt:lpstr>Roboto Condensed</vt:lpstr>
      <vt:lpstr>Arvo</vt:lpstr>
      <vt:lpstr>Salerio template</vt:lpstr>
      <vt:lpstr>Machine Learning 2</vt:lpstr>
      <vt:lpstr>Ejemplo</vt:lpstr>
      <vt:lpstr>Interpretabilidad (XAI)</vt:lpstr>
      <vt:lpstr>Interpretabilidad</vt:lpstr>
      <vt:lpstr>Interpretabilidad</vt:lpstr>
      <vt:lpstr>Interpretabilidad</vt:lpstr>
      <vt:lpstr>Por que es importante</vt:lpstr>
      <vt:lpstr>Importancia</vt:lpstr>
      <vt:lpstr>Model Agnostic</vt:lpstr>
      <vt:lpstr>LIME</vt:lpstr>
      <vt:lpstr>LIME</vt:lpstr>
      <vt:lpstr>LIME</vt:lpstr>
      <vt:lpstr>LIME</vt:lpstr>
      <vt:lpstr>LIME</vt:lpstr>
      <vt:lpstr>LIME</vt:lpstr>
      <vt:lpstr>LIME - Problemas</vt:lpstr>
      <vt:lpstr>SHAP</vt:lpstr>
      <vt:lpstr>SHAP</vt:lpstr>
      <vt:lpstr>PowerPoint Presentation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120</cp:revision>
  <dcterms:modified xsi:type="dcterms:W3CDTF">2022-09-30T14:04:05Z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e3a633-3d5f-462b-ba19-31157bb9a57b_Enabled">
    <vt:lpwstr>true</vt:lpwstr>
  </property>
  <property fmtid="{D5CDD505-2E9C-101B-9397-08002B2CF9AE}" pid="3" name="MSIP_Label_8ae3a633-3d5f-462b-ba19-31157bb9a57b_SetDate">
    <vt:lpwstr>2022-08-30T02:17:30Z</vt:lpwstr>
  </property>
  <property fmtid="{D5CDD505-2E9C-101B-9397-08002B2CF9AE}" pid="4" name="MSIP_Label_8ae3a633-3d5f-462b-ba19-31157bb9a57b_Method">
    <vt:lpwstr>Standard</vt:lpwstr>
  </property>
  <property fmtid="{D5CDD505-2E9C-101B-9397-08002B2CF9AE}" pid="5" name="MSIP_Label_8ae3a633-3d5f-462b-ba19-31157bb9a57b_Name">
    <vt:lpwstr>Uso interno</vt:lpwstr>
  </property>
  <property fmtid="{D5CDD505-2E9C-101B-9397-08002B2CF9AE}" pid="6" name="MSIP_Label_8ae3a633-3d5f-462b-ba19-31157bb9a57b_SiteId">
    <vt:lpwstr>5448d52d-fbb8-4285-8d6f-aa67453bc50c</vt:lpwstr>
  </property>
  <property fmtid="{D5CDD505-2E9C-101B-9397-08002B2CF9AE}" pid="7" name="MSIP_Label_8ae3a633-3d5f-462b-ba19-31157bb9a57b_ActionId">
    <vt:lpwstr>e443b81c-061b-4f9f-9595-eaa3ba313a76</vt:lpwstr>
  </property>
  <property fmtid="{D5CDD505-2E9C-101B-9397-08002B2CF9AE}" pid="8" name="MSIP_Label_8ae3a633-3d5f-462b-ba19-31157bb9a57b_ContentBits">
    <vt:lpwstr>0</vt:lpwstr>
  </property>
</Properties>
</file>