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331" r:id="rId3"/>
    <p:sldId id="332" r:id="rId4"/>
    <p:sldId id="333" r:id="rId5"/>
    <p:sldId id="345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5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24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115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3400" y="1295400"/>
            <a:ext cx="8077200" cy="9906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Leon Palafox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4290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55958" y="-12032"/>
            <a:ext cx="4588042" cy="774032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16042" y="-12032"/>
            <a:ext cx="4572000" cy="774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5600" y="2819400"/>
            <a:ext cx="3429000" cy="18610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21" y="5644322"/>
            <a:ext cx="897636" cy="73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80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346FDF-F529-4C2D-B98E-DED6F9EA0DFE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2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6FDF-F529-4C2D-B98E-DED6F9EA0DFE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2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6FDF-F529-4C2D-B98E-DED6F9EA0DFE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2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6200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  <a:endParaRPr lang="en-US" sz="1200" kern="1200" dirty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382000" cy="43735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780047"/>
            <a:ext cx="9007642" cy="743953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12032"/>
            <a:ext cx="4648200" cy="774032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12032"/>
            <a:ext cx="4572000" cy="7920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93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6042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Damodar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cs typeface="+mn-cs"/>
              </a:rPr>
              <a:t> Rajbhandari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A3346FDF-F529-4C2D-B98E-DED6F9EA0DFE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5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  <a:endParaRPr lang="en-US" sz="1200" kern="1200" dirty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A3346FDF-F529-4C2D-B98E-DED6F9EA0DFE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8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A3346FDF-F529-4C2D-B98E-DED6F9EA0DFE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66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A3346FDF-F529-4C2D-B98E-DED6F9EA0DFE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18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346FDF-F529-4C2D-B98E-DED6F9EA0DFE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346FDF-F529-4C2D-B98E-DED6F9EA0DFE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9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346FDF-F529-4C2D-B98E-DED6F9EA0DFE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3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A3346FDF-F529-4C2D-B98E-DED6F9EA0DFE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4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leonpalafox.github.io/mlclase/" TargetMode="Externa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svm.html#svm-kernel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netflix-techblog/distributed-time-travel-for-feature-generation-389cccdd3907" TargetMode="External"/><Relationship Id="rId2" Type="http://schemas.openxmlformats.org/officeDocument/2006/relationships/hyperlink" Target="https://eng.uber.com/cota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AR3hY9iB5-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4514" y="2341607"/>
            <a:ext cx="6600451" cy="2262781"/>
          </a:xfrm>
        </p:spPr>
        <p:txBody>
          <a:bodyPr>
            <a:noAutofit/>
          </a:bodyPr>
          <a:lstStyle/>
          <a:p>
            <a:r>
              <a:rPr lang="en-US" sz="3600" dirty="0" smtClean="0"/>
              <a:t>Machine Learning</a:t>
            </a:r>
            <a:br>
              <a:rPr lang="en-US" sz="3600" dirty="0" smtClean="0"/>
            </a:br>
            <a:r>
              <a:rPr lang="en-US" sz="1800" dirty="0" smtClean="0"/>
              <a:t>(</a:t>
            </a:r>
            <a:r>
              <a:rPr lang="en-US" sz="1800" dirty="0" smtClean="0">
                <a:hlinkClick r:id="rId2"/>
              </a:rPr>
              <a:t>https://leonpalafox.github.io/mlclase/</a:t>
            </a:r>
            <a:r>
              <a:rPr lang="en-US" sz="1800" dirty="0" smtClean="0"/>
              <a:t>)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3248" y="4456105"/>
            <a:ext cx="6600451" cy="1126283"/>
          </a:xfrm>
        </p:spPr>
        <p:txBody>
          <a:bodyPr/>
          <a:lstStyle/>
          <a:p>
            <a:r>
              <a:rPr lang="en-US" dirty="0" smtClean="0"/>
              <a:t>Leon F. Palafox PhD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952" y="239792"/>
            <a:ext cx="2756586" cy="224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0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lineas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impractico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que no </a:t>
            </a:r>
            <a:r>
              <a:rPr lang="en-US" dirty="0" err="1" smtClean="0"/>
              <a:t>necesariamente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major </a:t>
            </a:r>
            <a:r>
              <a:rPr lang="en-US" dirty="0" err="1" smtClean="0"/>
              <a:t>solución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Usamos</a:t>
            </a:r>
            <a:r>
              <a:rPr lang="en-US" dirty="0" smtClean="0"/>
              <a:t> el </a:t>
            </a:r>
            <a:r>
              <a:rPr lang="en-US" dirty="0" err="1" smtClean="0"/>
              <a:t>concepto</a:t>
            </a:r>
            <a:r>
              <a:rPr lang="en-US" dirty="0" smtClean="0"/>
              <a:t> del Kernel (</a:t>
            </a:r>
            <a:r>
              <a:rPr lang="en-US" dirty="0" err="1" smtClean="0"/>
              <a:t>Distancia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Diferentes</a:t>
            </a:r>
            <a:r>
              <a:rPr lang="en-US" dirty="0" smtClean="0"/>
              <a:t> Kernels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permiten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espacios</a:t>
            </a:r>
            <a:endParaRPr lang="en-US" dirty="0" smtClean="0"/>
          </a:p>
          <a:p>
            <a:pPr lvl="1"/>
            <a:r>
              <a:rPr lang="en-US" dirty="0" smtClean="0"/>
              <a:t>Los mas communes:</a:t>
            </a:r>
          </a:p>
          <a:p>
            <a:pPr lvl="2"/>
            <a:r>
              <a:rPr lang="en-US" dirty="0" smtClean="0"/>
              <a:t>Linear </a:t>
            </a:r>
          </a:p>
          <a:p>
            <a:pPr lvl="2"/>
            <a:r>
              <a:rPr lang="en-US" dirty="0" smtClean="0"/>
              <a:t>Polynomial (expanded powers) (power of polynomial)</a:t>
            </a:r>
          </a:p>
          <a:p>
            <a:pPr lvl="2"/>
            <a:r>
              <a:rPr lang="en-US" dirty="0" smtClean="0"/>
              <a:t>RBF (Gaussian Kernel) (“variance”)</a:t>
            </a:r>
          </a:p>
          <a:p>
            <a:pPr lvl="2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0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852" y="1525393"/>
            <a:ext cx="6189758" cy="46423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33364" y="6129747"/>
            <a:ext cx="596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http://scikit-learn.org/stable/modules/svm.html#svm-</a:t>
            </a:r>
            <a:r>
              <a:rPr lang="en-US" dirty="0" smtClean="0">
                <a:hlinkClick r:id="rId3"/>
              </a:rPr>
              <a:t>kernels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7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Froman</a:t>
            </a:r>
            <a:r>
              <a:rPr lang="en-US" dirty="0" smtClean="0"/>
              <a:t> parte de la </a:t>
            </a:r>
            <a:r>
              <a:rPr lang="en-US" dirty="0" err="1" smtClean="0"/>
              <a:t>familia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de Kernels</a:t>
            </a:r>
          </a:p>
          <a:p>
            <a:endParaRPr lang="en-US" dirty="0"/>
          </a:p>
          <a:p>
            <a:r>
              <a:rPr lang="en-US" dirty="0" err="1" smtClean="0"/>
              <a:t>Estos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son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versatiles</a:t>
            </a:r>
            <a:endParaRPr lang="en-US" dirty="0" smtClean="0"/>
          </a:p>
          <a:p>
            <a:pPr lvl="1"/>
            <a:r>
              <a:rPr lang="en-US" dirty="0" err="1" smtClean="0"/>
              <a:t>Mucha</a:t>
            </a:r>
            <a:r>
              <a:rPr lang="en-US" dirty="0" smtClean="0"/>
              <a:t> </a:t>
            </a:r>
            <a:r>
              <a:rPr lang="en-US" dirty="0" err="1" smtClean="0"/>
              <a:t>investigación</a:t>
            </a:r>
            <a:r>
              <a:rPr lang="en-US" dirty="0" smtClean="0"/>
              <a:t> se </a:t>
            </a:r>
            <a:r>
              <a:rPr lang="en-US" dirty="0" err="1" smtClean="0"/>
              <a:t>hace</a:t>
            </a:r>
            <a:r>
              <a:rPr lang="en-US" dirty="0" smtClean="0"/>
              <a:t> </a:t>
            </a:r>
            <a:r>
              <a:rPr lang="en-US" dirty="0" err="1" smtClean="0"/>
              <a:t>alrededor</a:t>
            </a:r>
            <a:r>
              <a:rPr lang="en-US" dirty="0" smtClean="0"/>
              <a:t> de </a:t>
            </a:r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mejor</a:t>
            </a:r>
            <a:r>
              <a:rPr lang="en-US" dirty="0" smtClean="0"/>
              <a:t> </a:t>
            </a:r>
            <a:r>
              <a:rPr lang="en-US" dirty="0" smtClean="0"/>
              <a:t>Kernel.</a:t>
            </a:r>
          </a:p>
          <a:p>
            <a:pPr lvl="1"/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lata</a:t>
            </a:r>
            <a:r>
              <a:rPr lang="en-US" dirty="0" smtClean="0"/>
              <a:t> de </a:t>
            </a:r>
            <a:r>
              <a:rPr lang="en-US" dirty="0" err="1" smtClean="0"/>
              <a:t>gusanos</a:t>
            </a:r>
            <a:endParaRPr lang="en-US" dirty="0" smtClean="0"/>
          </a:p>
          <a:p>
            <a:pPr lvl="1"/>
            <a:r>
              <a:rPr lang="en-US" dirty="0" smtClean="0"/>
              <a:t>La panacea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Kernels que se </a:t>
            </a:r>
            <a:r>
              <a:rPr lang="en-US" dirty="0" err="1" smtClean="0"/>
              <a:t>autodefinan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 (SVMs)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Parametro</a:t>
            </a:r>
            <a:r>
              <a:rPr lang="en-US" dirty="0" smtClean="0"/>
              <a:t> </a:t>
            </a:r>
            <a:r>
              <a:rPr lang="en-US" dirty="0" smtClean="0"/>
              <a:t>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40" y="1874609"/>
            <a:ext cx="6165259" cy="4000860"/>
          </a:xfrm>
          <a:prstGeom prst="rect">
            <a:avLst/>
          </a:prstGeom>
        </p:spPr>
      </p:pic>
      <p:pic>
        <p:nvPicPr>
          <p:cNvPr id="5" name="Picture 4" descr="Screen Shot 2016-09-20 at 10.58.52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370" y="5028231"/>
            <a:ext cx="4625751" cy="141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9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Noticias</a:t>
            </a:r>
            <a:endParaRPr lang="en-US" dirty="0"/>
          </a:p>
        </p:txBody>
      </p:sp>
      <p:pic>
        <p:nvPicPr>
          <p:cNvPr id="4" name="Picture 3" descr="Screen Shot 2016-09-11 at 4.05.4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164" y="1752600"/>
            <a:ext cx="5325272" cy="394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7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you want to sell you car: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How much do you ask for it:</a:t>
            </a:r>
          </a:p>
          <a:p>
            <a:pPr lvl="2"/>
            <a:r>
              <a:rPr lang="en-US" dirty="0" smtClean="0"/>
              <a:t>Mileage</a:t>
            </a:r>
          </a:p>
          <a:p>
            <a:pPr lvl="2"/>
            <a:r>
              <a:rPr lang="en-US" dirty="0" smtClean="0"/>
              <a:t>Year</a:t>
            </a:r>
          </a:p>
          <a:p>
            <a:pPr lvl="2"/>
            <a:r>
              <a:rPr lang="en-US" dirty="0" smtClean="0"/>
              <a:t>Color</a:t>
            </a:r>
          </a:p>
          <a:p>
            <a:pPr lvl="2"/>
            <a:r>
              <a:rPr lang="en-US" dirty="0" smtClean="0"/>
              <a:t>Options</a:t>
            </a:r>
          </a:p>
          <a:p>
            <a:pPr lvl="2"/>
            <a:r>
              <a:rPr lang="en-US" dirty="0" smtClean="0"/>
              <a:t>Condition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– </a:t>
            </a:r>
            <a:r>
              <a:rPr lang="en-US" dirty="0" err="1" smtClean="0"/>
              <a:t>Regresion</a:t>
            </a:r>
            <a:r>
              <a:rPr lang="en-US" dirty="0" smtClean="0"/>
              <a:t> Lineal</a:t>
            </a:r>
            <a:endParaRPr lang="en-US" dirty="0"/>
          </a:p>
        </p:txBody>
      </p:sp>
      <p:pic>
        <p:nvPicPr>
          <p:cNvPr id="2050" name="Picture 2" descr="http://www.thesupercars.org/wp-content/uploads/2012/04/1959-Chevrolet-Corvette-Custom-Classic-Duo-4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884" y="2434407"/>
            <a:ext cx="2798466" cy="141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-media-cache-ak0.pinimg.com/564x/ea/56/71/ea5671390762b73d910a168ba6888e2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884" y="4185443"/>
            <a:ext cx="2835275" cy="212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46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34965" y="4536091"/>
            <a:ext cx="4354420" cy="442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Valores</a:t>
            </a:r>
            <a:r>
              <a:rPr lang="en-US" dirty="0" smtClean="0"/>
              <a:t> de autos?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01050" y="1690689"/>
          <a:ext cx="7341899" cy="2389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2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9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2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2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20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973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Model</a:t>
                      </a:r>
                      <a:endParaRPr lang="en-US" sz="18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Year</a:t>
                      </a:r>
                      <a:endParaRPr lang="en-US" sz="18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Brand</a:t>
                      </a:r>
                      <a:endParaRPr lang="en-US" sz="18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Price</a:t>
                      </a:r>
                      <a:endParaRPr lang="en-US" sz="18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Options</a:t>
                      </a:r>
                      <a:endParaRPr lang="en-US" sz="18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Condition</a:t>
                      </a:r>
                      <a:endParaRPr lang="en-US" sz="18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Mileage</a:t>
                      </a:r>
                      <a:endParaRPr lang="en-US" sz="18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3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Corvette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1961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Chevrolette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100K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Standard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As New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100,000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3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Corvette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1961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Chevrolette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10K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Standard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Rust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100,000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3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Corvette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1961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Chevrolette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120K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Standard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Used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20,000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54657" y="4536091"/>
            <a:ext cx="5225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 = Year + Options + Condition + Mileage</a:t>
            </a:r>
          </a:p>
          <a:p>
            <a:endParaRPr lang="en-US" dirty="0"/>
          </a:p>
          <a:p>
            <a:r>
              <a:rPr lang="en-US" dirty="0" smtClean="0"/>
              <a:t>Price = A*Year+ B*Options + C*Condition+ D*Mileage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70820" y="4570110"/>
            <a:ext cx="184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doesn’t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https://eng.uber.com/cota</a:t>
            </a:r>
            <a:r>
              <a:rPr lang="es-MX" dirty="0" smtClean="0">
                <a:hlinkClick r:id="rId2"/>
              </a:rPr>
              <a:t>/</a:t>
            </a:r>
            <a:endParaRPr lang="es-MX" dirty="0" smtClean="0"/>
          </a:p>
          <a:p>
            <a:endParaRPr lang="es-MX" dirty="0"/>
          </a:p>
          <a:p>
            <a:r>
              <a:rPr lang="es-MX" dirty="0">
                <a:hlinkClick r:id="rId3"/>
              </a:rPr>
              <a:t>https://</a:t>
            </a:r>
            <a:r>
              <a:rPr lang="es-MX" dirty="0" smtClean="0">
                <a:hlinkClick r:id="rId3"/>
              </a:rPr>
              <a:t>medium.com/netflix-techblog/distributed-time-travel-for-feature-generation-389cccdd3907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Ingeniería de </a:t>
            </a:r>
            <a:r>
              <a:rPr lang="es-MX" dirty="0" err="1" smtClean="0"/>
              <a:t>Features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957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ejemplo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7123" y="582556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https://www.youtube.com/watch?v=AR3hY9iB5-</a:t>
            </a:r>
            <a:r>
              <a:rPr lang="en-US" dirty="0" smtClean="0">
                <a:hlinkClick r:id="rId2"/>
              </a:rPr>
              <a:t>I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" name="Picture 2" descr="Screen Shot 2016-09-15 at 11.27.31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95" y="1848946"/>
            <a:ext cx="5315385" cy="358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2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SVMs son la </a:t>
            </a:r>
            <a:r>
              <a:rPr lang="en-US" dirty="0" err="1" smtClean="0"/>
              <a:t>mejor</a:t>
            </a:r>
            <a:r>
              <a:rPr lang="en-US" dirty="0" smtClean="0"/>
              <a:t> </a:t>
            </a:r>
            <a:r>
              <a:rPr lang="en-US" dirty="0" err="1" smtClean="0"/>
              <a:t>herramienta</a:t>
            </a:r>
            <a:r>
              <a:rPr lang="en-US" dirty="0" smtClean="0"/>
              <a:t> para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clasificacion</a:t>
            </a:r>
            <a:r>
              <a:rPr lang="en-US" dirty="0" smtClean="0"/>
              <a:t> que </a:t>
            </a:r>
            <a:r>
              <a:rPr lang="en-US" dirty="0" err="1" smtClean="0"/>
              <a:t>necesita</a:t>
            </a:r>
            <a:r>
              <a:rPr lang="en-US" dirty="0" smtClean="0"/>
              <a:t> </a:t>
            </a:r>
            <a:r>
              <a:rPr lang="en-US" dirty="0" err="1" smtClean="0"/>
              <a:t>pocas</a:t>
            </a:r>
            <a:r>
              <a:rPr lang="en-US" dirty="0" smtClean="0"/>
              <a:t> </a:t>
            </a:r>
            <a:r>
              <a:rPr lang="en-US" dirty="0" err="1" smtClean="0"/>
              <a:t>variaciones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razonablemente</a:t>
            </a:r>
            <a:r>
              <a:rPr lang="en-US" dirty="0" smtClean="0"/>
              <a:t> </a:t>
            </a:r>
            <a:r>
              <a:rPr lang="en-US" dirty="0" err="1" smtClean="0"/>
              <a:t>facil</a:t>
            </a:r>
            <a:r>
              <a:rPr lang="en-US" dirty="0" smtClean="0"/>
              <a:t> de </a:t>
            </a:r>
            <a:r>
              <a:rPr lang="en-US" dirty="0" err="1" smtClean="0"/>
              <a:t>usar</a:t>
            </a:r>
            <a:endParaRPr lang="en-US" dirty="0" smtClean="0"/>
          </a:p>
          <a:p>
            <a:pPr lvl="1"/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pocos</a:t>
            </a:r>
            <a:r>
              <a:rPr lang="en-US" dirty="0" smtClean="0"/>
              <a:t> </a:t>
            </a:r>
            <a:r>
              <a:rPr lang="en-US" dirty="0" err="1" smtClean="0"/>
              <a:t>parametros</a:t>
            </a:r>
            <a:r>
              <a:rPr lang="en-US" dirty="0" smtClean="0"/>
              <a:t> para </a:t>
            </a:r>
            <a:r>
              <a:rPr lang="en-US" dirty="0" err="1" smtClean="0"/>
              <a:t>optimizar</a:t>
            </a:r>
            <a:endParaRPr lang="en-US" dirty="0" smtClean="0"/>
          </a:p>
          <a:p>
            <a:pPr lvl="1"/>
            <a:r>
              <a:rPr lang="en-US" dirty="0" err="1" smtClean="0"/>
              <a:t>Funciona</a:t>
            </a:r>
            <a:r>
              <a:rPr lang="en-US" dirty="0" smtClean="0"/>
              <a:t> </a:t>
            </a:r>
            <a:r>
              <a:rPr lang="en-US" dirty="0" err="1" smtClean="0"/>
              <a:t>increiblemente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rapido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Nuestro</a:t>
            </a:r>
            <a:r>
              <a:rPr lang="en-US" sz="3200" dirty="0" smtClean="0"/>
              <a:t> super </a:t>
            </a:r>
            <a:r>
              <a:rPr lang="en-US" sz="3200" dirty="0" err="1" smtClean="0"/>
              <a:t>martillo</a:t>
            </a:r>
            <a:r>
              <a:rPr lang="en-US" sz="3200" dirty="0" smtClean="0"/>
              <a:t>– Support Vector Machines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053" y="4459253"/>
            <a:ext cx="3111073" cy="194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4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 (SVMs)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098" y="2072912"/>
            <a:ext cx="3810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2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Introduction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195" y="2322521"/>
            <a:ext cx="38100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1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amer_Presentation_templat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amer template for word" id="{A364F6B3-F56E-4B6E-9DB0-D83EC4247E91}" vid="{0F23EA36-EC28-40D6-9B91-DEE419EC137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Beamertemplateforword</Template>
  <TotalTime>1046</TotalTime>
  <Words>252</Words>
  <Application>Microsoft Office PowerPoint</Application>
  <PresentationFormat>Presentación en pantalla (4:3)</PresentationFormat>
  <Paragraphs>77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Beamer_Presentation_template</vt:lpstr>
      <vt:lpstr>Machine Learning (https://leonpalafox.github.io/mlclase/) </vt:lpstr>
      <vt:lpstr>Noticias</vt:lpstr>
      <vt:lpstr>Recap – Regresion Lineal</vt:lpstr>
      <vt:lpstr>Valores de autos?</vt:lpstr>
      <vt:lpstr>Ingeniería de Features</vt:lpstr>
      <vt:lpstr>Un ejemplo de uso</vt:lpstr>
      <vt:lpstr>Nuestro super martillo– Support Vector Machines</vt:lpstr>
      <vt:lpstr>Support Vector Machines (SVMs)</vt:lpstr>
      <vt:lpstr>SVM Introduction</vt:lpstr>
      <vt:lpstr>Kernels</vt:lpstr>
      <vt:lpstr>Kernels</vt:lpstr>
      <vt:lpstr>Support Vector Machines (SVMs)</vt:lpstr>
      <vt:lpstr>Parametro C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applied to Planetary Sciences</dc:title>
  <dc:creator>Leon Palafox</dc:creator>
  <cp:lastModifiedBy>Leon Felipe Palafox Novack</cp:lastModifiedBy>
  <cp:revision>33</cp:revision>
  <dcterms:created xsi:type="dcterms:W3CDTF">2016-08-22T15:20:38Z</dcterms:created>
  <dcterms:modified xsi:type="dcterms:W3CDTF">2018-11-10T16:52:15Z</dcterms:modified>
</cp:coreProperties>
</file>