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9" r:id="rId3"/>
    <p:sldId id="471" r:id="rId4"/>
    <p:sldId id="472" r:id="rId5"/>
    <p:sldId id="290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9" r:id="rId19"/>
    <p:sldId id="500" r:id="rId20"/>
    <p:sldId id="501" r:id="rId21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Arv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3E37-B2AF-354B-B29F-0D340A48D34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4664-6657-314A-9BAF-0FFEC377AD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7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1" r:id="rId4"/>
    <p:sldLayoutId id="2147483662" r:id="rId5"/>
    <p:sldLayoutId id="214748366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Aprendizaje de </a:t>
            </a:r>
            <a:r>
              <a:rPr lang="es-MX" dirty="0" smtClean="0"/>
              <a:t>Máquina – Tutorial </a:t>
            </a:r>
            <a:r>
              <a:rPr lang="es-MX" dirty="0" err="1" smtClean="0"/>
              <a:t>Tensorflow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and local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mayoría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clasificadores</a:t>
            </a:r>
            <a:r>
              <a:rPr lang="en-US" dirty="0" smtClean="0"/>
              <a:t> no le </a:t>
            </a:r>
            <a:r>
              <a:rPr lang="en-US" dirty="0" err="1" smtClean="0"/>
              <a:t>importa</a:t>
            </a:r>
            <a:r>
              <a:rPr lang="en-US" dirty="0" smtClean="0"/>
              <a:t> el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pixeles</a:t>
            </a:r>
            <a:endParaRPr lang="en-US" dirty="0"/>
          </a:p>
          <a:p>
            <a:r>
              <a:rPr lang="en-US" dirty="0" smtClean="0"/>
              <a:t>Las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/>
              <a:t> </a:t>
            </a:r>
            <a:r>
              <a:rPr lang="en-US" dirty="0" err="1" smtClean="0"/>
              <a:t>tradicionales</a:t>
            </a:r>
            <a:r>
              <a:rPr lang="en-US" dirty="0" smtClean="0"/>
              <a:t>, </a:t>
            </a:r>
            <a:r>
              <a:rPr lang="en-US" dirty="0" err="1" smtClean="0"/>
              <a:t>aprenden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entre </a:t>
            </a:r>
            <a:r>
              <a:rPr lang="en-US" dirty="0" err="1" smtClean="0"/>
              <a:t>datos</a:t>
            </a:r>
            <a:r>
              <a:rPr lang="en-US" dirty="0" smtClean="0"/>
              <a:t>, no entre pixels.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de lo major que </a:t>
            </a:r>
            <a:r>
              <a:rPr lang="en-US" dirty="0" err="1" smtClean="0"/>
              <a:t>tenemo</a:t>
            </a:r>
            <a:r>
              <a:rPr lang="en-US" dirty="0" err="1" smtClean="0"/>
              <a:t>s</a:t>
            </a:r>
            <a:r>
              <a:rPr lang="en-US" dirty="0" smtClean="0"/>
              <a:t> “out of the box”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1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Estacionaridad</a:t>
            </a:r>
            <a:r>
              <a:rPr lang="en-US" dirty="0" smtClean="0"/>
              <a:t> (stationarity)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 smtClean="0"/>
              <a:t>Datasets </a:t>
            </a:r>
            <a:r>
              <a:rPr lang="en-US" dirty="0" err="1" smtClean="0"/>
              <a:t>estacionarios</a:t>
            </a:r>
            <a:endParaRPr lang="en-US" dirty="0"/>
          </a:p>
          <a:p>
            <a:pPr lvl="1"/>
            <a:r>
              <a:rPr lang="en-US" dirty="0" err="1" smtClean="0"/>
              <a:t>Imagenes</a:t>
            </a:r>
            <a:r>
              <a:rPr lang="en-US" dirty="0" smtClean="0"/>
              <a:t>, datasets </a:t>
            </a:r>
            <a:r>
              <a:rPr lang="en-US" dirty="0" err="1" smtClean="0"/>
              <a:t>tradicionales</a:t>
            </a:r>
            <a:endParaRPr lang="en-US" dirty="0"/>
          </a:p>
          <a:p>
            <a:pPr lvl="1"/>
            <a:r>
              <a:rPr lang="en-US" dirty="0" err="1" smtClean="0"/>
              <a:t>Puedes</a:t>
            </a:r>
            <a:r>
              <a:rPr lang="en-US" dirty="0" smtClean="0"/>
              <a:t> mover el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y no </a:t>
            </a:r>
            <a:r>
              <a:rPr lang="en-US" dirty="0" err="1" smtClean="0"/>
              <a:t>pasa</a:t>
            </a:r>
            <a:r>
              <a:rPr lang="en-US" dirty="0" smtClean="0"/>
              <a:t> nada</a:t>
            </a:r>
            <a:endParaRPr lang="en-US" dirty="0"/>
          </a:p>
          <a:p>
            <a:pPr lvl="1"/>
            <a:r>
              <a:rPr lang="en-US" i="1" dirty="0" smtClean="0"/>
              <a:t>La </a:t>
            </a:r>
            <a:r>
              <a:rPr lang="en-US" i="1" dirty="0" err="1" smtClean="0"/>
              <a:t>probabilidad</a:t>
            </a:r>
            <a:r>
              <a:rPr lang="en-US" i="1" dirty="0" smtClean="0"/>
              <a:t> no cambia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modificamos</a:t>
            </a:r>
            <a:r>
              <a:rPr lang="en-US" i="1" dirty="0" smtClean="0"/>
              <a:t> el </a:t>
            </a:r>
            <a:r>
              <a:rPr lang="en-US" i="1" dirty="0" err="1" smtClean="0"/>
              <a:t>tiempo</a:t>
            </a:r>
            <a:endParaRPr lang="en-US" dirty="0"/>
          </a:p>
          <a:p>
            <a:r>
              <a:rPr lang="en-US" dirty="0" smtClean="0"/>
              <a:t>Datasets no </a:t>
            </a:r>
            <a:r>
              <a:rPr lang="en-US" dirty="0" err="1" smtClean="0"/>
              <a:t>estacionarios</a:t>
            </a:r>
            <a:endParaRPr lang="en-US" dirty="0"/>
          </a:p>
          <a:p>
            <a:pPr lvl="1"/>
            <a:r>
              <a:rPr lang="fr-FR" dirty="0" smtClean="0"/>
              <a:t>Series de Tiempo, video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8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81" y="1063229"/>
            <a:ext cx="6339119" cy="2982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1198" y="4101612"/>
            <a:ext cx="65037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/>
              <a:t>Queremos</a:t>
            </a:r>
            <a:r>
              <a:rPr lang="en-US" sz="2100" dirty="0" smtClean="0"/>
              <a:t> </a:t>
            </a:r>
            <a:r>
              <a:rPr lang="en-US" sz="2100" dirty="0" err="1" smtClean="0"/>
              <a:t>hacer</a:t>
            </a:r>
            <a:r>
              <a:rPr lang="en-US" sz="2100" dirty="0" smtClean="0"/>
              <a:t> un </a:t>
            </a:r>
            <a:r>
              <a:rPr lang="en-US" sz="2100" dirty="0" err="1" smtClean="0"/>
              <a:t>clasificador</a:t>
            </a:r>
            <a:r>
              <a:rPr lang="en-US" sz="2100" dirty="0" smtClean="0"/>
              <a:t> que </a:t>
            </a:r>
            <a:r>
              <a:rPr lang="en-US" sz="2100" dirty="0" err="1" smtClean="0"/>
              <a:t>compré</a:t>
            </a:r>
            <a:r>
              <a:rPr lang="en-US" sz="2100" dirty="0" smtClean="0"/>
              <a:t> o </a:t>
            </a:r>
            <a:r>
              <a:rPr lang="en-US" sz="2100" dirty="0" err="1" smtClean="0"/>
              <a:t>venda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05531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8" y="1422897"/>
            <a:ext cx="3992996" cy="2433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033" t="13831" r="55156" b="68606"/>
          <a:stretch/>
        </p:blipFill>
        <p:spPr>
          <a:xfrm>
            <a:off x="5244318" y="1661098"/>
            <a:ext cx="1062357" cy="1956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2972" t="39924" r="30300" b="44018"/>
          <a:stretch/>
        </p:blipFill>
        <p:spPr>
          <a:xfrm>
            <a:off x="6534781" y="1792056"/>
            <a:ext cx="1165342" cy="16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4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Imagenes</a:t>
            </a:r>
            <a:r>
              <a:rPr lang="en-US" dirty="0" smtClean="0"/>
              <a:t> y </a:t>
            </a:r>
            <a:r>
              <a:rPr lang="en-US" dirty="0" err="1" smtClean="0"/>
              <a:t>estacionaridad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Pequeñas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de la </a:t>
            </a:r>
            <a:r>
              <a:rPr lang="en-US" dirty="0" err="1" smtClean="0"/>
              <a:t>imagen</a:t>
            </a:r>
            <a:r>
              <a:rPr lang="en-US" dirty="0" smtClean="0"/>
              <a:t> van a </a:t>
            </a:r>
            <a:r>
              <a:rPr lang="en-US" dirty="0" err="1" smtClean="0"/>
              <a:t>tener</a:t>
            </a:r>
            <a:r>
              <a:rPr lang="en-US" dirty="0" smtClean="0"/>
              <a:t> las </a:t>
            </a:r>
            <a:r>
              <a:rPr lang="en-US" dirty="0" err="1" smtClean="0"/>
              <a:t>mismas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que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(</a:t>
            </a:r>
            <a:r>
              <a:rPr lang="en-US" dirty="0" err="1" smtClean="0"/>
              <a:t>paredes</a:t>
            </a:r>
            <a:r>
              <a:rPr lang="en-US" dirty="0" smtClean="0"/>
              <a:t>, </a:t>
            </a:r>
            <a:r>
              <a:rPr lang="en-US" dirty="0" err="1" smtClean="0"/>
              <a:t>agua</a:t>
            </a:r>
            <a:r>
              <a:rPr lang="en-US" dirty="0" smtClean="0"/>
              <a:t>, </a:t>
            </a:r>
            <a:r>
              <a:rPr lang="en-US" dirty="0" err="1" smtClean="0"/>
              <a:t>cielo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todas</a:t>
            </a:r>
            <a:r>
              <a:rPr lang="en-US" dirty="0" smtClean="0"/>
              <a:t> las imagines </a:t>
            </a:r>
            <a:r>
              <a:rPr lang="en-US" dirty="0" err="1" smtClean="0"/>
              <a:t>tienen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naturaleza</a:t>
            </a:r>
            <a:r>
              <a:rPr lang="en-US" dirty="0" smtClean="0"/>
              <a:t> (RGB, </a:t>
            </a:r>
            <a:r>
              <a:rPr lang="en-US" dirty="0" err="1" smtClean="0"/>
              <a:t>paisajes</a:t>
            </a:r>
            <a:r>
              <a:rPr lang="en-US" dirty="0" smtClean="0"/>
              <a:t>),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entrenar</a:t>
            </a:r>
            <a:r>
              <a:rPr lang="en-US" dirty="0" smtClean="0"/>
              <a:t> con </a:t>
            </a:r>
            <a:r>
              <a:rPr lang="en-US" dirty="0" err="1" smtClean="0"/>
              <a:t>unas</a:t>
            </a:r>
            <a:r>
              <a:rPr lang="en-US" dirty="0" smtClean="0"/>
              <a:t> imagines y detector </a:t>
            </a:r>
            <a:r>
              <a:rPr lang="en-US" dirty="0" err="1" smtClean="0"/>
              <a:t>otras</a:t>
            </a:r>
            <a:r>
              <a:rPr lang="en-US" dirty="0" smtClean="0"/>
              <a:t>, </a:t>
            </a:r>
            <a:r>
              <a:rPr lang="en-US" dirty="0" err="1" smtClean="0"/>
              <a:t>nunca</a:t>
            </a:r>
            <a:r>
              <a:rPr lang="en-US" dirty="0" smtClean="0"/>
              <a:t> vistas.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3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Convolución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17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entrenamiento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ventaja</a:t>
            </a:r>
            <a:r>
              <a:rPr lang="en-US" dirty="0" smtClean="0"/>
              <a:t> de la </a:t>
            </a:r>
            <a:r>
              <a:rPr lang="en-US" dirty="0" err="1" smtClean="0"/>
              <a:t>invarianza</a:t>
            </a:r>
            <a:r>
              <a:rPr lang="en-US" dirty="0" smtClean="0"/>
              <a:t> de las </a:t>
            </a:r>
            <a:r>
              <a:rPr lang="en-US" dirty="0" err="1" smtClean="0"/>
              <a:t>imagenes</a:t>
            </a:r>
            <a:endParaRPr lang="en-US" dirty="0"/>
          </a:p>
          <a:p>
            <a:r>
              <a:rPr lang="en-US" dirty="0" smtClean="0"/>
              <a:t>La red </a:t>
            </a:r>
            <a:r>
              <a:rPr lang="en-US" dirty="0" err="1" smtClean="0"/>
              <a:t>aprender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que no </a:t>
            </a:r>
            <a:r>
              <a:rPr lang="en-US" dirty="0" err="1" smtClean="0"/>
              <a:t>varían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de </a:t>
            </a:r>
            <a:r>
              <a:rPr lang="en-US" dirty="0" err="1" smtClean="0"/>
              <a:t>generales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75" y="2379862"/>
            <a:ext cx="2379559" cy="16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2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25" y="1158775"/>
            <a:ext cx="5010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3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que </a:t>
            </a:r>
            <a:r>
              <a:rPr lang="en-US" dirty="0" err="1" smtClean="0"/>
              <a:t>tenemos</a:t>
            </a:r>
            <a:r>
              <a:rPr lang="en-US" dirty="0" smtClean="0"/>
              <a:t> las </a:t>
            </a:r>
            <a:r>
              <a:rPr lang="en-US" dirty="0" err="1" smtClean="0"/>
              <a:t>convoluciones</a:t>
            </a:r>
            <a:r>
              <a:rPr lang="en-US" dirty="0" smtClean="0"/>
              <a:t>, hay que </a:t>
            </a:r>
            <a:r>
              <a:rPr lang="en-US" dirty="0" err="1" smtClean="0"/>
              <a:t>aprender</a:t>
            </a:r>
            <a:r>
              <a:rPr lang="en-US" dirty="0" smtClean="0"/>
              <a:t> la </a:t>
            </a:r>
            <a:r>
              <a:rPr lang="en-US" dirty="0" err="1" smtClean="0"/>
              <a:t>localudad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Tomamos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locales y </a:t>
            </a:r>
            <a:r>
              <a:rPr lang="en-US" dirty="0" err="1" smtClean="0"/>
              <a:t>tomamos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sea el </a:t>
            </a:r>
            <a:r>
              <a:rPr lang="en-US" dirty="0" err="1" smtClean="0"/>
              <a:t>máximo</a:t>
            </a:r>
            <a:r>
              <a:rPr lang="en-US" dirty="0" smtClean="0"/>
              <a:t> o el </a:t>
            </a:r>
            <a:r>
              <a:rPr lang="en-US" dirty="0" err="1" smtClean="0"/>
              <a:t>mínimo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Reducimos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features y </a:t>
            </a:r>
            <a:r>
              <a:rPr lang="en-US" dirty="0" err="1" smtClean="0"/>
              <a:t>aumentamos</a:t>
            </a:r>
            <a:r>
              <a:rPr lang="en-US" dirty="0" smtClean="0"/>
              <a:t> el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 </a:t>
            </a:r>
            <a:r>
              <a:rPr lang="en-US" dirty="0" err="1" smtClean="0"/>
              <a:t>estacionaridad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32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32" y="1444345"/>
            <a:ext cx="3503760" cy="28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2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Por que todos queremos saber como se va a calificar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Entrenar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CNN </a:t>
            </a:r>
            <a:r>
              <a:rPr lang="en-US" dirty="0" err="1" smtClean="0"/>
              <a:t>es</a:t>
            </a:r>
            <a:r>
              <a:rPr lang="en-US" dirty="0" smtClean="0"/>
              <a:t> similar a </a:t>
            </a:r>
            <a:r>
              <a:rPr lang="en-US" dirty="0" err="1" smtClean="0"/>
              <a:t>entrenar</a:t>
            </a:r>
            <a:r>
              <a:rPr lang="en-US" dirty="0" smtClean="0"/>
              <a:t> con un set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artificialmente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endParaRPr lang="en-US" dirty="0"/>
          </a:p>
          <a:p>
            <a:r>
              <a:rPr lang="en-US" dirty="0" smtClean="0"/>
              <a:t>Pooling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decrementar</a:t>
            </a:r>
            <a:r>
              <a:rPr lang="en-US" dirty="0" smtClean="0"/>
              <a:t> la </a:t>
            </a:r>
            <a:r>
              <a:rPr lang="en-US" dirty="0" err="1" smtClean="0"/>
              <a:t>dimensionalidad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red </a:t>
            </a:r>
            <a:r>
              <a:rPr lang="en-US" dirty="0" err="1" smtClean="0"/>
              <a:t>comparte</a:t>
            </a:r>
            <a:r>
              <a:rPr lang="en-US" dirty="0" smtClean="0"/>
              <a:t> pesos para </a:t>
            </a:r>
            <a:r>
              <a:rPr lang="en-US" dirty="0" err="1" smtClean="0"/>
              <a:t>aprovechar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pixels que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cercanos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3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Proyecto Examen Final</a:t>
            </a:r>
          </a:p>
          <a:p>
            <a:pPr lvl="1"/>
            <a:r>
              <a:rPr lang="es-MX" dirty="0" smtClean="0"/>
              <a:t>API Funcional (Local – Web)</a:t>
            </a:r>
          </a:p>
          <a:p>
            <a:pPr lvl="1"/>
            <a:r>
              <a:rPr lang="es-MX" dirty="0" smtClean="0"/>
              <a:t>Reporte de dos paginas con:</a:t>
            </a:r>
          </a:p>
          <a:p>
            <a:pPr lvl="2"/>
            <a:r>
              <a:rPr lang="es-MX" dirty="0" smtClean="0"/>
              <a:t>Carátula, Arquitectura utilizada.</a:t>
            </a:r>
          </a:p>
          <a:p>
            <a:pPr lvl="2"/>
            <a:r>
              <a:rPr lang="es-MX" dirty="0" smtClean="0"/>
              <a:t>Llamados a la API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9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Proyecto Final</a:t>
            </a:r>
          </a:p>
          <a:p>
            <a:pPr lvl="1"/>
            <a:r>
              <a:rPr lang="es-MX" dirty="0" smtClean="0"/>
              <a:t>Reporte Escrito con:</a:t>
            </a:r>
          </a:p>
          <a:p>
            <a:pPr lvl="2"/>
            <a:r>
              <a:rPr lang="es-MX" dirty="0" smtClean="0"/>
              <a:t>Caso de Negocio</a:t>
            </a:r>
          </a:p>
          <a:p>
            <a:pPr lvl="2"/>
            <a:r>
              <a:rPr lang="es-MX" dirty="0" smtClean="0"/>
              <a:t>Fuente de los datos</a:t>
            </a:r>
          </a:p>
          <a:p>
            <a:pPr lvl="2"/>
            <a:r>
              <a:rPr lang="es-MX" dirty="0" smtClean="0"/>
              <a:t>Presentación en PowerPoint</a:t>
            </a:r>
          </a:p>
          <a:p>
            <a:pPr lvl="2"/>
            <a:r>
              <a:rPr lang="es-MX" dirty="0" smtClean="0"/>
              <a:t>Caso de Negocio para el modelo de 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34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Redes Neuronales </a:t>
            </a:r>
            <a:r>
              <a:rPr lang="es-MX" dirty="0" err="1" smtClean="0"/>
              <a:t>Convolutivas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Todo es incertidumbre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Son el </a:t>
            </a:r>
            <a:r>
              <a:rPr lang="en-US" dirty="0" err="1" smtClean="0"/>
              <a:t>estado</a:t>
            </a:r>
            <a:r>
              <a:rPr lang="en-US" dirty="0" smtClean="0"/>
              <a:t> del arte para </a:t>
            </a:r>
            <a:r>
              <a:rPr lang="en-US" dirty="0" err="1" smtClean="0"/>
              <a:t>detección</a:t>
            </a:r>
            <a:r>
              <a:rPr lang="en-US" dirty="0" smtClean="0"/>
              <a:t> de </a:t>
            </a:r>
            <a:r>
              <a:rPr lang="en-US" dirty="0" err="1" smtClean="0"/>
              <a:t>patrones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lo que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Google/Amazon</a:t>
            </a:r>
            <a:endParaRPr lang="en-US" dirty="0" smtClean="0"/>
          </a:p>
          <a:p>
            <a:r>
              <a:rPr lang="en-US" dirty="0" smtClean="0"/>
              <a:t>Son </a:t>
            </a:r>
            <a:r>
              <a:rPr lang="en-US" dirty="0" err="1" smtClean="0"/>
              <a:t>invariantes</a:t>
            </a:r>
            <a:r>
              <a:rPr lang="en-US" dirty="0" smtClean="0"/>
              <a:t> a </a:t>
            </a:r>
            <a:r>
              <a:rPr lang="en-US" dirty="0" err="1" smtClean="0"/>
              <a:t>transformaciones</a:t>
            </a:r>
            <a:r>
              <a:rPr lang="en-US" dirty="0" smtClean="0"/>
              <a:t> (</a:t>
            </a:r>
            <a:r>
              <a:rPr lang="en-US" dirty="0" err="1" smtClean="0"/>
              <a:t>traslación</a:t>
            </a:r>
            <a:r>
              <a:rPr lang="en-US" dirty="0" smtClean="0"/>
              <a:t>, </a:t>
            </a:r>
            <a:r>
              <a:rPr lang="en-US" dirty="0" err="1" smtClean="0"/>
              <a:t>escala</a:t>
            </a:r>
            <a:r>
              <a:rPr lang="en-US" dirty="0" smtClean="0"/>
              <a:t>, </a:t>
            </a:r>
            <a:r>
              <a:rPr lang="en-US" dirty="0" err="1" smtClean="0"/>
              <a:t>rotación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Aprenden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locales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de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1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Transformations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504" y="1327350"/>
            <a:ext cx="1466850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1327350"/>
            <a:ext cx="146685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625" y="3111900"/>
            <a:ext cx="1466850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25" y="3111900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7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imágenes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smtClean="0"/>
              <a:t>Como </a:t>
            </a:r>
            <a:r>
              <a:rPr lang="en-US" dirty="0" err="1" smtClean="0"/>
              <a:t>atacar</a:t>
            </a:r>
            <a:r>
              <a:rPr lang="en-US" dirty="0" smtClean="0"/>
              <a:t> las </a:t>
            </a:r>
            <a:r>
              <a:rPr lang="en-US" dirty="0" err="1" smtClean="0"/>
              <a:t>transformaciones</a:t>
            </a:r>
            <a:r>
              <a:rPr lang="en-US" dirty="0" smtClean="0"/>
              <a:t> sin </a:t>
            </a:r>
            <a:r>
              <a:rPr lang="en-US" dirty="0" err="1" smtClean="0"/>
              <a:t>usar</a:t>
            </a:r>
            <a:r>
              <a:rPr lang="en-US" dirty="0" smtClean="0"/>
              <a:t> CNNs</a:t>
            </a:r>
            <a:endParaRPr lang="en-US" dirty="0"/>
          </a:p>
          <a:p>
            <a:pPr lvl="1"/>
            <a:r>
              <a:rPr lang="en-US" dirty="0" err="1" smtClean="0"/>
              <a:t>Transformar</a:t>
            </a:r>
            <a:r>
              <a:rPr lang="en-US" dirty="0" smtClean="0"/>
              <a:t> y </a:t>
            </a:r>
            <a:r>
              <a:rPr lang="en-US" dirty="0" err="1" smtClean="0"/>
              <a:t>crear</a:t>
            </a:r>
            <a:r>
              <a:rPr lang="en-US" dirty="0" smtClean="0"/>
              <a:t> un set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artificialmente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endParaRPr lang="en-US" dirty="0" smtClean="0"/>
          </a:p>
          <a:p>
            <a:pPr lvl="1"/>
            <a:r>
              <a:rPr lang="en-US" dirty="0" smtClean="0"/>
              <a:t>MNIST: 60,000 x 4 (rotation) x 4 (Translation) x 2 (scaling)</a:t>
            </a:r>
          </a:p>
          <a:p>
            <a:pPr lvl="2"/>
            <a:r>
              <a:rPr lang="en-US" dirty="0" smtClean="0"/>
              <a:t>1,920,000</a:t>
            </a:r>
            <a:endParaRPr lang="en-US" dirty="0"/>
          </a:p>
          <a:p>
            <a:pPr lvl="2"/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solían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endParaRPr lang="en-US" dirty="0"/>
          </a:p>
          <a:p>
            <a:pPr lvl="1"/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asumí</a:t>
            </a:r>
            <a:r>
              <a:rPr lang="en-US" dirty="0" smtClean="0"/>
              <a:t> 4 </a:t>
            </a:r>
            <a:r>
              <a:rPr lang="en-US" dirty="0" err="1" smtClean="0"/>
              <a:t>grados</a:t>
            </a:r>
            <a:r>
              <a:rPr lang="en-US" dirty="0" smtClean="0"/>
              <a:t> de </a:t>
            </a:r>
            <a:r>
              <a:rPr lang="en-US" dirty="0" err="1" smtClean="0"/>
              <a:t>libertad</a:t>
            </a:r>
            <a:r>
              <a:rPr lang="en-US" dirty="0" smtClean="0"/>
              <a:t> (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transformaciones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Que </a:t>
            </a:r>
            <a:r>
              <a:rPr lang="en-US" dirty="0" err="1" smtClean="0"/>
              <a:t>pasaría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tuvieramos</a:t>
            </a:r>
            <a:r>
              <a:rPr lang="en-US" dirty="0" smtClean="0"/>
              <a:t> voxels</a:t>
            </a:r>
            <a:endParaRPr lang="en-US" dirty="0"/>
          </a:p>
          <a:p>
            <a:r>
              <a:rPr lang="en-US" b="1" dirty="0" smtClean="0"/>
              <a:t>Hay que utilizer un </a:t>
            </a:r>
            <a:r>
              <a:rPr lang="en-US" b="1" dirty="0" err="1" smtClean="0"/>
              <a:t>modelo</a:t>
            </a:r>
            <a:r>
              <a:rPr lang="en-US" b="1" dirty="0" smtClean="0"/>
              <a:t> que </a:t>
            </a:r>
            <a:r>
              <a:rPr lang="en-US" b="1" dirty="0" err="1" smtClean="0"/>
              <a:t>aprenda</a:t>
            </a:r>
            <a:r>
              <a:rPr lang="en-US" b="1" dirty="0" smtClean="0"/>
              <a:t> las </a:t>
            </a:r>
            <a:r>
              <a:rPr lang="en-US" b="1" dirty="0" err="1" smtClean="0"/>
              <a:t>transformaciones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locales y </a:t>
            </a:r>
            <a:r>
              <a:rPr lang="en-US" dirty="0" err="1" smtClean="0"/>
              <a:t>estacionaridad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 no </a:t>
            </a:r>
            <a:r>
              <a:rPr lang="en-US" dirty="0" err="1" smtClean="0"/>
              <a:t>describimos</a:t>
            </a:r>
            <a:r>
              <a:rPr lang="en-US" dirty="0" smtClean="0"/>
              <a:t> las imagines completes, </a:t>
            </a:r>
            <a:r>
              <a:rPr lang="en-US" dirty="0" err="1" smtClean="0"/>
              <a:t>pero</a:t>
            </a:r>
            <a:r>
              <a:rPr lang="en-US" dirty="0" smtClean="0"/>
              <a:t> solo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pPr lvl="1"/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modelar</a:t>
            </a:r>
            <a:r>
              <a:rPr lang="en-US" dirty="0" smtClean="0"/>
              <a:t> </a:t>
            </a:r>
            <a:r>
              <a:rPr lang="en-US" dirty="0" err="1" smtClean="0"/>
              <a:t>transformaciones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Pedazos</a:t>
            </a:r>
            <a:r>
              <a:rPr lang="en-US" dirty="0" smtClean="0"/>
              <a:t> de </a:t>
            </a:r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las </a:t>
            </a:r>
            <a:r>
              <a:rPr lang="en-US" dirty="0" err="1" smtClean="0"/>
              <a:t>mismas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0859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17852</TotalTime>
  <Words>477</Words>
  <Application>Microsoft Office PowerPoint</Application>
  <PresentationFormat>Presentación en pantalla (16:9)</PresentationFormat>
  <Paragraphs>76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Roboto Condensed Light</vt:lpstr>
      <vt:lpstr>Roboto Condensed</vt:lpstr>
      <vt:lpstr>Arvo</vt:lpstr>
      <vt:lpstr>Salerio template</vt:lpstr>
      <vt:lpstr>Aprendizaje de Máquina – Tutorial Tensorflow</vt:lpstr>
      <vt:lpstr>Anuncios parroquiales</vt:lpstr>
      <vt:lpstr>Presentación de PowerPoint</vt:lpstr>
      <vt:lpstr>Presentación de PowerPoint</vt:lpstr>
      <vt:lpstr>Redes Neuronales Convolutivas</vt:lpstr>
      <vt:lpstr>Convolutional Neural Nets</vt:lpstr>
      <vt:lpstr>Image Transformations</vt:lpstr>
      <vt:lpstr>Transformaciones en imágenes</vt:lpstr>
      <vt:lpstr>Características locales y estacionaridad</vt:lpstr>
      <vt:lpstr>Classifiers and local features </vt:lpstr>
      <vt:lpstr>Estacionaridad (stationarity)</vt:lpstr>
      <vt:lpstr>Stock Market</vt:lpstr>
      <vt:lpstr>Images</vt:lpstr>
      <vt:lpstr>Imagenes y estacionaridad</vt:lpstr>
      <vt:lpstr>Convolución</vt:lpstr>
      <vt:lpstr>Convolutional Neural  Nets</vt:lpstr>
      <vt:lpstr>Convolution</vt:lpstr>
      <vt:lpstr>Pooling</vt:lpstr>
      <vt:lpstr>Pooling</vt:lpstr>
      <vt:lpstr>Analisis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46</cp:revision>
  <dcterms:modified xsi:type="dcterms:W3CDTF">2019-05-15T20:37:10Z</dcterms:modified>
</cp:coreProperties>
</file>