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9" r:id="rId3"/>
    <p:sldId id="284" r:id="rId4"/>
    <p:sldId id="376" r:id="rId5"/>
    <p:sldId id="383" r:id="rId6"/>
    <p:sldId id="380" r:id="rId7"/>
    <p:sldId id="381" r:id="rId8"/>
    <p:sldId id="382" r:id="rId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1"/>
      <p:bold r:id="rId12"/>
      <p:italic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Tecnolog</a:t>
            </a:r>
            <a:r>
              <a:rPr lang="es-MX" dirty="0" err="1"/>
              <a:t>ías</a:t>
            </a:r>
            <a:r>
              <a:rPr lang="es-MX" dirty="0"/>
              <a:t> de la Información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Tareas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 smtClean="0"/>
              <a:t>Leer:</a:t>
            </a:r>
          </a:p>
          <a:p>
            <a:pPr lvl="1"/>
            <a:r>
              <a:rPr lang="es-MX" dirty="0" smtClean="0">
                <a:hlinkClick r:id="rId2"/>
              </a:rPr>
              <a:t>Data </a:t>
            </a:r>
            <a:r>
              <a:rPr lang="es-MX" dirty="0" err="1" smtClean="0">
                <a:hlinkClick r:id="rId2"/>
              </a:rPr>
              <a:t>Visualization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for</a:t>
            </a:r>
            <a:r>
              <a:rPr lang="es-MX" dirty="0" smtClean="0">
                <a:hlinkClick r:id="rId2"/>
              </a:rPr>
              <a:t> Human </a:t>
            </a:r>
            <a:r>
              <a:rPr lang="es-MX" dirty="0" err="1" smtClean="0">
                <a:hlinkClick r:id="rId2"/>
              </a:rPr>
              <a:t>Perception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Hacer un reporte (1 pagina, </a:t>
            </a:r>
            <a:r>
              <a:rPr lang="es-MX" dirty="0" err="1" smtClean="0"/>
              <a:t>max</a:t>
            </a:r>
            <a:r>
              <a:rPr lang="es-MX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Visualización y narrativa de Historias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¿Cómo explicamos la ciencia de datos?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Grandes Elementos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Villano (Problema)</a:t>
            </a:r>
          </a:p>
          <a:p>
            <a:r>
              <a:rPr lang="es-MX" dirty="0" smtClean="0"/>
              <a:t>El Contraste, y como la solución arregla todo</a:t>
            </a:r>
          </a:p>
          <a:p>
            <a:r>
              <a:rPr lang="es-MX" sz="3200" b="1" dirty="0" smtClean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55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esenciales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Quién es la audiencia?</a:t>
            </a:r>
          </a:p>
          <a:p>
            <a:pPr lvl="1"/>
            <a:r>
              <a:rPr lang="es-MX" sz="2000" dirty="0" smtClean="0"/>
              <a:t>Contexto</a:t>
            </a:r>
          </a:p>
          <a:p>
            <a:r>
              <a:rPr lang="es-MX" sz="2000" dirty="0" smtClean="0"/>
              <a:t>La audiencia esta familiarizada con los datos?</a:t>
            </a:r>
          </a:p>
          <a:p>
            <a:r>
              <a:rPr lang="es-MX" sz="2000" b="1" dirty="0" smtClean="0"/>
              <a:t>Cual sería un escenario exitoso de la presentación?</a:t>
            </a:r>
          </a:p>
          <a:p>
            <a:r>
              <a:rPr lang="es-MX" sz="2000" b="1" dirty="0" smtClean="0"/>
              <a:t>Si tuvieras que reducir la presentación a una oración….cual sería?</a:t>
            </a:r>
            <a:endParaRPr lang="es-MX" sz="20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59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historia de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Tienen que ser capaces de quitar información innecesaria, y llevar el “y entonces….” (so-</a:t>
            </a:r>
            <a:r>
              <a:rPr lang="es-MX" dirty="0" err="1" smtClean="0"/>
              <a:t>what</a:t>
            </a:r>
            <a:r>
              <a:rPr lang="es-MX" dirty="0" smtClean="0"/>
              <a:t>) a una sola oración.</a:t>
            </a:r>
          </a:p>
          <a:p>
            <a:r>
              <a:rPr lang="es-MX" dirty="0" smtClean="0"/>
              <a:t>“Hubiera escrito una carta más corta pero no me dio tiempo”</a:t>
            </a:r>
          </a:p>
          <a:p>
            <a:r>
              <a:rPr lang="es-MX" dirty="0" smtClean="0"/>
              <a:t>Blaise Pascal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1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componentes en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articular tu punto de vista</a:t>
            </a:r>
          </a:p>
          <a:p>
            <a:r>
              <a:rPr lang="es-MX" dirty="0" smtClean="0"/>
              <a:t>Debe comunicar lo que esta en juego</a:t>
            </a:r>
          </a:p>
          <a:p>
            <a:r>
              <a:rPr lang="es-MX" dirty="0" smtClean="0"/>
              <a:t>Debe ser una oración completa.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43717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178</Words>
  <Application>Microsoft Office PowerPoint</Application>
  <PresentationFormat>Presentación en pantalla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Roboto Condensed Light</vt:lpstr>
      <vt:lpstr>Arvo</vt:lpstr>
      <vt:lpstr>Arial</vt:lpstr>
      <vt:lpstr>Roboto Condensed</vt:lpstr>
      <vt:lpstr>Salerio template</vt:lpstr>
      <vt:lpstr>Tecnologías de la Información</vt:lpstr>
      <vt:lpstr>Anuncios parroquiales</vt:lpstr>
      <vt:lpstr>Tarea 2</vt:lpstr>
      <vt:lpstr>Visualización y narrativa de Historias</vt:lpstr>
      <vt:lpstr>3 Grandes Elementos</vt:lpstr>
      <vt:lpstr>Pregunta esenciales</vt:lpstr>
      <vt:lpstr>La historia de 3 minutos</vt:lpstr>
      <vt:lpstr>3 componentes en 3 minutos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46</cp:revision>
  <dcterms:modified xsi:type="dcterms:W3CDTF">2019-03-08T21:25:27Z</dcterms:modified>
</cp:coreProperties>
</file>