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0"/>
  </p:notesMasterIdLst>
  <p:sldIdLst>
    <p:sldId id="256" r:id="rId2"/>
    <p:sldId id="259" r:id="rId3"/>
    <p:sldId id="284" r:id="rId4"/>
    <p:sldId id="376" r:id="rId5"/>
    <p:sldId id="383" r:id="rId6"/>
    <p:sldId id="384" r:id="rId7"/>
    <p:sldId id="385" r:id="rId8"/>
    <p:sldId id="386" r:id="rId9"/>
    <p:sldId id="377" r:id="rId10"/>
    <p:sldId id="378" r:id="rId11"/>
    <p:sldId id="379" r:id="rId12"/>
    <p:sldId id="380" r:id="rId13"/>
    <p:sldId id="381" r:id="rId14"/>
    <p:sldId id="382" r:id="rId15"/>
    <p:sldId id="388" r:id="rId16"/>
    <p:sldId id="389" r:id="rId17"/>
    <p:sldId id="390" r:id="rId18"/>
    <p:sldId id="391" r:id="rId19"/>
  </p:sldIdLst>
  <p:sldSz cx="9144000" cy="5143500" type="screen16x9"/>
  <p:notesSz cx="6858000" cy="9144000"/>
  <p:embeddedFontLst>
    <p:embeddedFont>
      <p:font typeface="Arvo" panose="020B0604020202020204" charset="0"/>
      <p:regular r:id="rId21"/>
      <p:bold r:id="rId22"/>
      <p:italic r:id="rId23"/>
      <p:boldItalic r:id="rId24"/>
    </p:embeddedFont>
    <p:embeddedFont>
      <p:font typeface="Roboto Condensed" panose="020B0604020202020204" charset="0"/>
      <p:regular r:id="rId25"/>
      <p:bold r:id="rId26"/>
      <p:italic r:id="rId27"/>
      <p:boldItalic r:id="rId28"/>
    </p:embeddedFont>
    <p:embeddedFont>
      <p:font typeface="Roboto Condensed Light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904" y="1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8806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842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9hUIxyE2Ns8?t=160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89GB6bC9_N4?t=422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eraction-design.org/literature/book/the-encyclopedia-of-human-computer-interaction-2nd-ed/data-visualization-for-human-perception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Tecnolog</a:t>
            </a:r>
            <a:r>
              <a:rPr lang="es-MX" dirty="0" err="1"/>
              <a:t>ías</a:t>
            </a:r>
            <a:r>
              <a:rPr lang="es-MX" dirty="0"/>
              <a:t> de la Información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tx1"/>
                </a:solidFill>
              </a:rPr>
              <a:t>Dr. Leon Felipe Palafox Novack</a:t>
            </a:r>
          </a:p>
          <a:p>
            <a:r>
              <a:rPr lang="es-MX" sz="1600" b="1" dirty="0">
                <a:solidFill>
                  <a:schemeClr val="tx1"/>
                </a:solidFill>
              </a:rPr>
              <a:t>lpalafox@up.edu.mx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Uno no vive sin el otro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7275" y="2127450"/>
            <a:ext cx="6132600" cy="952300"/>
          </a:xfrm>
        </p:spPr>
        <p:txBody>
          <a:bodyPr/>
          <a:lstStyle/>
          <a:p>
            <a:r>
              <a:rPr lang="es-MX" dirty="0" smtClean="0"/>
              <a:t>El superhéroe es definido por su conflicto, su problema o su villano.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10</a:t>
            </a:fld>
            <a:endParaRPr lang="es-MX"/>
          </a:p>
        </p:txBody>
      </p:sp>
      <p:pic>
        <p:nvPicPr>
          <p:cNvPr id="1026" name="Picture 2" descr="Black Manta Aquaman Vol 8 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825" y="2324099"/>
            <a:ext cx="1188550" cy="205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en/9/98/Joker_%28DC_Comics_character%2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925" y="2324099"/>
            <a:ext cx="1631111" cy="205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en/d/d5/LexLuthor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180" y="2324099"/>
            <a:ext cx="1417770" cy="2056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apa038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060" y="2324099"/>
            <a:ext cx="1478095" cy="205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79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“Al establecer la importancia del problema (villano), se enfatiza la importancia de nuestra solución (héroe)”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0305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1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>
                <a:hlinkClick r:id="rId2"/>
              </a:rPr>
              <a:t>Cómo revolucionamos el mundo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7181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2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>
                <a:hlinkClick r:id="rId2"/>
              </a:rPr>
              <a:t>Como hacemos videojuegos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7932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3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14</a:t>
            </a:fld>
            <a:endParaRPr lang="es-MX"/>
          </a:p>
        </p:txBody>
      </p:sp>
      <p:pic>
        <p:nvPicPr>
          <p:cNvPr id="3074" name="Picture 2" descr="Image result for amlo more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125" y="1436915"/>
            <a:ext cx="6613132" cy="280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404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 smtClean="0"/>
              <a:t>Ejercicios</a:t>
            </a:r>
            <a:endParaRPr lang="es-MX" sz="2400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007082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Rival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16</a:t>
            </a:fld>
            <a:endParaRPr lang="es-MX"/>
          </a:p>
        </p:txBody>
      </p:sp>
      <p:pic>
        <p:nvPicPr>
          <p:cNvPr id="4098" name="Picture 2" descr="Image result for netflix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087" y="1280511"/>
            <a:ext cx="5566969" cy="313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065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Rival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17</a:t>
            </a:fld>
            <a:endParaRPr lang="es-MX"/>
          </a:p>
        </p:txBody>
      </p:sp>
      <p:pic>
        <p:nvPicPr>
          <p:cNvPr id="5122" name="Picture 2" descr="Image result for starbuck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914" y="1422295"/>
            <a:ext cx="4643582" cy="309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713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18</a:t>
            </a:fld>
            <a:endParaRPr lang="es-MX"/>
          </a:p>
        </p:txBody>
      </p:sp>
      <p:pic>
        <p:nvPicPr>
          <p:cNvPr id="6148" name="Picture 4" descr="Image result for paypal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1966005"/>
            <a:ext cx="25336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age result for tesla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486" y="1660072"/>
            <a:ext cx="1964416" cy="196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303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Anuncios parroquiales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 smtClean="0"/>
              <a:t>Tareas</a:t>
            </a: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Tarea </a:t>
            </a:r>
            <a:r>
              <a:rPr lang="es-MX" dirty="0" smtClean="0"/>
              <a:t>2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5" y="1333700"/>
            <a:ext cx="6132600" cy="3145500"/>
          </a:xfrm>
        </p:spPr>
        <p:txBody>
          <a:bodyPr/>
          <a:lstStyle/>
          <a:p>
            <a:r>
              <a:rPr lang="es-MX" dirty="0" smtClean="0"/>
              <a:t>Leer:</a:t>
            </a:r>
          </a:p>
          <a:p>
            <a:pPr lvl="1"/>
            <a:r>
              <a:rPr lang="es-MX" dirty="0" smtClean="0">
                <a:hlinkClick r:id="rId2"/>
              </a:rPr>
              <a:t>Data </a:t>
            </a:r>
            <a:r>
              <a:rPr lang="es-MX" dirty="0" err="1" smtClean="0">
                <a:hlinkClick r:id="rId2"/>
              </a:rPr>
              <a:t>Visualization</a:t>
            </a:r>
            <a:r>
              <a:rPr lang="es-MX" dirty="0" smtClean="0">
                <a:hlinkClick r:id="rId2"/>
              </a:rPr>
              <a:t> </a:t>
            </a:r>
            <a:r>
              <a:rPr lang="es-MX" dirty="0" err="1" smtClean="0">
                <a:hlinkClick r:id="rId2"/>
              </a:rPr>
              <a:t>for</a:t>
            </a:r>
            <a:r>
              <a:rPr lang="es-MX" dirty="0" smtClean="0">
                <a:hlinkClick r:id="rId2"/>
              </a:rPr>
              <a:t> Human </a:t>
            </a:r>
            <a:r>
              <a:rPr lang="es-MX" dirty="0" err="1" smtClean="0">
                <a:hlinkClick r:id="rId2"/>
              </a:rPr>
              <a:t>Perception</a:t>
            </a:r>
            <a:endParaRPr lang="es-MX" dirty="0" smtClean="0"/>
          </a:p>
          <a:p>
            <a:endParaRPr lang="es-MX" dirty="0"/>
          </a:p>
          <a:p>
            <a:r>
              <a:rPr lang="es-MX" dirty="0" smtClean="0"/>
              <a:t>Hacer un reporte (1 pagina, </a:t>
            </a:r>
            <a:r>
              <a:rPr lang="es-MX" dirty="0" err="1" smtClean="0"/>
              <a:t>max</a:t>
            </a:r>
            <a:r>
              <a:rPr lang="es-MX" dirty="0" smtClean="0"/>
              <a:t>)</a:t>
            </a:r>
            <a:endParaRPr lang="es-MX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3246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 smtClean="0"/>
              <a:t>Visualización y narrativa de Historias</a:t>
            </a:r>
            <a:endParaRPr lang="es-MX" sz="2400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 smtClean="0"/>
              <a:t>¿Cómo explicamos la ciencia de datos?</a:t>
            </a: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780815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Por que necesitamos aprender narrativa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La ciencia de Datos no esta dirigida a TI</a:t>
            </a:r>
          </a:p>
          <a:p>
            <a:pPr lvl="1"/>
            <a:r>
              <a:rPr lang="es-MX" dirty="0" smtClean="0"/>
              <a:t>Está dirigida al público</a:t>
            </a:r>
          </a:p>
          <a:p>
            <a:r>
              <a:rPr lang="es-MX" dirty="0" smtClean="0"/>
              <a:t>Cómo es que tu solución trae valor?</a:t>
            </a:r>
          </a:p>
          <a:p>
            <a:r>
              <a:rPr lang="es-MX" dirty="0" smtClean="0"/>
              <a:t>Cómo es tu solución mejor a lo ya antes expuesto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1665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Como contar historias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La ciencia de datos utiliza gráficas para contar historias.</a:t>
            </a:r>
          </a:p>
          <a:p>
            <a:r>
              <a:rPr lang="es-MX" dirty="0" smtClean="0"/>
              <a:t>Como toda historia, tiene un principio, un medio y un final.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7766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Elementos de una historia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600" dirty="0" smtClean="0"/>
              <a:t>Locación (Donde)</a:t>
            </a:r>
          </a:p>
          <a:p>
            <a:endParaRPr lang="es-MX" sz="1600" dirty="0" smtClean="0"/>
          </a:p>
          <a:p>
            <a:r>
              <a:rPr lang="es-MX" sz="1600" dirty="0" smtClean="0"/>
              <a:t>Héroe (Quién)</a:t>
            </a:r>
          </a:p>
          <a:p>
            <a:endParaRPr lang="es-MX" sz="1600" dirty="0"/>
          </a:p>
          <a:p>
            <a:r>
              <a:rPr lang="es-MX" sz="1600" dirty="0" smtClean="0"/>
              <a:t>Contexto Histórico (Cuando)</a:t>
            </a:r>
          </a:p>
          <a:p>
            <a:endParaRPr lang="es-MX" sz="1600" dirty="0"/>
          </a:p>
          <a:p>
            <a:r>
              <a:rPr lang="es-MX" sz="1600" dirty="0" smtClean="0"/>
              <a:t>Historia (Como)</a:t>
            </a:r>
          </a:p>
          <a:p>
            <a:endParaRPr lang="es-MX" sz="1600" dirty="0"/>
          </a:p>
          <a:p>
            <a:r>
              <a:rPr lang="es-MX" sz="1600" dirty="0" smtClean="0"/>
              <a:t>Villano (Porque)</a:t>
            </a:r>
          </a:p>
          <a:p>
            <a:endParaRPr lang="es-MX" sz="16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3840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Películas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8</a:t>
            </a:fld>
            <a:endParaRPr lang="es-MX"/>
          </a:p>
        </p:txBody>
      </p:sp>
      <p:pic>
        <p:nvPicPr>
          <p:cNvPr id="2050" name="Picture 2" descr="Image result for star wa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18850" y="1538514"/>
            <a:ext cx="1941625" cy="301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lord of the ring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01958" y="1538514"/>
            <a:ext cx="2031843" cy="301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935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Elementos Narrativos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Quién es el mejor superhéroe:</a:t>
            </a:r>
          </a:p>
          <a:p>
            <a:pPr lvl="1"/>
            <a:r>
              <a:rPr lang="es-MX" dirty="0" smtClean="0"/>
              <a:t>Batman</a:t>
            </a:r>
          </a:p>
          <a:p>
            <a:pPr lvl="1"/>
            <a:r>
              <a:rPr lang="es-MX" dirty="0" smtClean="0"/>
              <a:t>Capitán América</a:t>
            </a:r>
          </a:p>
          <a:p>
            <a:pPr lvl="1"/>
            <a:r>
              <a:rPr lang="es-MX" dirty="0" smtClean="0"/>
              <a:t>Superman</a:t>
            </a:r>
          </a:p>
          <a:p>
            <a:pPr lvl="1"/>
            <a:r>
              <a:rPr lang="es-MX" dirty="0" err="1" smtClean="0"/>
              <a:t>Aquaman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2925463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7538</TotalTime>
  <Words>224</Words>
  <Application>Microsoft Office PowerPoint</Application>
  <PresentationFormat>Presentación en pantalla (16:9)</PresentationFormat>
  <Paragraphs>70</Paragraphs>
  <Slides>18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Arvo</vt:lpstr>
      <vt:lpstr>Roboto Condensed</vt:lpstr>
      <vt:lpstr>Roboto Condensed Light</vt:lpstr>
      <vt:lpstr>Salerio template</vt:lpstr>
      <vt:lpstr>Tecnologías de la Información</vt:lpstr>
      <vt:lpstr>Anuncios parroquiales</vt:lpstr>
      <vt:lpstr>Tarea 2</vt:lpstr>
      <vt:lpstr>Visualización y narrativa de Historias</vt:lpstr>
      <vt:lpstr>Por que necesitamos aprender narrativa</vt:lpstr>
      <vt:lpstr>Como contar historias</vt:lpstr>
      <vt:lpstr>Elementos de una historia</vt:lpstr>
      <vt:lpstr>Películas</vt:lpstr>
      <vt:lpstr>Elementos Narrativos</vt:lpstr>
      <vt:lpstr>Uno no vive sin el otro</vt:lpstr>
      <vt:lpstr>Presentación de PowerPoint</vt:lpstr>
      <vt:lpstr>Ejemplo 1</vt:lpstr>
      <vt:lpstr>Ejemplo 2</vt:lpstr>
      <vt:lpstr>Ejemplo 3</vt:lpstr>
      <vt:lpstr>Ejercicios</vt:lpstr>
      <vt:lpstr>Rival</vt:lpstr>
      <vt:lpstr>Rival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Leon Palafox</cp:lastModifiedBy>
  <cp:revision>39</cp:revision>
  <dcterms:modified xsi:type="dcterms:W3CDTF">2019-02-22T21:57:19Z</dcterms:modified>
</cp:coreProperties>
</file>