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5" r:id="rId4"/>
  </p:sldMasterIdLst>
  <p:notesMasterIdLst>
    <p:notesMasterId r:id="rId24"/>
  </p:notesMasterIdLst>
  <p:handoutMasterIdLst>
    <p:handoutMasterId r:id="rId25"/>
  </p:handoutMasterIdLst>
  <p:sldIdLst>
    <p:sldId id="2134806058" r:id="rId5"/>
    <p:sldId id="2134806075" r:id="rId6"/>
    <p:sldId id="2134806077" r:id="rId7"/>
    <p:sldId id="294" r:id="rId8"/>
    <p:sldId id="2134806059" r:id="rId9"/>
    <p:sldId id="2134806061" r:id="rId10"/>
    <p:sldId id="2134806062" r:id="rId11"/>
    <p:sldId id="2134806060" r:id="rId12"/>
    <p:sldId id="2134806063" r:id="rId13"/>
    <p:sldId id="2134806064" r:id="rId14"/>
    <p:sldId id="2134806066" r:id="rId15"/>
    <p:sldId id="2134806067" r:id="rId16"/>
    <p:sldId id="2134806068" r:id="rId17"/>
    <p:sldId id="2134806069" r:id="rId18"/>
    <p:sldId id="2134806070" r:id="rId19"/>
    <p:sldId id="2134806071" r:id="rId20"/>
    <p:sldId id="2134806073" r:id="rId21"/>
    <p:sldId id="2134806074" r:id="rId22"/>
    <p:sldId id="2134806072" r:id="rId23"/>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ヒラギノ角ゴ Pro W3" panose="020B0300000000000000"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ヒラギノ角ゴ Pro W3" panose="020B0300000000000000"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ヒラギノ角ゴ Pro W3" panose="020B0300000000000000"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ヒラギノ角ゴ Pro W3" panose="020B0300000000000000"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ヒラギノ角ゴ Pro W3" panose="020B0300000000000000"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panose="020B0300000000000000"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panose="020B0300000000000000"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panose="020B0300000000000000"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panose="020B0300000000000000" pitchFamily="34" charset="-128"/>
        <a:cs typeface="+mn-cs"/>
      </a:defRPr>
    </a:lvl9pPr>
  </p:defaultTextStyle>
  <p:extLst>
    <p:ext uri="{521415D9-36F7-43E2-AB2F-B90AF26B5E84}">
      <p14:sectionLst xmlns:p14="http://schemas.microsoft.com/office/powerpoint/2010/main">
        <p14:section name="既定のセクション" id="{6233FD2D-04F3-4E51-B859-8C9530E5072C}">
          <p14:sldIdLst>
            <p14:sldId id="2134806058"/>
          </p14:sldIdLst>
        </p14:section>
        <p14:section name="Materials to be submitted" id="{1077AC15-83D1-427B-91A6-1CC14307FADC}">
          <p14:sldIdLst>
            <p14:sldId id="2134806075"/>
            <p14:sldId id="2134806077"/>
            <p14:sldId id="294"/>
            <p14:sldId id="2134806059"/>
            <p14:sldId id="2134806061"/>
            <p14:sldId id="2134806062"/>
            <p14:sldId id="2134806060"/>
            <p14:sldId id="2134806063"/>
            <p14:sldId id="2134806064"/>
            <p14:sldId id="2134806066"/>
            <p14:sldId id="2134806067"/>
            <p14:sldId id="2134806068"/>
            <p14:sldId id="2134806069"/>
            <p14:sldId id="2134806070"/>
            <p14:sldId id="2134806071"/>
            <p14:sldId id="2134806073"/>
            <p14:sldId id="2134806074"/>
            <p14:sldId id="2134806072"/>
          </p14:sldIdLst>
        </p14:section>
      </p14:sectionLst>
    </p:ext>
    <p:ext uri="{EFAFB233-063F-42B5-8137-9DF3F51BA10A}">
      <p15:sldGuideLst xmlns:p15="http://schemas.microsoft.com/office/powerpoint/2012/main">
        <p15:guide id="1" orient="horz" pos="2184"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kiko Takeoka" initials="AT" lastIdx="10" clrIdx="6">
    <p:extLst>
      <p:ext uri="{19B8F6BF-5375-455C-9EA6-DF929625EA0E}">
        <p15:presenceInfo xmlns:p15="http://schemas.microsoft.com/office/powerpoint/2012/main" userId="Akiko Takeoka" providerId="None"/>
      </p:ext>
    </p:extLst>
  </p:cmAuthor>
  <p:cmAuthor id="1" name="Hirose, Keiichiro" initials="HK" lastIdx="5" clrIdx="0">
    <p:extLst>
      <p:ext uri="{19B8F6BF-5375-455C-9EA6-DF929625EA0E}">
        <p15:presenceInfo xmlns:p15="http://schemas.microsoft.com/office/powerpoint/2012/main" userId="S::Keiichiro.Hirose@alexion.com::0708ff54-5c3f-40af-ad4d-58f9ce172dfb" providerId="AD"/>
      </p:ext>
    </p:extLst>
  </p:cmAuthor>
  <p:cmAuthor id="8" name="Hanzawa, Yuiko" initials="HY" lastIdx="13" clrIdx="7">
    <p:extLst>
      <p:ext uri="{19B8F6BF-5375-455C-9EA6-DF929625EA0E}">
        <p15:presenceInfo xmlns:p15="http://schemas.microsoft.com/office/powerpoint/2012/main" userId="S::Yuiko.Hanzawa@alexion.com::b106d04f-5686-478a-906c-9b0230a80075" providerId="AD"/>
      </p:ext>
    </p:extLst>
  </p:cmAuthor>
  <p:cmAuthor id="2" name="Yamaguchi, Kaori" initials="YK" lastIdx="7" clrIdx="1">
    <p:extLst>
      <p:ext uri="{19B8F6BF-5375-455C-9EA6-DF929625EA0E}">
        <p15:presenceInfo xmlns:p15="http://schemas.microsoft.com/office/powerpoint/2012/main" userId="S-1-5-21-1707218368-1620340488-56781596-159812" providerId="AD"/>
      </p:ext>
    </p:extLst>
  </p:cmAuthor>
  <p:cmAuthor id="9" name="Hamaguchi, Takahito" initials="HT" lastIdx="13" clrIdx="8">
    <p:extLst>
      <p:ext uri="{19B8F6BF-5375-455C-9EA6-DF929625EA0E}">
        <p15:presenceInfo xmlns:p15="http://schemas.microsoft.com/office/powerpoint/2012/main" userId="S::Takahito.Hamaguchi@alexion.com::c606933e-3fbe-489e-a088-64260bfbbd18" providerId="AD"/>
      </p:ext>
    </p:extLst>
  </p:cmAuthor>
  <p:cmAuthor id="3" name="Sakairi, Mikiko" initials="SM" lastIdx="7" clrIdx="2">
    <p:extLst>
      <p:ext uri="{19B8F6BF-5375-455C-9EA6-DF929625EA0E}">
        <p15:presenceInfo xmlns:p15="http://schemas.microsoft.com/office/powerpoint/2012/main" userId="S::Mikiko.Sakairi@alexion.com::0c407373-2032-4e04-99f0-b0c401c85e69" providerId="AD"/>
      </p:ext>
    </p:extLst>
  </p:cmAuthor>
  <p:cmAuthor id="10" name="Okamoto, Hiroyuki" initials="OH" lastIdx="2" clrIdx="9">
    <p:extLst>
      <p:ext uri="{19B8F6BF-5375-455C-9EA6-DF929625EA0E}">
        <p15:presenceInfo xmlns:p15="http://schemas.microsoft.com/office/powerpoint/2012/main" userId="S::Hiroyuki.Okamoto@alexion.com::a3f9dfba-c3bd-425a-bf80-ed4ef991af4e" providerId="AD"/>
      </p:ext>
    </p:extLst>
  </p:cmAuthor>
  <p:cmAuthor id="4" name="Ohneda, Mamoru" initials="OM" lastIdx="1" clrIdx="3">
    <p:extLst>
      <p:ext uri="{19B8F6BF-5375-455C-9EA6-DF929625EA0E}">
        <p15:presenceInfo xmlns:p15="http://schemas.microsoft.com/office/powerpoint/2012/main" userId="Ohneda, Mamoru" providerId="None"/>
      </p:ext>
    </p:extLst>
  </p:cmAuthor>
  <p:cmAuthor id="5" name="Shoko Yamamoto" initials="SY" lastIdx="3" clrIdx="4">
    <p:extLst>
      <p:ext uri="{19B8F6BF-5375-455C-9EA6-DF929625EA0E}">
        <p15:presenceInfo xmlns:p15="http://schemas.microsoft.com/office/powerpoint/2012/main" userId="Z0Du8GNxutQpkVm626NCAbzqItKold4ioMVpFf1VmT8=" providerId="None"/>
      </p:ext>
    </p:extLst>
  </p:cmAuthor>
  <p:cmAuthor id="6" name="Hirose, Keiichiro" initials="HK [2]" lastIdx="6" clrIdx="5">
    <p:extLst>
      <p:ext uri="{19B8F6BF-5375-455C-9EA6-DF929625EA0E}">
        <p15:presenceInfo xmlns:p15="http://schemas.microsoft.com/office/powerpoint/2012/main" userId="Hirose, Keiichir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56" autoAdjust="0"/>
    <p:restoredTop sz="96727" autoAdjust="0"/>
  </p:normalViewPr>
  <p:slideViewPr>
    <p:cSldViewPr snapToGrid="0" snapToObjects="1">
      <p:cViewPr varScale="1">
        <p:scale>
          <a:sx n="97" d="100"/>
          <a:sy n="97" d="100"/>
        </p:scale>
        <p:origin x="1794" y="90"/>
      </p:cViewPr>
      <p:guideLst>
        <p:guide orient="horz" pos="2184"/>
        <p:guide pos="2880"/>
      </p:guideLst>
    </p:cSldViewPr>
  </p:slideViewPr>
  <p:outlineViewPr>
    <p:cViewPr>
      <p:scale>
        <a:sx n="50" d="100"/>
        <a:sy n="50" d="100"/>
      </p:scale>
      <p:origin x="0" y="-32"/>
    </p:cViewPr>
  </p:outlineViewPr>
  <p:notesTextViewPr>
    <p:cViewPr>
      <p:scale>
        <a:sx n="40" d="100"/>
        <a:sy n="40" d="100"/>
      </p:scale>
      <p:origin x="0" y="0"/>
    </p:cViewPr>
  </p:notesTextViewPr>
  <p:sorterViewPr>
    <p:cViewPr varScale="1">
      <p:scale>
        <a:sx n="1" d="1"/>
        <a:sy n="1" d="1"/>
      </p:scale>
      <p:origin x="0" y="0"/>
    </p:cViewPr>
  </p:sorterViewPr>
  <p:notesViewPr>
    <p:cSldViewPr snapToGrid="0" snapToObjects="1">
      <p:cViewPr varScale="1">
        <p:scale>
          <a:sx n="227" d="100"/>
          <a:sy n="227" d="100"/>
        </p:scale>
        <p:origin x="3336" y="184"/>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D92839-B5EA-4EDD-96AD-9CFFECA79328}" type="doc">
      <dgm:prSet loTypeId="urn:microsoft.com/office/officeart/2005/8/layout/chevron2" loCatId="process" qsTypeId="urn:microsoft.com/office/officeart/2005/8/quickstyle/simple1" qsCatId="simple" csTypeId="urn:microsoft.com/office/officeart/2005/8/colors/accent1_5" csCatId="accent1" phldr="1"/>
      <dgm:spPr/>
      <dgm:t>
        <a:bodyPr/>
        <a:lstStyle/>
        <a:p>
          <a:endParaRPr kumimoji="1" lang="ja-JP" altLang="en-US"/>
        </a:p>
      </dgm:t>
    </dgm:pt>
    <dgm:pt modelId="{2224E923-49B3-4BB9-A605-17E7BB3E68C0}">
      <dgm:prSet phldrT="[テキスト]"/>
      <dgm:spPr/>
      <dgm:t>
        <a:bodyPr/>
        <a:lstStyle/>
        <a:p>
          <a:r>
            <a:rPr kumimoji="1" lang="en-US" altLang="ja-JP" dirty="0"/>
            <a:t>EOP2 consultation</a:t>
          </a:r>
          <a:endParaRPr kumimoji="1" lang="ja-JP" altLang="en-US" dirty="0"/>
        </a:p>
      </dgm:t>
    </dgm:pt>
    <dgm:pt modelId="{DB8B92BF-6043-4204-A769-B2C93AD89204}" type="parTrans" cxnId="{5B22084D-9F6B-4556-A107-F90B3F1ABE21}">
      <dgm:prSet/>
      <dgm:spPr/>
      <dgm:t>
        <a:bodyPr/>
        <a:lstStyle/>
        <a:p>
          <a:endParaRPr kumimoji="1" lang="ja-JP" altLang="en-US"/>
        </a:p>
      </dgm:t>
    </dgm:pt>
    <dgm:pt modelId="{05B868DA-5919-4B7C-B698-E5E8561BE320}" type="sibTrans" cxnId="{5B22084D-9F6B-4556-A107-F90B3F1ABE21}">
      <dgm:prSet/>
      <dgm:spPr/>
      <dgm:t>
        <a:bodyPr/>
        <a:lstStyle/>
        <a:p>
          <a:endParaRPr kumimoji="1" lang="ja-JP" altLang="en-US"/>
        </a:p>
      </dgm:t>
    </dgm:pt>
    <dgm:pt modelId="{D1AD37CD-4047-4998-94E2-042EBB9BADF0}">
      <dgm:prSet phldrT="[テキスト]" custT="1"/>
      <dgm:spPr/>
      <dgm:t>
        <a:bodyPr/>
        <a:lstStyle/>
        <a:p>
          <a:pPr>
            <a:buFont typeface="Arial" panose="020B0604020202020204" pitchFamily="34" charset="0"/>
            <a:buChar char="•"/>
          </a:pPr>
          <a:r>
            <a:rPr kumimoji="1" lang="en-US" altLang="ja-JP" sz="1800" dirty="0"/>
            <a:t>Confirm the scope of the </a:t>
          </a:r>
          <a:r>
            <a:rPr lang="en-US" altLang="ja-JP" sz="1800" b="0" i="0" u="none" strike="noStrike" baseline="0" dirty="0" err="1">
              <a:latin typeface="Arial "/>
              <a:cs typeface="Calibri" panose="020F0502020204030204" pitchFamily="34" charset="0"/>
            </a:rPr>
            <a:t>eData</a:t>
          </a:r>
          <a:r>
            <a:rPr lang="en-US" altLang="ja-JP" sz="1800" b="0" i="0" u="none" strike="noStrike" baseline="0" dirty="0">
              <a:latin typeface="Arial "/>
              <a:cs typeface="Calibri" panose="020F0502020204030204" pitchFamily="34" charset="0"/>
            </a:rPr>
            <a:t> submission along with the appropriateness of the clinical data package</a:t>
          </a:r>
          <a:endParaRPr kumimoji="1" lang="ja-JP" altLang="en-US" sz="1800" dirty="0"/>
        </a:p>
      </dgm:t>
    </dgm:pt>
    <dgm:pt modelId="{C6691B1E-E836-417D-A5C1-E1343AAD0C43}" type="parTrans" cxnId="{40506643-C036-45BF-9E66-D83DC1F8439A}">
      <dgm:prSet/>
      <dgm:spPr/>
      <dgm:t>
        <a:bodyPr/>
        <a:lstStyle/>
        <a:p>
          <a:endParaRPr kumimoji="1" lang="ja-JP" altLang="en-US"/>
        </a:p>
      </dgm:t>
    </dgm:pt>
    <dgm:pt modelId="{52C3B702-F4A8-41B5-B16F-4C96C8243BA7}" type="sibTrans" cxnId="{40506643-C036-45BF-9E66-D83DC1F8439A}">
      <dgm:prSet/>
      <dgm:spPr/>
      <dgm:t>
        <a:bodyPr/>
        <a:lstStyle/>
        <a:p>
          <a:endParaRPr kumimoji="1" lang="ja-JP" altLang="en-US"/>
        </a:p>
      </dgm:t>
    </dgm:pt>
    <dgm:pt modelId="{258FFB0C-8B15-49F8-B000-DD94059C485D}">
      <dgm:prSet phldrT="[テキスト]"/>
      <dgm:spPr/>
      <dgm:t>
        <a:bodyPr/>
        <a:lstStyle/>
        <a:p>
          <a:r>
            <a:rPr kumimoji="1" lang="en-US" altLang="ja-JP" dirty="0"/>
            <a:t>Consultation on expected review schedule</a:t>
          </a:r>
        </a:p>
      </dgm:t>
    </dgm:pt>
    <dgm:pt modelId="{C0597B1E-30B5-41F0-8AAF-0EE4FFD4BD6D}" type="parTrans" cxnId="{323B5ACA-BB5D-4E5F-9963-3C44448702E1}">
      <dgm:prSet/>
      <dgm:spPr/>
      <dgm:t>
        <a:bodyPr/>
        <a:lstStyle/>
        <a:p>
          <a:endParaRPr kumimoji="1" lang="ja-JP" altLang="en-US"/>
        </a:p>
      </dgm:t>
    </dgm:pt>
    <dgm:pt modelId="{2F339234-5AF6-4193-8767-8B0751C6275A}" type="sibTrans" cxnId="{323B5ACA-BB5D-4E5F-9963-3C44448702E1}">
      <dgm:prSet/>
      <dgm:spPr/>
      <dgm:t>
        <a:bodyPr/>
        <a:lstStyle/>
        <a:p>
          <a:endParaRPr kumimoji="1" lang="ja-JP" altLang="en-US"/>
        </a:p>
      </dgm:t>
    </dgm:pt>
    <dgm:pt modelId="{6B7578B4-D6AA-4F58-A8B5-3F588D05592D}">
      <dgm:prSet phldrT="[テキスト]" custT="1"/>
      <dgm:spPr/>
      <dgm:t>
        <a:bodyPr/>
        <a:lstStyle/>
        <a:p>
          <a:pPr>
            <a:buNone/>
          </a:pPr>
          <a:r>
            <a:rPr lang="en-US" altLang="ja-JP" sz="1800" b="0" i="0" u="none" strike="noStrike" baseline="0" dirty="0">
              <a:latin typeface="Arial "/>
              <a:cs typeface="Calibri" panose="020F0502020204030204" pitchFamily="34" charset="0"/>
            </a:rPr>
            <a:t>&lt;Step 2&gt;</a:t>
          </a:r>
          <a:endParaRPr kumimoji="1" lang="ja-JP" altLang="en-US" sz="1800" dirty="0"/>
        </a:p>
      </dgm:t>
    </dgm:pt>
    <dgm:pt modelId="{82F04FA3-1BA1-42A0-B39B-68DFB39A05EC}" type="parTrans" cxnId="{4802FC60-BAF9-4021-B541-D330624553D0}">
      <dgm:prSet/>
      <dgm:spPr/>
      <dgm:t>
        <a:bodyPr/>
        <a:lstStyle/>
        <a:p>
          <a:endParaRPr kumimoji="1" lang="ja-JP" altLang="en-US"/>
        </a:p>
      </dgm:t>
    </dgm:pt>
    <dgm:pt modelId="{937BCE5A-C4AA-4BCF-9CDD-D3BDFFFAB194}" type="sibTrans" cxnId="{4802FC60-BAF9-4021-B541-D330624553D0}">
      <dgm:prSet/>
      <dgm:spPr/>
      <dgm:t>
        <a:bodyPr/>
        <a:lstStyle/>
        <a:p>
          <a:endParaRPr kumimoji="1" lang="ja-JP" altLang="en-US"/>
        </a:p>
      </dgm:t>
    </dgm:pt>
    <dgm:pt modelId="{5C531B14-337D-48FE-B4D5-F90DEDE973D2}">
      <dgm:prSet phldrT="[テキスト]"/>
      <dgm:spPr/>
      <dgm:t>
        <a:bodyPr/>
        <a:lstStyle/>
        <a:p>
          <a:r>
            <a:rPr kumimoji="1" lang="en-US" altLang="ja-JP" dirty="0"/>
            <a:t>J-NDA</a:t>
          </a:r>
          <a:endParaRPr kumimoji="1" lang="ja-JP" altLang="en-US" dirty="0"/>
        </a:p>
      </dgm:t>
    </dgm:pt>
    <dgm:pt modelId="{DE130B5D-D702-43D5-9122-44B6AB1D90B1}" type="parTrans" cxnId="{8E9B2964-DD19-4F57-82A7-8CDAF1B28148}">
      <dgm:prSet/>
      <dgm:spPr/>
      <dgm:t>
        <a:bodyPr/>
        <a:lstStyle/>
        <a:p>
          <a:endParaRPr kumimoji="1" lang="ja-JP" altLang="en-US"/>
        </a:p>
      </dgm:t>
    </dgm:pt>
    <dgm:pt modelId="{8A5A18E6-6755-43B5-8263-909777B7F8B9}" type="sibTrans" cxnId="{8E9B2964-DD19-4F57-82A7-8CDAF1B28148}">
      <dgm:prSet/>
      <dgm:spPr/>
      <dgm:t>
        <a:bodyPr/>
        <a:lstStyle/>
        <a:p>
          <a:endParaRPr kumimoji="1" lang="ja-JP" altLang="en-US"/>
        </a:p>
      </dgm:t>
    </dgm:pt>
    <dgm:pt modelId="{AA79F7DC-FB50-4A32-8EC6-5505F0310E86}">
      <dgm:prSet phldrT="[テキスト]" custT="1"/>
      <dgm:spPr/>
      <dgm:t>
        <a:bodyPr/>
        <a:lstStyle/>
        <a:p>
          <a:pPr>
            <a:buNone/>
          </a:pPr>
          <a:r>
            <a:rPr kumimoji="1" lang="en-US" altLang="ja-JP" sz="1800" dirty="0"/>
            <a:t>&lt;Step 3&gt;</a:t>
          </a:r>
          <a:endParaRPr kumimoji="1" lang="ja-JP" altLang="en-US" sz="1800" dirty="0"/>
        </a:p>
      </dgm:t>
    </dgm:pt>
    <dgm:pt modelId="{29E5D769-76EC-410F-B9E8-DA18835B6EB3}" type="parTrans" cxnId="{51DAF4F9-062B-4AD1-BA85-A46765331F09}">
      <dgm:prSet/>
      <dgm:spPr/>
      <dgm:t>
        <a:bodyPr/>
        <a:lstStyle/>
        <a:p>
          <a:endParaRPr kumimoji="1" lang="ja-JP" altLang="en-US"/>
        </a:p>
      </dgm:t>
    </dgm:pt>
    <dgm:pt modelId="{487C5B6B-1654-41AE-AF8E-90363DD29416}" type="sibTrans" cxnId="{51DAF4F9-062B-4AD1-BA85-A46765331F09}">
      <dgm:prSet/>
      <dgm:spPr/>
      <dgm:t>
        <a:bodyPr/>
        <a:lstStyle/>
        <a:p>
          <a:endParaRPr kumimoji="1" lang="ja-JP" altLang="en-US"/>
        </a:p>
      </dgm:t>
    </dgm:pt>
    <dgm:pt modelId="{A34DDBDC-77BF-4B5A-8F60-ED0C1AA8F854}">
      <dgm:prSet phldrT="[テキスト]" custT="1"/>
      <dgm:spPr/>
      <dgm:t>
        <a:bodyPr/>
        <a:lstStyle/>
        <a:p>
          <a:pPr>
            <a:buNone/>
          </a:pPr>
          <a:r>
            <a:rPr lang="en-US" altLang="ja-JP" sz="1800" b="0" i="0" u="none" strike="noStrike" baseline="0" dirty="0">
              <a:latin typeface="Arial "/>
              <a:cs typeface="Calibri" panose="020F0502020204030204" pitchFamily="34" charset="0"/>
            </a:rPr>
            <a:t>&lt;Step 1&gt;</a:t>
          </a:r>
          <a:endParaRPr kumimoji="1" lang="ja-JP" altLang="en-US" sz="1800" dirty="0"/>
        </a:p>
      </dgm:t>
    </dgm:pt>
    <dgm:pt modelId="{26F52B1B-3C3B-4193-9A98-441BBD94461A}" type="parTrans" cxnId="{F9952B5B-61A4-4098-9D89-66611F87F06C}">
      <dgm:prSet/>
      <dgm:spPr/>
      <dgm:t>
        <a:bodyPr/>
        <a:lstStyle/>
        <a:p>
          <a:endParaRPr kumimoji="1" lang="ja-JP" altLang="en-US"/>
        </a:p>
      </dgm:t>
    </dgm:pt>
    <dgm:pt modelId="{8E99EEB2-7AE0-4678-975A-8A126FDE0A7D}" type="sibTrans" cxnId="{F9952B5B-61A4-4098-9D89-66611F87F06C}">
      <dgm:prSet/>
      <dgm:spPr/>
      <dgm:t>
        <a:bodyPr/>
        <a:lstStyle/>
        <a:p>
          <a:endParaRPr kumimoji="1" lang="ja-JP" altLang="en-US"/>
        </a:p>
      </dgm:t>
    </dgm:pt>
    <dgm:pt modelId="{9EE3AECB-BBFB-40CB-BE95-0146DC12BA8B}">
      <dgm:prSet phldrT="[テキスト]" custT="1"/>
      <dgm:spPr/>
      <dgm:t>
        <a:bodyPr/>
        <a:lstStyle/>
        <a:p>
          <a:r>
            <a:rPr kumimoji="1" lang="en-US" altLang="ja-JP" sz="1800" dirty="0"/>
            <a:t>Confirm the planned date of J-NDA</a:t>
          </a:r>
          <a:endParaRPr kumimoji="1" lang="ja-JP" altLang="en-US" sz="1800" dirty="0"/>
        </a:p>
      </dgm:t>
    </dgm:pt>
    <dgm:pt modelId="{681D0CBF-D121-4FB6-BD6E-95B50D1562DA}" type="parTrans" cxnId="{124EAA12-D029-4FD9-9D68-9A1FD2FFC97F}">
      <dgm:prSet/>
      <dgm:spPr/>
      <dgm:t>
        <a:bodyPr/>
        <a:lstStyle/>
        <a:p>
          <a:endParaRPr kumimoji="1" lang="ja-JP" altLang="en-US"/>
        </a:p>
      </dgm:t>
    </dgm:pt>
    <dgm:pt modelId="{D4038CEF-4A01-4F5C-9504-448363EAA4A1}" type="sibTrans" cxnId="{124EAA12-D029-4FD9-9D68-9A1FD2FFC97F}">
      <dgm:prSet/>
      <dgm:spPr/>
      <dgm:t>
        <a:bodyPr/>
        <a:lstStyle/>
        <a:p>
          <a:endParaRPr kumimoji="1" lang="ja-JP" altLang="en-US"/>
        </a:p>
      </dgm:t>
    </dgm:pt>
    <dgm:pt modelId="{CE7FAB17-6064-4C31-AD5F-0194C325C20B}">
      <dgm:prSet phldrT="[テキスト]" custT="1"/>
      <dgm:spPr/>
      <dgm:t>
        <a:bodyPr/>
        <a:lstStyle/>
        <a:p>
          <a:r>
            <a:rPr kumimoji="1" lang="en-US" altLang="en-US" sz="1800" dirty="0"/>
            <a:t>Final agreement on </a:t>
          </a:r>
          <a:r>
            <a:rPr kumimoji="1" lang="en-US" altLang="ja-JP" sz="1800" dirty="0"/>
            <a:t>the scope of the </a:t>
          </a:r>
          <a:r>
            <a:rPr lang="en-US" altLang="ja-JP" sz="1800" b="0" i="0" u="none" strike="noStrike" baseline="0" dirty="0" err="1">
              <a:latin typeface="Arial "/>
              <a:cs typeface="Calibri" panose="020F0502020204030204" pitchFamily="34" charset="0"/>
            </a:rPr>
            <a:t>eData</a:t>
          </a:r>
          <a:r>
            <a:rPr lang="en-US" altLang="ja-JP" sz="1800" b="0" i="0" u="none" strike="noStrike" baseline="0" dirty="0">
              <a:latin typeface="Arial "/>
              <a:cs typeface="Calibri" panose="020F0502020204030204" pitchFamily="34" charset="0"/>
            </a:rPr>
            <a:t> submission, along with the appropriateness of the clinical data</a:t>
          </a:r>
          <a:endParaRPr kumimoji="1" lang="ja-JP" altLang="en-US" sz="1800" dirty="0"/>
        </a:p>
      </dgm:t>
    </dgm:pt>
    <dgm:pt modelId="{09E3A2E4-F977-45B9-93DD-B36DA225958D}" type="parTrans" cxnId="{F2B651F2-29BD-433F-B05B-F817032C48D7}">
      <dgm:prSet/>
      <dgm:spPr/>
      <dgm:t>
        <a:bodyPr/>
        <a:lstStyle/>
        <a:p>
          <a:endParaRPr kumimoji="1" lang="ja-JP" altLang="en-US"/>
        </a:p>
      </dgm:t>
    </dgm:pt>
    <dgm:pt modelId="{5BF7F2DF-8044-4FF3-BEAB-41822095DEAF}" type="sibTrans" cxnId="{F2B651F2-29BD-433F-B05B-F817032C48D7}">
      <dgm:prSet/>
      <dgm:spPr/>
      <dgm:t>
        <a:bodyPr/>
        <a:lstStyle/>
        <a:p>
          <a:endParaRPr kumimoji="1" lang="ja-JP" altLang="en-US"/>
        </a:p>
      </dgm:t>
    </dgm:pt>
    <dgm:pt modelId="{DD00EBA7-85EB-4431-821A-D7AE7FADBCDE}">
      <dgm:prSet phldrT="[テキスト]" custT="1"/>
      <dgm:spPr/>
      <dgm:t>
        <a:bodyPr/>
        <a:lstStyle/>
        <a:p>
          <a:r>
            <a:rPr kumimoji="1" lang="en-US" altLang="ja-JP" sz="1800" dirty="0"/>
            <a:t>Prepare and complete </a:t>
          </a:r>
          <a:r>
            <a:rPr kumimoji="1" lang="en-US" altLang="ja-JP" sz="1800" dirty="0" err="1"/>
            <a:t>eData</a:t>
          </a:r>
          <a:r>
            <a:rPr kumimoji="1" lang="en-US" altLang="ja-JP" sz="1800" dirty="0"/>
            <a:t> submission 2-5 weeks prior to J-NDA</a:t>
          </a:r>
          <a:br>
            <a:rPr kumimoji="1" lang="en-US" altLang="ja-JP" sz="1800" dirty="0"/>
          </a:br>
          <a:r>
            <a:rPr kumimoji="1" lang="en-US" altLang="ja-JP" sz="1400" dirty="0"/>
            <a:t>Note: PMDA takes at least 5 working days to validate submitted data, and the application will not be accepted until the validation is completed.</a:t>
          </a:r>
          <a:endParaRPr kumimoji="1" lang="ja-JP" altLang="en-US" sz="1800" dirty="0"/>
        </a:p>
      </dgm:t>
    </dgm:pt>
    <dgm:pt modelId="{A82E8A50-1B1F-4D0E-88C8-A1A25477630E}" type="parTrans" cxnId="{FE7788D5-A6CB-4634-93AC-2FCE8070332F}">
      <dgm:prSet/>
      <dgm:spPr/>
      <dgm:t>
        <a:bodyPr/>
        <a:lstStyle/>
        <a:p>
          <a:endParaRPr kumimoji="1" lang="ja-JP" altLang="en-US"/>
        </a:p>
      </dgm:t>
    </dgm:pt>
    <dgm:pt modelId="{19384681-D64D-4015-A1E9-A24C0596251B}" type="sibTrans" cxnId="{FE7788D5-A6CB-4634-93AC-2FCE8070332F}">
      <dgm:prSet/>
      <dgm:spPr/>
      <dgm:t>
        <a:bodyPr/>
        <a:lstStyle/>
        <a:p>
          <a:endParaRPr kumimoji="1" lang="ja-JP" altLang="en-US"/>
        </a:p>
      </dgm:t>
    </dgm:pt>
    <dgm:pt modelId="{DCE88A5B-D3CC-4DA4-93F0-2B70310B4AA7}" type="pres">
      <dgm:prSet presAssocID="{FED92839-B5EA-4EDD-96AD-9CFFECA79328}" presName="linearFlow" presStyleCnt="0">
        <dgm:presLayoutVars>
          <dgm:dir/>
          <dgm:animLvl val="lvl"/>
          <dgm:resizeHandles val="exact"/>
        </dgm:presLayoutVars>
      </dgm:prSet>
      <dgm:spPr/>
    </dgm:pt>
    <dgm:pt modelId="{CE828C56-BB16-4382-9FAF-49398E047025}" type="pres">
      <dgm:prSet presAssocID="{2224E923-49B3-4BB9-A605-17E7BB3E68C0}" presName="composite" presStyleCnt="0"/>
      <dgm:spPr/>
    </dgm:pt>
    <dgm:pt modelId="{6F2EB89B-DBF6-4AC7-B24B-CDE4B738659A}" type="pres">
      <dgm:prSet presAssocID="{2224E923-49B3-4BB9-A605-17E7BB3E68C0}" presName="parentText" presStyleLbl="alignNode1" presStyleIdx="0" presStyleCnt="3">
        <dgm:presLayoutVars>
          <dgm:chMax val="1"/>
          <dgm:bulletEnabled val="1"/>
        </dgm:presLayoutVars>
      </dgm:prSet>
      <dgm:spPr/>
    </dgm:pt>
    <dgm:pt modelId="{A16197DA-151A-4ADC-A169-7C2B746460A1}" type="pres">
      <dgm:prSet presAssocID="{2224E923-49B3-4BB9-A605-17E7BB3E68C0}" presName="descendantText" presStyleLbl="alignAcc1" presStyleIdx="0" presStyleCnt="3" custScaleY="100000">
        <dgm:presLayoutVars>
          <dgm:bulletEnabled val="1"/>
        </dgm:presLayoutVars>
      </dgm:prSet>
      <dgm:spPr/>
    </dgm:pt>
    <dgm:pt modelId="{6F0DBD40-E066-4E6C-B506-AE20D9B67C12}" type="pres">
      <dgm:prSet presAssocID="{05B868DA-5919-4B7C-B698-E5E8561BE320}" presName="sp" presStyleCnt="0"/>
      <dgm:spPr/>
    </dgm:pt>
    <dgm:pt modelId="{22B79322-A553-450B-9B58-69B36FE73AD5}" type="pres">
      <dgm:prSet presAssocID="{258FFB0C-8B15-49F8-B000-DD94059C485D}" presName="composite" presStyleCnt="0"/>
      <dgm:spPr/>
    </dgm:pt>
    <dgm:pt modelId="{C9A27C8F-908B-46EF-9021-DD166649E15D}" type="pres">
      <dgm:prSet presAssocID="{258FFB0C-8B15-49F8-B000-DD94059C485D}" presName="parentText" presStyleLbl="alignNode1" presStyleIdx="1" presStyleCnt="3" custLinFactNeighborY="6952">
        <dgm:presLayoutVars>
          <dgm:chMax val="1"/>
          <dgm:bulletEnabled val="1"/>
        </dgm:presLayoutVars>
      </dgm:prSet>
      <dgm:spPr/>
    </dgm:pt>
    <dgm:pt modelId="{54B8DB1A-3ADA-4BDB-B186-EF22E10C4E68}" type="pres">
      <dgm:prSet presAssocID="{258FFB0C-8B15-49F8-B000-DD94059C485D}" presName="descendantText" presStyleLbl="alignAcc1" presStyleIdx="1" presStyleCnt="3" custLinFactNeighborY="10707">
        <dgm:presLayoutVars>
          <dgm:bulletEnabled val="1"/>
        </dgm:presLayoutVars>
      </dgm:prSet>
      <dgm:spPr/>
    </dgm:pt>
    <dgm:pt modelId="{0D4ADD6E-89B1-46D5-A2AA-35934689E5B6}" type="pres">
      <dgm:prSet presAssocID="{2F339234-5AF6-4193-8767-8B0751C6275A}" presName="sp" presStyleCnt="0"/>
      <dgm:spPr/>
    </dgm:pt>
    <dgm:pt modelId="{5AAC8A96-1C08-4B95-8593-B91BEBE92E82}" type="pres">
      <dgm:prSet presAssocID="{5C531B14-337D-48FE-B4D5-F90DEDE973D2}" presName="composite" presStyleCnt="0"/>
      <dgm:spPr/>
    </dgm:pt>
    <dgm:pt modelId="{17C1A4CA-4CED-4639-91CE-88C67AD36A6D}" type="pres">
      <dgm:prSet presAssocID="{5C531B14-337D-48FE-B4D5-F90DEDE973D2}" presName="parentText" presStyleLbl="alignNode1" presStyleIdx="2" presStyleCnt="3" custLinFactNeighborY="-3625">
        <dgm:presLayoutVars>
          <dgm:chMax val="1"/>
          <dgm:bulletEnabled val="1"/>
        </dgm:presLayoutVars>
      </dgm:prSet>
      <dgm:spPr/>
    </dgm:pt>
    <dgm:pt modelId="{F91AFC8E-B8A7-4F5A-A34E-577E288F7EA7}" type="pres">
      <dgm:prSet presAssocID="{5C531B14-337D-48FE-B4D5-F90DEDE973D2}" presName="descendantText" presStyleLbl="alignAcc1" presStyleIdx="2" presStyleCnt="3" custLinFactNeighborY="-5761">
        <dgm:presLayoutVars>
          <dgm:bulletEnabled val="1"/>
        </dgm:presLayoutVars>
      </dgm:prSet>
      <dgm:spPr/>
    </dgm:pt>
  </dgm:ptLst>
  <dgm:cxnLst>
    <dgm:cxn modelId="{C590AF0B-34EF-4492-B910-59C2DC9E9C88}" type="presOf" srcId="{5C531B14-337D-48FE-B4D5-F90DEDE973D2}" destId="{17C1A4CA-4CED-4639-91CE-88C67AD36A6D}" srcOrd="0" destOrd="0" presId="urn:microsoft.com/office/officeart/2005/8/layout/chevron2"/>
    <dgm:cxn modelId="{04855E0E-B73A-4D1A-9000-FF9305D8049D}" type="presOf" srcId="{6B7578B4-D6AA-4F58-A8B5-3F588D05592D}" destId="{54B8DB1A-3ADA-4BDB-B186-EF22E10C4E68}" srcOrd="0" destOrd="0" presId="urn:microsoft.com/office/officeart/2005/8/layout/chevron2"/>
    <dgm:cxn modelId="{124EAA12-D029-4FD9-9D68-9A1FD2FFC97F}" srcId="{258FFB0C-8B15-49F8-B000-DD94059C485D}" destId="{9EE3AECB-BBFB-40CB-BE95-0146DC12BA8B}" srcOrd="2" destOrd="0" parTransId="{681D0CBF-D121-4FB6-BD6E-95B50D1562DA}" sibTransId="{D4038CEF-4A01-4F5C-9504-448363EAA4A1}"/>
    <dgm:cxn modelId="{B10E751C-CBC2-4854-A049-865B588AD79E}" type="presOf" srcId="{9EE3AECB-BBFB-40CB-BE95-0146DC12BA8B}" destId="{54B8DB1A-3ADA-4BDB-B186-EF22E10C4E68}" srcOrd="0" destOrd="2" presId="urn:microsoft.com/office/officeart/2005/8/layout/chevron2"/>
    <dgm:cxn modelId="{F9952B5B-61A4-4098-9D89-66611F87F06C}" srcId="{2224E923-49B3-4BB9-A605-17E7BB3E68C0}" destId="{A34DDBDC-77BF-4B5A-8F60-ED0C1AA8F854}" srcOrd="0" destOrd="0" parTransId="{26F52B1B-3C3B-4193-9A98-441BBD94461A}" sibTransId="{8E99EEB2-7AE0-4678-975A-8A126FDE0A7D}"/>
    <dgm:cxn modelId="{8532905E-1301-4677-BBB5-45E7B72971C1}" type="presOf" srcId="{DD00EBA7-85EB-4431-821A-D7AE7FADBCDE}" destId="{F91AFC8E-B8A7-4F5A-A34E-577E288F7EA7}" srcOrd="0" destOrd="1" presId="urn:microsoft.com/office/officeart/2005/8/layout/chevron2"/>
    <dgm:cxn modelId="{4802FC60-BAF9-4021-B541-D330624553D0}" srcId="{258FFB0C-8B15-49F8-B000-DD94059C485D}" destId="{6B7578B4-D6AA-4F58-A8B5-3F588D05592D}" srcOrd="0" destOrd="0" parTransId="{82F04FA3-1BA1-42A0-B39B-68DFB39A05EC}" sibTransId="{937BCE5A-C4AA-4BCF-9CDD-D3BDFFFAB194}"/>
    <dgm:cxn modelId="{328E7961-E595-46B8-8C5B-7D742734F0EC}" type="presOf" srcId="{CE7FAB17-6064-4C31-AD5F-0194C325C20B}" destId="{54B8DB1A-3ADA-4BDB-B186-EF22E10C4E68}" srcOrd="0" destOrd="1" presId="urn:microsoft.com/office/officeart/2005/8/layout/chevron2"/>
    <dgm:cxn modelId="{40506643-C036-45BF-9E66-D83DC1F8439A}" srcId="{2224E923-49B3-4BB9-A605-17E7BB3E68C0}" destId="{D1AD37CD-4047-4998-94E2-042EBB9BADF0}" srcOrd="1" destOrd="0" parTransId="{C6691B1E-E836-417D-A5C1-E1343AAD0C43}" sibTransId="{52C3B702-F4A8-41B5-B16F-4C96C8243BA7}"/>
    <dgm:cxn modelId="{8E9B2964-DD19-4F57-82A7-8CDAF1B28148}" srcId="{FED92839-B5EA-4EDD-96AD-9CFFECA79328}" destId="{5C531B14-337D-48FE-B4D5-F90DEDE973D2}" srcOrd="2" destOrd="0" parTransId="{DE130B5D-D702-43D5-9122-44B6AB1D90B1}" sibTransId="{8A5A18E6-6755-43B5-8263-909777B7F8B9}"/>
    <dgm:cxn modelId="{CCB80747-7E0E-4007-8386-9DA16713C8D7}" type="presOf" srcId="{AA79F7DC-FB50-4A32-8EC6-5505F0310E86}" destId="{F91AFC8E-B8A7-4F5A-A34E-577E288F7EA7}" srcOrd="0" destOrd="0" presId="urn:microsoft.com/office/officeart/2005/8/layout/chevron2"/>
    <dgm:cxn modelId="{1B035E68-8CE6-423E-A2B4-0F21B1BA3719}" type="presOf" srcId="{FED92839-B5EA-4EDD-96AD-9CFFECA79328}" destId="{DCE88A5B-D3CC-4DA4-93F0-2B70310B4AA7}" srcOrd="0" destOrd="0" presId="urn:microsoft.com/office/officeart/2005/8/layout/chevron2"/>
    <dgm:cxn modelId="{5B22084D-9F6B-4556-A107-F90B3F1ABE21}" srcId="{FED92839-B5EA-4EDD-96AD-9CFFECA79328}" destId="{2224E923-49B3-4BB9-A605-17E7BB3E68C0}" srcOrd="0" destOrd="0" parTransId="{DB8B92BF-6043-4204-A769-B2C93AD89204}" sibTransId="{05B868DA-5919-4B7C-B698-E5E8561BE320}"/>
    <dgm:cxn modelId="{39061476-1FFE-4E9A-AE0A-9B02E711F9E9}" type="presOf" srcId="{D1AD37CD-4047-4998-94E2-042EBB9BADF0}" destId="{A16197DA-151A-4ADC-A169-7C2B746460A1}" srcOrd="0" destOrd="1" presId="urn:microsoft.com/office/officeart/2005/8/layout/chevron2"/>
    <dgm:cxn modelId="{9E7D10A8-F5FE-40A5-8168-2BEA96CDAE95}" type="presOf" srcId="{A34DDBDC-77BF-4B5A-8F60-ED0C1AA8F854}" destId="{A16197DA-151A-4ADC-A169-7C2B746460A1}" srcOrd="0" destOrd="0" presId="urn:microsoft.com/office/officeart/2005/8/layout/chevron2"/>
    <dgm:cxn modelId="{B3E0C7C2-D53E-497E-B7C3-CE15EE8F1BF1}" type="presOf" srcId="{258FFB0C-8B15-49F8-B000-DD94059C485D}" destId="{C9A27C8F-908B-46EF-9021-DD166649E15D}" srcOrd="0" destOrd="0" presId="urn:microsoft.com/office/officeart/2005/8/layout/chevron2"/>
    <dgm:cxn modelId="{323B5ACA-BB5D-4E5F-9963-3C44448702E1}" srcId="{FED92839-B5EA-4EDD-96AD-9CFFECA79328}" destId="{258FFB0C-8B15-49F8-B000-DD94059C485D}" srcOrd="1" destOrd="0" parTransId="{C0597B1E-30B5-41F0-8AAF-0EE4FFD4BD6D}" sibTransId="{2F339234-5AF6-4193-8767-8B0751C6275A}"/>
    <dgm:cxn modelId="{FE7788D5-A6CB-4634-93AC-2FCE8070332F}" srcId="{5C531B14-337D-48FE-B4D5-F90DEDE973D2}" destId="{DD00EBA7-85EB-4431-821A-D7AE7FADBCDE}" srcOrd="1" destOrd="0" parTransId="{A82E8A50-1B1F-4D0E-88C8-A1A25477630E}" sibTransId="{19384681-D64D-4015-A1E9-A24C0596251B}"/>
    <dgm:cxn modelId="{12CE0EE7-DB77-48E2-92D4-F00D2A02EAC2}" type="presOf" srcId="{2224E923-49B3-4BB9-A605-17E7BB3E68C0}" destId="{6F2EB89B-DBF6-4AC7-B24B-CDE4B738659A}" srcOrd="0" destOrd="0" presId="urn:microsoft.com/office/officeart/2005/8/layout/chevron2"/>
    <dgm:cxn modelId="{F2B651F2-29BD-433F-B05B-F817032C48D7}" srcId="{258FFB0C-8B15-49F8-B000-DD94059C485D}" destId="{CE7FAB17-6064-4C31-AD5F-0194C325C20B}" srcOrd="1" destOrd="0" parTransId="{09E3A2E4-F977-45B9-93DD-B36DA225958D}" sibTransId="{5BF7F2DF-8044-4FF3-BEAB-41822095DEAF}"/>
    <dgm:cxn modelId="{51DAF4F9-062B-4AD1-BA85-A46765331F09}" srcId="{5C531B14-337D-48FE-B4D5-F90DEDE973D2}" destId="{AA79F7DC-FB50-4A32-8EC6-5505F0310E86}" srcOrd="0" destOrd="0" parTransId="{29E5D769-76EC-410F-B9E8-DA18835B6EB3}" sibTransId="{487C5B6B-1654-41AE-AF8E-90363DD29416}"/>
    <dgm:cxn modelId="{5D7C84E9-694A-4939-A323-48BA872DF3AC}" type="presParOf" srcId="{DCE88A5B-D3CC-4DA4-93F0-2B70310B4AA7}" destId="{CE828C56-BB16-4382-9FAF-49398E047025}" srcOrd="0" destOrd="0" presId="urn:microsoft.com/office/officeart/2005/8/layout/chevron2"/>
    <dgm:cxn modelId="{CAE46399-11D7-4C87-A0FB-26B2D752478A}" type="presParOf" srcId="{CE828C56-BB16-4382-9FAF-49398E047025}" destId="{6F2EB89B-DBF6-4AC7-B24B-CDE4B738659A}" srcOrd="0" destOrd="0" presId="urn:microsoft.com/office/officeart/2005/8/layout/chevron2"/>
    <dgm:cxn modelId="{7781BB58-F949-403E-A86E-B405ED0854FF}" type="presParOf" srcId="{CE828C56-BB16-4382-9FAF-49398E047025}" destId="{A16197DA-151A-4ADC-A169-7C2B746460A1}" srcOrd="1" destOrd="0" presId="urn:microsoft.com/office/officeart/2005/8/layout/chevron2"/>
    <dgm:cxn modelId="{04742C9D-BFDE-4AC4-AA8C-1B3D1E7BACD1}" type="presParOf" srcId="{DCE88A5B-D3CC-4DA4-93F0-2B70310B4AA7}" destId="{6F0DBD40-E066-4E6C-B506-AE20D9B67C12}" srcOrd="1" destOrd="0" presId="urn:microsoft.com/office/officeart/2005/8/layout/chevron2"/>
    <dgm:cxn modelId="{28777752-88E1-4AC9-B877-23774DE1324B}" type="presParOf" srcId="{DCE88A5B-D3CC-4DA4-93F0-2B70310B4AA7}" destId="{22B79322-A553-450B-9B58-69B36FE73AD5}" srcOrd="2" destOrd="0" presId="urn:microsoft.com/office/officeart/2005/8/layout/chevron2"/>
    <dgm:cxn modelId="{5BB3F986-BAE8-422B-BC8E-6C5D02A4CF17}" type="presParOf" srcId="{22B79322-A553-450B-9B58-69B36FE73AD5}" destId="{C9A27C8F-908B-46EF-9021-DD166649E15D}" srcOrd="0" destOrd="0" presId="urn:microsoft.com/office/officeart/2005/8/layout/chevron2"/>
    <dgm:cxn modelId="{B911C536-B07D-4D79-8272-61513B61F936}" type="presParOf" srcId="{22B79322-A553-450B-9B58-69B36FE73AD5}" destId="{54B8DB1A-3ADA-4BDB-B186-EF22E10C4E68}" srcOrd="1" destOrd="0" presId="urn:microsoft.com/office/officeart/2005/8/layout/chevron2"/>
    <dgm:cxn modelId="{3F419F1C-29A4-488C-9157-9ACD460F153A}" type="presParOf" srcId="{DCE88A5B-D3CC-4DA4-93F0-2B70310B4AA7}" destId="{0D4ADD6E-89B1-46D5-A2AA-35934689E5B6}" srcOrd="3" destOrd="0" presId="urn:microsoft.com/office/officeart/2005/8/layout/chevron2"/>
    <dgm:cxn modelId="{E0E5FA7F-0BBB-4064-AC8C-D7A4B39831E7}" type="presParOf" srcId="{DCE88A5B-D3CC-4DA4-93F0-2B70310B4AA7}" destId="{5AAC8A96-1C08-4B95-8593-B91BEBE92E82}" srcOrd="4" destOrd="0" presId="urn:microsoft.com/office/officeart/2005/8/layout/chevron2"/>
    <dgm:cxn modelId="{D019A93F-BE7E-423F-ACC4-9B6DEF6CFC8A}" type="presParOf" srcId="{5AAC8A96-1C08-4B95-8593-B91BEBE92E82}" destId="{17C1A4CA-4CED-4639-91CE-88C67AD36A6D}" srcOrd="0" destOrd="0" presId="urn:microsoft.com/office/officeart/2005/8/layout/chevron2"/>
    <dgm:cxn modelId="{53CB71AB-6DD3-4E6B-B72E-E53D6EFB9CEF}" type="presParOf" srcId="{5AAC8A96-1C08-4B95-8593-B91BEBE92E82}" destId="{F91AFC8E-B8A7-4F5A-A34E-577E288F7EA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2EB89B-DBF6-4AC7-B24B-CDE4B738659A}">
      <dsp:nvSpPr>
        <dsp:cNvPr id="0" name=""/>
        <dsp:cNvSpPr/>
      </dsp:nvSpPr>
      <dsp:spPr>
        <a:xfrm rot="5400000">
          <a:off x="-258258" y="262786"/>
          <a:ext cx="1721721" cy="1205204"/>
        </a:xfrm>
        <a:prstGeom prst="chevron">
          <a:avLst/>
        </a:prstGeom>
        <a:solidFill>
          <a:schemeClr val="accent1">
            <a:alpha val="9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kumimoji="1" lang="en-US" altLang="ja-JP" sz="1200" kern="1200" dirty="0"/>
            <a:t>EOP2 consultation</a:t>
          </a:r>
          <a:endParaRPr kumimoji="1" lang="ja-JP" altLang="en-US" sz="1200" kern="1200" dirty="0"/>
        </a:p>
      </dsp:txBody>
      <dsp:txXfrm rot="-5400000">
        <a:off x="1" y="607129"/>
        <a:ext cx="1205204" cy="516517"/>
      </dsp:txXfrm>
    </dsp:sp>
    <dsp:sp modelId="{A16197DA-151A-4ADC-A169-7C2B746460A1}">
      <dsp:nvSpPr>
        <dsp:cNvPr id="0" name=""/>
        <dsp:cNvSpPr/>
      </dsp:nvSpPr>
      <dsp:spPr>
        <a:xfrm rot="5400000">
          <a:off x="4402607" y="-3192874"/>
          <a:ext cx="1119118" cy="7513923"/>
        </a:xfrm>
        <a:prstGeom prst="round2SameRect">
          <a:avLst/>
        </a:prstGeom>
        <a:solidFill>
          <a:schemeClr val="lt1">
            <a:alpha val="9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None/>
          </a:pPr>
          <a:r>
            <a:rPr lang="en-US" altLang="ja-JP" sz="1800" b="0" i="0" u="none" strike="noStrike" kern="1200" baseline="0" dirty="0">
              <a:latin typeface="Arial "/>
              <a:cs typeface="Calibri" panose="020F0502020204030204" pitchFamily="34" charset="0"/>
            </a:rPr>
            <a:t>&lt;Step 1&gt;</a:t>
          </a:r>
          <a:endParaRPr kumimoji="1" lang="ja-JP" altLang="en-US" sz="1800" kern="1200" dirty="0"/>
        </a:p>
        <a:p>
          <a:pPr marL="171450" lvl="1" indent="-171450" algn="l" defTabSz="800100">
            <a:lnSpc>
              <a:spcPct val="90000"/>
            </a:lnSpc>
            <a:spcBef>
              <a:spcPct val="0"/>
            </a:spcBef>
            <a:spcAft>
              <a:spcPct val="15000"/>
            </a:spcAft>
            <a:buFont typeface="Arial" panose="020B0604020202020204" pitchFamily="34" charset="0"/>
            <a:buChar char="•"/>
          </a:pPr>
          <a:r>
            <a:rPr kumimoji="1" lang="en-US" altLang="ja-JP" sz="1800" kern="1200" dirty="0"/>
            <a:t>Confirm the scope of the </a:t>
          </a:r>
          <a:r>
            <a:rPr lang="en-US" altLang="ja-JP" sz="1800" b="0" i="0" u="none" strike="noStrike" kern="1200" baseline="0" dirty="0" err="1">
              <a:latin typeface="Arial "/>
              <a:cs typeface="Calibri" panose="020F0502020204030204" pitchFamily="34" charset="0"/>
            </a:rPr>
            <a:t>eData</a:t>
          </a:r>
          <a:r>
            <a:rPr lang="en-US" altLang="ja-JP" sz="1800" b="0" i="0" u="none" strike="noStrike" kern="1200" baseline="0" dirty="0">
              <a:latin typeface="Arial "/>
              <a:cs typeface="Calibri" panose="020F0502020204030204" pitchFamily="34" charset="0"/>
            </a:rPr>
            <a:t> submission along with the appropriateness of the clinical data package</a:t>
          </a:r>
          <a:endParaRPr kumimoji="1" lang="ja-JP" altLang="en-US" sz="1800" kern="1200" dirty="0"/>
        </a:p>
      </dsp:txBody>
      <dsp:txXfrm rot="-5400000">
        <a:off x="1205205" y="59159"/>
        <a:ext cx="7459292" cy="1009856"/>
      </dsp:txXfrm>
    </dsp:sp>
    <dsp:sp modelId="{C9A27C8F-908B-46EF-9021-DD166649E15D}">
      <dsp:nvSpPr>
        <dsp:cNvPr id="0" name=""/>
        <dsp:cNvSpPr/>
      </dsp:nvSpPr>
      <dsp:spPr>
        <a:xfrm rot="5400000">
          <a:off x="-258258" y="1911618"/>
          <a:ext cx="1721721" cy="1205204"/>
        </a:xfrm>
        <a:prstGeom prst="chevron">
          <a:avLst/>
        </a:prstGeom>
        <a:solidFill>
          <a:schemeClr val="accent1">
            <a:alpha val="90000"/>
            <a:hueOff val="0"/>
            <a:satOff val="0"/>
            <a:lumOff val="0"/>
            <a:alphaOff val="-20000"/>
          </a:schemeClr>
        </a:solidFill>
        <a:ln w="12700" cap="flat" cmpd="sng" algn="ctr">
          <a:solidFill>
            <a:schemeClr val="accent1">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kumimoji="1" lang="en-US" altLang="ja-JP" sz="1200" kern="1200" dirty="0"/>
            <a:t>Consultation on expected review schedule</a:t>
          </a:r>
        </a:p>
      </dsp:txBody>
      <dsp:txXfrm rot="-5400000">
        <a:off x="1" y="2255961"/>
        <a:ext cx="1205204" cy="516517"/>
      </dsp:txXfrm>
    </dsp:sp>
    <dsp:sp modelId="{54B8DB1A-3ADA-4BDB-B186-EF22E10C4E68}">
      <dsp:nvSpPr>
        <dsp:cNvPr id="0" name=""/>
        <dsp:cNvSpPr/>
      </dsp:nvSpPr>
      <dsp:spPr>
        <a:xfrm rot="5400000">
          <a:off x="4402607" y="-1543912"/>
          <a:ext cx="1119118" cy="7513923"/>
        </a:xfrm>
        <a:prstGeom prst="round2SameRect">
          <a:avLst/>
        </a:prstGeom>
        <a:solidFill>
          <a:schemeClr val="lt1">
            <a:alpha val="90000"/>
            <a:hueOff val="0"/>
            <a:satOff val="0"/>
            <a:lumOff val="0"/>
            <a:alphaOff val="0"/>
          </a:schemeClr>
        </a:solidFill>
        <a:ln w="12700" cap="flat" cmpd="sng" algn="ctr">
          <a:solidFill>
            <a:schemeClr val="accent1">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None/>
          </a:pPr>
          <a:r>
            <a:rPr lang="en-US" altLang="ja-JP" sz="1800" b="0" i="0" u="none" strike="noStrike" kern="1200" baseline="0" dirty="0">
              <a:latin typeface="Arial "/>
              <a:cs typeface="Calibri" panose="020F0502020204030204" pitchFamily="34" charset="0"/>
            </a:rPr>
            <a:t>&lt;Step 2&gt;</a:t>
          </a:r>
          <a:endParaRPr kumimoji="1" lang="ja-JP" altLang="en-US" sz="1800" kern="1200" dirty="0"/>
        </a:p>
        <a:p>
          <a:pPr marL="171450" lvl="1" indent="-171450" algn="l" defTabSz="800100">
            <a:lnSpc>
              <a:spcPct val="90000"/>
            </a:lnSpc>
            <a:spcBef>
              <a:spcPct val="0"/>
            </a:spcBef>
            <a:spcAft>
              <a:spcPct val="15000"/>
            </a:spcAft>
            <a:buChar char="•"/>
          </a:pPr>
          <a:r>
            <a:rPr kumimoji="1" lang="en-US" altLang="en-US" sz="1800" kern="1200" dirty="0"/>
            <a:t>Final agreement on </a:t>
          </a:r>
          <a:r>
            <a:rPr kumimoji="1" lang="en-US" altLang="ja-JP" sz="1800" kern="1200" dirty="0"/>
            <a:t>the scope of the </a:t>
          </a:r>
          <a:r>
            <a:rPr lang="en-US" altLang="ja-JP" sz="1800" b="0" i="0" u="none" strike="noStrike" kern="1200" baseline="0" dirty="0" err="1">
              <a:latin typeface="Arial "/>
              <a:cs typeface="Calibri" panose="020F0502020204030204" pitchFamily="34" charset="0"/>
            </a:rPr>
            <a:t>eData</a:t>
          </a:r>
          <a:r>
            <a:rPr lang="en-US" altLang="ja-JP" sz="1800" b="0" i="0" u="none" strike="noStrike" kern="1200" baseline="0" dirty="0">
              <a:latin typeface="Arial "/>
              <a:cs typeface="Calibri" panose="020F0502020204030204" pitchFamily="34" charset="0"/>
            </a:rPr>
            <a:t> submission, along with the appropriateness of the clinical data</a:t>
          </a:r>
          <a:endParaRPr kumimoji="1" lang="ja-JP" altLang="en-US" sz="1800" kern="1200" dirty="0"/>
        </a:p>
        <a:p>
          <a:pPr marL="171450" lvl="1" indent="-171450" algn="l" defTabSz="800100">
            <a:lnSpc>
              <a:spcPct val="90000"/>
            </a:lnSpc>
            <a:spcBef>
              <a:spcPct val="0"/>
            </a:spcBef>
            <a:spcAft>
              <a:spcPct val="15000"/>
            </a:spcAft>
            <a:buChar char="•"/>
          </a:pPr>
          <a:r>
            <a:rPr kumimoji="1" lang="en-US" altLang="ja-JP" sz="1800" kern="1200" dirty="0"/>
            <a:t>Confirm the planned date of J-NDA</a:t>
          </a:r>
          <a:endParaRPr kumimoji="1" lang="ja-JP" altLang="en-US" sz="1800" kern="1200" dirty="0"/>
        </a:p>
      </dsp:txBody>
      <dsp:txXfrm rot="-5400000">
        <a:off x="1205205" y="1708121"/>
        <a:ext cx="7459292" cy="1009856"/>
      </dsp:txXfrm>
    </dsp:sp>
    <dsp:sp modelId="{17C1A4CA-4CED-4639-91CE-88C67AD36A6D}">
      <dsp:nvSpPr>
        <dsp:cNvPr id="0" name=""/>
        <dsp:cNvSpPr/>
      </dsp:nvSpPr>
      <dsp:spPr>
        <a:xfrm rot="5400000">
          <a:off x="-258258" y="3258649"/>
          <a:ext cx="1721721" cy="1205204"/>
        </a:xfrm>
        <a:prstGeom prst="chevron">
          <a:avLst/>
        </a:prstGeom>
        <a:solidFill>
          <a:schemeClr val="accent1">
            <a:alpha val="90000"/>
            <a:hueOff val="0"/>
            <a:satOff val="0"/>
            <a:lumOff val="0"/>
            <a:alphaOff val="-40000"/>
          </a:schemeClr>
        </a:solidFill>
        <a:ln w="12700" cap="flat" cmpd="sng" algn="ctr">
          <a:solidFill>
            <a:schemeClr val="accent1">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kumimoji="1" lang="en-US" altLang="ja-JP" sz="1200" kern="1200" dirty="0"/>
            <a:t>J-NDA</a:t>
          </a:r>
          <a:endParaRPr kumimoji="1" lang="ja-JP" altLang="en-US" sz="1200" kern="1200" dirty="0"/>
        </a:p>
      </dsp:txBody>
      <dsp:txXfrm rot="-5400000">
        <a:off x="1" y="3602992"/>
        <a:ext cx="1205204" cy="516517"/>
      </dsp:txXfrm>
    </dsp:sp>
    <dsp:sp modelId="{F91AFC8E-B8A7-4F5A-A34E-577E288F7EA7}">
      <dsp:nvSpPr>
        <dsp:cNvPr id="0" name=""/>
        <dsp:cNvSpPr/>
      </dsp:nvSpPr>
      <dsp:spPr>
        <a:xfrm rot="5400000">
          <a:off x="4402607" y="-199070"/>
          <a:ext cx="1119118" cy="7513923"/>
        </a:xfrm>
        <a:prstGeom prst="round2SameRect">
          <a:avLst/>
        </a:prstGeom>
        <a:solidFill>
          <a:schemeClr val="lt1">
            <a:alpha val="90000"/>
            <a:hueOff val="0"/>
            <a:satOff val="0"/>
            <a:lumOff val="0"/>
            <a:alphaOff val="0"/>
          </a:schemeClr>
        </a:solidFill>
        <a:ln w="12700" cap="flat" cmpd="sng" algn="ctr">
          <a:solidFill>
            <a:schemeClr val="accent1">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None/>
          </a:pPr>
          <a:r>
            <a:rPr kumimoji="1" lang="en-US" altLang="ja-JP" sz="1800" kern="1200" dirty="0"/>
            <a:t>&lt;Step 3&gt;</a:t>
          </a:r>
          <a:endParaRPr kumimoji="1" lang="ja-JP" altLang="en-US" sz="1800" kern="1200" dirty="0"/>
        </a:p>
        <a:p>
          <a:pPr marL="171450" lvl="1" indent="-171450" algn="l" defTabSz="800100">
            <a:lnSpc>
              <a:spcPct val="90000"/>
            </a:lnSpc>
            <a:spcBef>
              <a:spcPct val="0"/>
            </a:spcBef>
            <a:spcAft>
              <a:spcPct val="15000"/>
            </a:spcAft>
            <a:buChar char="•"/>
          </a:pPr>
          <a:r>
            <a:rPr kumimoji="1" lang="en-US" altLang="ja-JP" sz="1800" kern="1200" dirty="0"/>
            <a:t>Prepare and complete </a:t>
          </a:r>
          <a:r>
            <a:rPr kumimoji="1" lang="en-US" altLang="ja-JP" sz="1800" kern="1200" dirty="0" err="1"/>
            <a:t>eData</a:t>
          </a:r>
          <a:r>
            <a:rPr kumimoji="1" lang="en-US" altLang="ja-JP" sz="1800" kern="1200" dirty="0"/>
            <a:t> submission 2-5 weeks prior to J-NDA</a:t>
          </a:r>
          <a:br>
            <a:rPr kumimoji="1" lang="en-US" altLang="ja-JP" sz="1800" kern="1200" dirty="0"/>
          </a:br>
          <a:r>
            <a:rPr kumimoji="1" lang="en-US" altLang="ja-JP" sz="1400" kern="1200" dirty="0"/>
            <a:t>Note: PMDA takes at least 5 working days to validate submitted data, and the application will not be accepted until the validation is completed.</a:t>
          </a:r>
          <a:endParaRPr kumimoji="1" lang="ja-JP" altLang="en-US" sz="1800" kern="1200" dirty="0"/>
        </a:p>
      </dsp:txBody>
      <dsp:txXfrm rot="-5400000">
        <a:off x="1205205" y="3052963"/>
        <a:ext cx="7459292" cy="100985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71B04E7-DAB0-8943-9F76-89C5344230A6}"/>
              </a:ext>
            </a:extLst>
          </p:cNvPr>
          <p:cNvSpPr>
            <a:spLocks noGrp="1"/>
          </p:cNvSpPr>
          <p:nvPr>
            <p:ph type="hdr" sz="quarter"/>
          </p:nvPr>
        </p:nvSpPr>
        <p:spPr>
          <a:xfrm>
            <a:off x="0" y="0"/>
            <a:ext cx="3962400" cy="344488"/>
          </a:xfrm>
          <a:prstGeom prst="rect">
            <a:avLst/>
          </a:prstGeom>
        </p:spPr>
        <p:txBody>
          <a:bodyPr vert="horz" wrap="square" lIns="91440" tIns="45720" rIns="91440" bIns="45720" numCol="1" anchor="t" anchorCtr="0" compatLnSpc="1">
            <a:prstTxWarp prst="textNoShape">
              <a:avLst/>
            </a:prstTxWarp>
          </a:bodyPr>
          <a:lstStyle>
            <a:lvl1pPr>
              <a:defRPr sz="1200">
                <a:latin typeface="Arial Regular" charset="0"/>
              </a:defRPr>
            </a:lvl1pPr>
          </a:lstStyle>
          <a:p>
            <a:endParaRPr lang="en-US" altLang="en-US"/>
          </a:p>
        </p:txBody>
      </p:sp>
      <p:sp>
        <p:nvSpPr>
          <p:cNvPr id="3" name="Date Placeholder 2">
            <a:extLst>
              <a:ext uri="{FF2B5EF4-FFF2-40B4-BE49-F238E27FC236}">
                <a16:creationId xmlns:a16="http://schemas.microsoft.com/office/drawing/2014/main" id="{AFFBBA97-E85C-D040-A020-BA6796CB4C77}"/>
              </a:ext>
            </a:extLst>
          </p:cNvPr>
          <p:cNvSpPr>
            <a:spLocks noGrp="1"/>
          </p:cNvSpPr>
          <p:nvPr>
            <p:ph type="dt" sz="quarter" idx="1"/>
          </p:nvPr>
        </p:nvSpPr>
        <p:spPr>
          <a:xfrm>
            <a:off x="5180013" y="0"/>
            <a:ext cx="3962400" cy="344488"/>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Regular" charset="0"/>
              </a:defRPr>
            </a:lvl1pPr>
          </a:lstStyle>
          <a:p>
            <a:fld id="{4E9FCD0A-EB6B-C845-8981-9CFEC63F5B71}" type="datetime1">
              <a:rPr lang="en-US" altLang="en-US"/>
              <a:pPr/>
              <a:t>11/19/2024</a:t>
            </a:fld>
            <a:endParaRPr lang="en-US" altLang="en-US"/>
          </a:p>
        </p:txBody>
      </p:sp>
      <p:sp>
        <p:nvSpPr>
          <p:cNvPr id="4" name="Footer Placeholder 3">
            <a:extLst>
              <a:ext uri="{FF2B5EF4-FFF2-40B4-BE49-F238E27FC236}">
                <a16:creationId xmlns:a16="http://schemas.microsoft.com/office/drawing/2014/main" id="{24540EC2-C9E1-0F42-B9B1-3F2AFCC19AAF}"/>
              </a:ext>
            </a:extLst>
          </p:cNvPr>
          <p:cNvSpPr>
            <a:spLocks noGrp="1"/>
          </p:cNvSpPr>
          <p:nvPr>
            <p:ph type="ftr" sz="quarter" idx="2"/>
          </p:nvPr>
        </p:nvSpPr>
        <p:spPr>
          <a:xfrm>
            <a:off x="0" y="6513513"/>
            <a:ext cx="3962400" cy="344487"/>
          </a:xfrm>
          <a:prstGeom prst="rect">
            <a:avLst/>
          </a:prstGeom>
        </p:spPr>
        <p:txBody>
          <a:bodyPr vert="horz" wrap="square" lIns="91440" tIns="45720" rIns="91440" bIns="45720" numCol="1" anchor="b" anchorCtr="0" compatLnSpc="1">
            <a:prstTxWarp prst="textNoShape">
              <a:avLst/>
            </a:prstTxWarp>
          </a:bodyPr>
          <a:lstStyle>
            <a:lvl1pPr>
              <a:defRPr sz="1200">
                <a:latin typeface="Arial Regular" charset="0"/>
              </a:defRPr>
            </a:lvl1pPr>
          </a:lstStyle>
          <a:p>
            <a:endParaRPr lang="en-US" altLang="en-US"/>
          </a:p>
        </p:txBody>
      </p:sp>
      <p:sp>
        <p:nvSpPr>
          <p:cNvPr id="5" name="Slide Number Placeholder 4">
            <a:extLst>
              <a:ext uri="{FF2B5EF4-FFF2-40B4-BE49-F238E27FC236}">
                <a16:creationId xmlns:a16="http://schemas.microsoft.com/office/drawing/2014/main" id="{E603D2CB-18CD-C04A-9E5A-9F67D2E4F6E9}"/>
              </a:ext>
            </a:extLst>
          </p:cNvPr>
          <p:cNvSpPr>
            <a:spLocks noGrp="1"/>
          </p:cNvSpPr>
          <p:nvPr>
            <p:ph type="sldNum" sz="quarter" idx="3"/>
          </p:nvPr>
        </p:nvSpPr>
        <p:spPr>
          <a:xfrm>
            <a:off x="5180013" y="6513513"/>
            <a:ext cx="3962400" cy="344487"/>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Regular" charset="0"/>
              </a:defRPr>
            </a:lvl1pPr>
          </a:lstStyle>
          <a:p>
            <a:fld id="{B6C90F30-F159-5946-A7E2-8797D2AD09D8}" type="slidenum">
              <a:rPr lang="en-US" altLang="en-US"/>
              <a:pPr/>
              <a:t>‹#›</a:t>
            </a:fld>
            <a:endParaRPr lang="en-US" altLang="en-US"/>
          </a:p>
        </p:txBody>
      </p:sp>
    </p:spTree>
    <p:extLst>
      <p:ext uri="{BB962C8B-B14F-4D97-AF65-F5344CB8AC3E}">
        <p14:creationId xmlns:p14="http://schemas.microsoft.com/office/powerpoint/2010/main" val="2663664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6B4EFD-7FE3-E34F-A632-1A34CB98BAC1}"/>
              </a:ext>
            </a:extLst>
          </p:cNvPr>
          <p:cNvSpPr>
            <a:spLocks noGrp="1"/>
          </p:cNvSpPr>
          <p:nvPr>
            <p:ph type="hdr" sz="quarter"/>
          </p:nvPr>
        </p:nvSpPr>
        <p:spPr>
          <a:xfrm>
            <a:off x="0" y="0"/>
            <a:ext cx="3962400" cy="344488"/>
          </a:xfrm>
          <a:prstGeom prst="rect">
            <a:avLst/>
          </a:prstGeom>
        </p:spPr>
        <p:txBody>
          <a:bodyPr vert="horz" wrap="square" lIns="91440" tIns="45720" rIns="91440" bIns="45720" numCol="1" anchor="t" anchorCtr="0" compatLnSpc="1">
            <a:prstTxWarp prst="textNoShape">
              <a:avLst/>
            </a:prstTxWarp>
          </a:bodyPr>
          <a:lstStyle>
            <a:lvl1pPr>
              <a:defRPr sz="1200">
                <a:latin typeface="Arial Regular" charset="0"/>
              </a:defRPr>
            </a:lvl1pPr>
          </a:lstStyle>
          <a:p>
            <a:endParaRPr lang="en-US" altLang="en-US"/>
          </a:p>
        </p:txBody>
      </p:sp>
      <p:sp>
        <p:nvSpPr>
          <p:cNvPr id="3" name="Date Placeholder 2">
            <a:extLst>
              <a:ext uri="{FF2B5EF4-FFF2-40B4-BE49-F238E27FC236}">
                <a16:creationId xmlns:a16="http://schemas.microsoft.com/office/drawing/2014/main" id="{31709009-D044-DE4E-A088-8DE6A70A5355}"/>
              </a:ext>
            </a:extLst>
          </p:cNvPr>
          <p:cNvSpPr>
            <a:spLocks noGrp="1"/>
          </p:cNvSpPr>
          <p:nvPr>
            <p:ph type="dt" idx="1"/>
          </p:nvPr>
        </p:nvSpPr>
        <p:spPr>
          <a:xfrm>
            <a:off x="5180013" y="0"/>
            <a:ext cx="3962400" cy="344488"/>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Regular" charset="0"/>
              </a:defRPr>
            </a:lvl1pPr>
          </a:lstStyle>
          <a:p>
            <a:fld id="{EAAAC823-FEDC-A442-8535-BB538D94274B}" type="datetime1">
              <a:rPr lang="en-US" altLang="en-US"/>
              <a:pPr/>
              <a:t>11/19/2024</a:t>
            </a:fld>
            <a:endParaRPr lang="en-US" altLang="en-US"/>
          </a:p>
        </p:txBody>
      </p:sp>
      <p:sp>
        <p:nvSpPr>
          <p:cNvPr id="4" name="Slide Image Placeholder 3">
            <a:extLst>
              <a:ext uri="{FF2B5EF4-FFF2-40B4-BE49-F238E27FC236}">
                <a16:creationId xmlns:a16="http://schemas.microsoft.com/office/drawing/2014/main" id="{8E08B2EC-9238-924F-9623-5177EAA424E0}"/>
              </a:ext>
            </a:extLst>
          </p:cNvPr>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ltLang="en-US"/>
          </a:p>
        </p:txBody>
      </p:sp>
      <p:sp>
        <p:nvSpPr>
          <p:cNvPr id="5" name="Notes Placeholder 4">
            <a:extLst>
              <a:ext uri="{FF2B5EF4-FFF2-40B4-BE49-F238E27FC236}">
                <a16:creationId xmlns:a16="http://schemas.microsoft.com/office/drawing/2014/main" id="{A9677D7C-B5D5-7B4D-9F2D-1E693F253C2C}"/>
              </a:ext>
            </a:extLst>
          </p:cNvPr>
          <p:cNvSpPr>
            <a:spLocks noGrp="1"/>
          </p:cNvSpPr>
          <p:nvPr>
            <p:ph type="body" sz="quarter" idx="3"/>
          </p:nvPr>
        </p:nvSpPr>
        <p:spPr>
          <a:xfrm>
            <a:off x="2514600" y="3300413"/>
            <a:ext cx="4114800" cy="2700337"/>
          </a:xfrm>
          <a:prstGeom prst="rect">
            <a:avLst/>
          </a:prstGeom>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Footer Placeholder 5">
            <a:extLst>
              <a:ext uri="{FF2B5EF4-FFF2-40B4-BE49-F238E27FC236}">
                <a16:creationId xmlns:a16="http://schemas.microsoft.com/office/drawing/2014/main" id="{63692BF6-B44F-B84C-8CCC-09660AA9F558}"/>
              </a:ext>
            </a:extLst>
          </p:cNvPr>
          <p:cNvSpPr>
            <a:spLocks noGrp="1"/>
          </p:cNvSpPr>
          <p:nvPr>
            <p:ph type="ftr" sz="quarter" idx="4"/>
          </p:nvPr>
        </p:nvSpPr>
        <p:spPr>
          <a:xfrm>
            <a:off x="0" y="6513513"/>
            <a:ext cx="3962400" cy="344487"/>
          </a:xfrm>
          <a:prstGeom prst="rect">
            <a:avLst/>
          </a:prstGeom>
        </p:spPr>
        <p:txBody>
          <a:bodyPr vert="horz" wrap="square" lIns="91440" tIns="45720" rIns="91440" bIns="45720" numCol="1" anchor="b" anchorCtr="0" compatLnSpc="1">
            <a:prstTxWarp prst="textNoShape">
              <a:avLst/>
            </a:prstTxWarp>
          </a:bodyPr>
          <a:lstStyle>
            <a:lvl1pPr>
              <a:defRPr sz="1200">
                <a:latin typeface="Arial Regular" charset="0"/>
              </a:defRPr>
            </a:lvl1pPr>
          </a:lstStyle>
          <a:p>
            <a:endParaRPr lang="en-US" altLang="en-US"/>
          </a:p>
        </p:txBody>
      </p:sp>
      <p:sp>
        <p:nvSpPr>
          <p:cNvPr id="7" name="Slide Number Placeholder 6">
            <a:extLst>
              <a:ext uri="{FF2B5EF4-FFF2-40B4-BE49-F238E27FC236}">
                <a16:creationId xmlns:a16="http://schemas.microsoft.com/office/drawing/2014/main" id="{327213EB-A58E-5B42-BB28-CD0C4BDA2936}"/>
              </a:ext>
            </a:extLst>
          </p:cNvPr>
          <p:cNvSpPr>
            <a:spLocks noGrp="1"/>
          </p:cNvSpPr>
          <p:nvPr>
            <p:ph type="sldNum" sz="quarter" idx="5"/>
          </p:nvPr>
        </p:nvSpPr>
        <p:spPr>
          <a:xfrm>
            <a:off x="5180013" y="6513513"/>
            <a:ext cx="3962400" cy="344487"/>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Regular" charset="0"/>
              </a:defRPr>
            </a:lvl1pPr>
          </a:lstStyle>
          <a:p>
            <a:fld id="{ABAB42EC-5C55-5445-B89F-148FD1FE767E}" type="slidenum">
              <a:rPr lang="en-US" altLang="en-US"/>
              <a:pPr/>
              <a:t>‹#›</a:t>
            </a:fld>
            <a:endParaRPr lang="en-US" altLang="en-US"/>
          </a:p>
        </p:txBody>
      </p:sp>
    </p:spTree>
    <p:extLst>
      <p:ext uri="{BB962C8B-B14F-4D97-AF65-F5344CB8AC3E}">
        <p14:creationId xmlns:p14="http://schemas.microsoft.com/office/powerpoint/2010/main" val="112243190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Arial Regular"/>
        <a:ea typeface="ヒラギノ角ゴ Pro W3" panose="020B0300000000000000" pitchFamily="34" charset="-128"/>
        <a:cs typeface="+mn-cs"/>
      </a:defRPr>
    </a:lvl1pPr>
    <a:lvl2pPr marL="457200" algn="l" rtl="0" fontAlgn="base">
      <a:spcBef>
        <a:spcPct val="30000"/>
      </a:spcBef>
      <a:spcAft>
        <a:spcPct val="0"/>
      </a:spcAft>
      <a:defRPr sz="1400" kern="1200">
        <a:solidFill>
          <a:schemeClr val="tx1"/>
        </a:solidFill>
        <a:latin typeface="Arial Regular"/>
        <a:ea typeface="ヒラギノ角ゴ Pro W3" panose="020B0300000000000000" pitchFamily="34" charset="-128"/>
        <a:cs typeface="+mn-cs"/>
      </a:defRPr>
    </a:lvl2pPr>
    <a:lvl3pPr marL="914400" algn="l" rtl="0" fontAlgn="base">
      <a:spcBef>
        <a:spcPct val="30000"/>
      </a:spcBef>
      <a:spcAft>
        <a:spcPct val="0"/>
      </a:spcAft>
      <a:defRPr sz="1400" kern="1200">
        <a:solidFill>
          <a:schemeClr val="tx1"/>
        </a:solidFill>
        <a:latin typeface="Arial Regular"/>
        <a:ea typeface="ヒラギノ角ゴ Pro W3" panose="020B0300000000000000" pitchFamily="34" charset="-128"/>
        <a:cs typeface="+mn-cs"/>
      </a:defRPr>
    </a:lvl3pPr>
    <a:lvl4pPr marL="1371600" algn="l" rtl="0" fontAlgn="base">
      <a:spcBef>
        <a:spcPct val="30000"/>
      </a:spcBef>
      <a:spcAft>
        <a:spcPct val="0"/>
      </a:spcAft>
      <a:defRPr sz="1400" kern="1200">
        <a:solidFill>
          <a:schemeClr val="tx1"/>
        </a:solidFill>
        <a:latin typeface="Arial Regular"/>
        <a:ea typeface="ヒラギノ角ゴ Pro W3" panose="020B0300000000000000" pitchFamily="34" charset="-128"/>
        <a:cs typeface="+mn-cs"/>
      </a:defRPr>
    </a:lvl4pPr>
    <a:lvl5pPr marL="1828800" algn="l" rtl="0" fontAlgn="base">
      <a:spcBef>
        <a:spcPct val="30000"/>
      </a:spcBef>
      <a:spcAft>
        <a:spcPct val="0"/>
      </a:spcAft>
      <a:defRPr sz="1400" kern="1200">
        <a:solidFill>
          <a:schemeClr val="tx1"/>
        </a:solidFill>
        <a:latin typeface="Arial Regular"/>
        <a:ea typeface="ヒラギノ角ゴ Pro W3" panose="020B0300000000000000"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3D910A6B-5087-AF40-8874-146568E2D912}"/>
              </a:ext>
            </a:extLst>
          </p:cNvPr>
          <p:cNvSpPr>
            <a:spLocks noGrp="1" noRot="1" noChangeAspect="1"/>
          </p:cNvSpPr>
          <p:nvPr>
            <p:ph type="sldImg"/>
          </p:nvPr>
        </p:nvSpPr>
        <p:spPr bwMode="auto">
          <a:xfrm>
            <a:off x="3028950" y="857250"/>
            <a:ext cx="3086100" cy="2314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87705ADD-3A6A-D04F-AD79-B0FF4ABC983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z="4800" dirty="0"/>
          </a:p>
        </p:txBody>
      </p:sp>
      <p:sp>
        <p:nvSpPr>
          <p:cNvPr id="23556" name="Slide Number Placeholder 3">
            <a:extLst>
              <a:ext uri="{FF2B5EF4-FFF2-40B4-BE49-F238E27FC236}">
                <a16:creationId xmlns:a16="http://schemas.microsoft.com/office/drawing/2014/main" id="{F49BFBBA-2EF9-314D-B7E0-0BEEC0B68C8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F1EA21B7-CF99-F841-992B-24C87021C7C0}" type="slidenum">
              <a:rPr lang="en-US" altLang="en-US"/>
              <a:pPr/>
              <a:t>1</a:t>
            </a:fld>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Right">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6BC55EB5-C980-674B-9DB8-E5386F74C79B}"/>
              </a:ext>
            </a:extLst>
          </p:cNvPr>
          <p:cNvSpPr>
            <a:spLocks noGrp="1"/>
          </p:cNvSpPr>
          <p:nvPr>
            <p:ph type="pic" sz="quarter" idx="10"/>
          </p:nvPr>
        </p:nvSpPr>
        <p:spPr>
          <a:xfrm>
            <a:off x="0" y="0"/>
            <a:ext cx="9144000" cy="6858000"/>
          </a:xfrm>
          <a:prstGeom prst="rect">
            <a:avLst/>
          </a:prstGeom>
          <a:noFill/>
        </p:spPr>
        <p:txBody>
          <a:bodyPr rtlCol="0">
            <a:normAutofit/>
          </a:bodyPr>
          <a:lstStyle/>
          <a:p>
            <a:pPr lvl="0"/>
            <a:r>
              <a:rPr lang="en-US" noProof="0"/>
              <a:t>Click icon to add picture</a:t>
            </a:r>
            <a:endParaRPr lang="en-US" noProof="0" dirty="0"/>
          </a:p>
        </p:txBody>
      </p:sp>
      <p:sp>
        <p:nvSpPr>
          <p:cNvPr id="10" name="Subtitle 2">
            <a:extLst>
              <a:ext uri="{FF2B5EF4-FFF2-40B4-BE49-F238E27FC236}">
                <a16:creationId xmlns:a16="http://schemas.microsoft.com/office/drawing/2014/main" id="{F0BDB6A5-08E7-7C4B-8150-046604EB404C}"/>
              </a:ext>
            </a:extLst>
          </p:cNvPr>
          <p:cNvSpPr>
            <a:spLocks noGrp="1"/>
          </p:cNvSpPr>
          <p:nvPr>
            <p:ph type="subTitle" idx="1"/>
          </p:nvPr>
        </p:nvSpPr>
        <p:spPr>
          <a:xfrm>
            <a:off x="5082209" y="3606110"/>
            <a:ext cx="3795090" cy="656507"/>
          </a:xfrm>
          <a:prstGeom prst="rect">
            <a:avLst/>
          </a:prstGeom>
        </p:spPr>
        <p:txBody>
          <a:bodyPr>
            <a:normAutofit/>
          </a:bodyPr>
          <a:lstStyle>
            <a:lvl1pPr marL="0" indent="0" algn="ctr">
              <a:buNone/>
              <a:defRPr sz="1500" b="1" i="0" cap="all" baseline="0">
                <a:solidFill>
                  <a:schemeClr val="tx1"/>
                </a:solidFill>
                <a:latin typeface="Montserrat" pitchFamily="2" charset="77"/>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Title 17">
            <a:extLst>
              <a:ext uri="{FF2B5EF4-FFF2-40B4-BE49-F238E27FC236}">
                <a16:creationId xmlns:a16="http://schemas.microsoft.com/office/drawing/2014/main" id="{80502091-F23E-7E47-A570-C18CE00C4E8E}"/>
              </a:ext>
            </a:extLst>
          </p:cNvPr>
          <p:cNvSpPr>
            <a:spLocks noGrp="1"/>
          </p:cNvSpPr>
          <p:nvPr>
            <p:ph type="title"/>
          </p:nvPr>
        </p:nvSpPr>
        <p:spPr>
          <a:xfrm>
            <a:off x="5082209" y="2238996"/>
            <a:ext cx="3795090" cy="1325563"/>
          </a:xfrm>
          <a:prstGeom prst="rect">
            <a:avLst/>
          </a:prstGeom>
        </p:spPr>
        <p:txBody>
          <a:bodyPr anchor="b"/>
          <a:lstStyle>
            <a:lvl1pPr>
              <a:defRPr b="1" i="0">
                <a:latin typeface="Montserrat" pitchFamily="2" charset="77"/>
                <a:cs typeface="Arial" panose="020B0604020202020204" pitchFamily="34" charset="0"/>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3E79E100-7559-7B4E-A01D-72CA456E2BB3}"/>
              </a:ext>
            </a:extLst>
          </p:cNvPr>
          <p:cNvSpPr>
            <a:spLocks noGrp="1"/>
          </p:cNvSpPr>
          <p:nvPr>
            <p:ph type="body" sz="quarter" idx="16" hasCustomPrompt="1"/>
          </p:nvPr>
        </p:nvSpPr>
        <p:spPr>
          <a:xfrm>
            <a:off x="5082209" y="5292943"/>
            <a:ext cx="3795090" cy="790651"/>
          </a:xfrm>
          <a:prstGeom prst="rect">
            <a:avLst/>
          </a:prstGeom>
        </p:spPr>
        <p:txBody>
          <a:bodyPr>
            <a:normAutofit/>
          </a:bodyPr>
          <a:lstStyle>
            <a:lvl1pPr marL="0" indent="0" algn="ctr">
              <a:buFontTx/>
              <a:buNone/>
              <a:defRPr sz="1200" b="1" i="0" cap="all" spc="100" baseline="0">
                <a:solidFill>
                  <a:schemeClr val="tx2"/>
                </a:solidFill>
                <a:latin typeface="Montserrat" pitchFamily="2" charset="77"/>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a:t>
            </a:r>
          </a:p>
        </p:txBody>
      </p:sp>
      <p:pic>
        <p:nvPicPr>
          <p:cNvPr id="9" name="Picture 8">
            <a:extLst>
              <a:ext uri="{FF2B5EF4-FFF2-40B4-BE49-F238E27FC236}">
                <a16:creationId xmlns:a16="http://schemas.microsoft.com/office/drawing/2014/main" id="{39DB350F-A6D5-4B1A-B1B1-BCD688C95F54}"/>
              </a:ext>
            </a:extLst>
          </p:cNvPr>
          <p:cNvPicPr>
            <a:picLocks noChangeAspect="1"/>
          </p:cNvPicPr>
          <p:nvPr userDrawn="1"/>
        </p:nvPicPr>
        <p:blipFill>
          <a:blip r:embed="rId2"/>
          <a:srcRect/>
          <a:stretch/>
        </p:blipFill>
        <p:spPr bwMode="auto">
          <a:xfrm>
            <a:off x="6674672" y="6211040"/>
            <a:ext cx="1366779" cy="36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667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erior Quote Half Photo">
    <p:spTree>
      <p:nvGrpSpPr>
        <p:cNvPr id="1" name=""/>
        <p:cNvGrpSpPr/>
        <p:nvPr/>
      </p:nvGrpSpPr>
      <p:grpSpPr>
        <a:xfrm>
          <a:off x="0" y="0"/>
          <a:ext cx="0" cy="0"/>
          <a:chOff x="0" y="0"/>
          <a:chExt cx="0" cy="0"/>
        </a:xfrm>
      </p:grpSpPr>
      <p:sp>
        <p:nvSpPr>
          <p:cNvPr id="18" name="Picture Placeholder 4"/>
          <p:cNvSpPr>
            <a:spLocks noGrp="1"/>
          </p:cNvSpPr>
          <p:nvPr>
            <p:ph type="pic" sz="quarter" idx="13"/>
          </p:nvPr>
        </p:nvSpPr>
        <p:spPr>
          <a:xfrm>
            <a:off x="4567239" y="0"/>
            <a:ext cx="4576762" cy="6858000"/>
          </a:xfrm>
          <a:prstGeom prst="rect">
            <a:avLst/>
          </a:prstGeom>
        </p:spPr>
        <p:txBody>
          <a:bodyPr rtlCol="0">
            <a:normAutofit/>
          </a:bodyPr>
          <a:lstStyle/>
          <a:p>
            <a:pPr lvl="0"/>
            <a:r>
              <a:rPr lang="en-US" noProof="0"/>
              <a:t>Click icon to add picture</a:t>
            </a:r>
            <a:endParaRPr lang="en-US" noProof="0" dirty="0"/>
          </a:p>
        </p:txBody>
      </p:sp>
      <p:sp>
        <p:nvSpPr>
          <p:cNvPr id="15" name="Text Placeholder 2"/>
          <p:cNvSpPr>
            <a:spLocks noGrp="1"/>
          </p:cNvSpPr>
          <p:nvPr>
            <p:ph type="body" sz="quarter" idx="15"/>
          </p:nvPr>
        </p:nvSpPr>
        <p:spPr>
          <a:xfrm>
            <a:off x="200026" y="7206379"/>
            <a:ext cx="4286249" cy="396875"/>
          </a:xfrm>
          <a:prstGeom prst="rect">
            <a:avLst/>
          </a:prstGeom>
        </p:spPr>
        <p:txBody>
          <a:bodyPr>
            <a:normAutofit/>
          </a:bodyPr>
          <a:lstStyle>
            <a:lvl1pPr marL="0" indent="0" algn="ctr">
              <a:buFontTx/>
              <a:buNone/>
              <a:defRPr sz="750" b="1" i="0" cap="all" spc="300" baseline="0">
                <a:solidFill>
                  <a:schemeClr val="bg2"/>
                </a:solidFill>
                <a:latin typeface="Montserrat Bold" pitchFamily="2" charset="77"/>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10" name="Text Placeholder 28">
            <a:extLst>
              <a:ext uri="{FF2B5EF4-FFF2-40B4-BE49-F238E27FC236}">
                <a16:creationId xmlns:a16="http://schemas.microsoft.com/office/drawing/2014/main" id="{D4585E4F-487C-B242-93F2-AB55A9D62C03}"/>
              </a:ext>
            </a:extLst>
          </p:cNvPr>
          <p:cNvSpPr>
            <a:spLocks noGrp="1"/>
          </p:cNvSpPr>
          <p:nvPr>
            <p:ph type="body" sz="quarter" idx="16"/>
          </p:nvPr>
        </p:nvSpPr>
        <p:spPr>
          <a:xfrm>
            <a:off x="321469" y="1358901"/>
            <a:ext cx="3966752" cy="4403545"/>
          </a:xfrm>
          <a:prstGeom prst="rect">
            <a:avLst/>
          </a:prstGeom>
        </p:spPr>
        <p:txBody>
          <a:bodyPr anchor="ctr" anchorCtr="1">
            <a:noAutofit/>
          </a:bodyPr>
          <a:lstStyle>
            <a:lvl1pPr algn="ctr">
              <a:buNone/>
              <a:defRPr sz="2550" b="1">
                <a:solidFill>
                  <a:schemeClr val="accent1"/>
                </a:solidFill>
              </a:defRPr>
            </a:lvl1pPr>
          </a:lstStyle>
          <a:p>
            <a:pPr lvl="0"/>
            <a:r>
              <a:rPr lang="en-US"/>
              <a:t>Click to edit Master text styles</a:t>
            </a:r>
          </a:p>
        </p:txBody>
      </p:sp>
      <p:sp>
        <p:nvSpPr>
          <p:cNvPr id="19" name="Text Placeholder 2">
            <a:extLst>
              <a:ext uri="{FF2B5EF4-FFF2-40B4-BE49-F238E27FC236}">
                <a16:creationId xmlns:a16="http://schemas.microsoft.com/office/drawing/2014/main" id="{44454A4F-CBE5-6B43-AD6E-6902B2C0A640}"/>
              </a:ext>
            </a:extLst>
          </p:cNvPr>
          <p:cNvSpPr txBox="1">
            <a:spLocks/>
          </p:cNvSpPr>
          <p:nvPr userDrawn="1"/>
        </p:nvSpPr>
        <p:spPr>
          <a:xfrm>
            <a:off x="321469" y="693738"/>
            <a:ext cx="1760935" cy="227012"/>
          </a:xfrm>
          <a:prstGeom prst="rect">
            <a:avLst/>
          </a:prstGeom>
        </p:spPr>
        <p:txBody>
          <a:bodyPr anchor="ct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endParaRPr lang="en-US" altLang="en-US" sz="675">
              <a:solidFill>
                <a:srgbClr val="FFFFFF"/>
              </a:solidFill>
              <a:latin typeface="Arial Regular" charset="0"/>
            </a:endParaRPr>
          </a:p>
        </p:txBody>
      </p:sp>
      <p:sp>
        <p:nvSpPr>
          <p:cNvPr id="24" name="Title 26">
            <a:extLst>
              <a:ext uri="{FF2B5EF4-FFF2-40B4-BE49-F238E27FC236}">
                <a16:creationId xmlns:a16="http://schemas.microsoft.com/office/drawing/2014/main" id="{DFF1BE2C-C40E-184E-AEFC-39ACB6436931}"/>
              </a:ext>
            </a:extLst>
          </p:cNvPr>
          <p:cNvSpPr>
            <a:spLocks noGrp="1"/>
          </p:cNvSpPr>
          <p:nvPr>
            <p:ph type="title"/>
          </p:nvPr>
        </p:nvSpPr>
        <p:spPr>
          <a:xfrm>
            <a:off x="200026" y="1"/>
            <a:ext cx="4286249" cy="686823"/>
          </a:xfrm>
          <a:prstGeom prst="rect">
            <a:avLst/>
          </a:prstGeom>
        </p:spPr>
        <p:txBody>
          <a:bodyPr>
            <a:normAutofit/>
          </a:bodyPr>
          <a:lstStyle>
            <a:lvl1pPr>
              <a:defRPr lang="en-US" sz="1600" b="1" i="0" kern="1200" cap="all" spc="200" baseline="0" noProof="0" dirty="0" smtClean="0">
                <a:solidFill>
                  <a:schemeClr val="bg2"/>
                </a:solidFill>
                <a:latin typeface="Montserrat" pitchFamily="2" charset="77"/>
                <a:ea typeface="+mn-ea"/>
                <a:cs typeface="Arial" panose="020B0604020202020204" pitchFamily="34" charset="0"/>
              </a:defRPr>
            </a:lvl1pPr>
          </a:lstStyle>
          <a:p>
            <a:pPr lvl="0"/>
            <a:r>
              <a:rPr lang="en-US"/>
              <a:t>Click to edit Master title style</a:t>
            </a:r>
            <a:endParaRPr lang="en-US" dirty="0"/>
          </a:p>
        </p:txBody>
      </p:sp>
      <p:sp>
        <p:nvSpPr>
          <p:cNvPr id="11" name="Rectangle 10">
            <a:extLst>
              <a:ext uri="{FF2B5EF4-FFF2-40B4-BE49-F238E27FC236}">
                <a16:creationId xmlns:a16="http://schemas.microsoft.com/office/drawing/2014/main" id="{DBB456EF-A716-9D44-8691-BF989A671149}"/>
              </a:ext>
            </a:extLst>
          </p:cNvPr>
          <p:cNvSpPr/>
          <p:nvPr userDrawn="1"/>
        </p:nvSpPr>
        <p:spPr>
          <a:xfrm>
            <a:off x="0" y="688976"/>
            <a:ext cx="4567239" cy="227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endParaRPr lang="en-US" altLang="en-US">
              <a:solidFill>
                <a:srgbClr val="F3F4F3"/>
              </a:solidFill>
              <a:latin typeface="Arial Regular" charset="0"/>
            </a:endParaRPr>
          </a:p>
        </p:txBody>
      </p:sp>
      <p:sp>
        <p:nvSpPr>
          <p:cNvPr id="13" name="Text Placeholder 2">
            <a:extLst>
              <a:ext uri="{FF2B5EF4-FFF2-40B4-BE49-F238E27FC236}">
                <a16:creationId xmlns:a16="http://schemas.microsoft.com/office/drawing/2014/main" id="{FDCB2FDB-415E-814C-9F73-E19264668511}"/>
              </a:ext>
            </a:extLst>
          </p:cNvPr>
          <p:cNvSpPr txBox="1">
            <a:spLocks/>
          </p:cNvSpPr>
          <p:nvPr userDrawn="1"/>
        </p:nvSpPr>
        <p:spPr>
          <a:xfrm>
            <a:off x="1" y="697593"/>
            <a:ext cx="386954" cy="392113"/>
          </a:xfrm>
          <a:prstGeom prst="rect">
            <a:avLst/>
          </a:prstGeom>
        </p:spPr>
        <p:txBody>
          <a:bodyP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fld id="{250C863D-7257-FC4D-AC9C-650F75BF11F2}" type="slidenum">
              <a:rPr lang="en-US" altLang="en-US" sz="900" b="1" i="0">
                <a:solidFill>
                  <a:srgbClr val="FFFFFF"/>
                </a:solidFill>
                <a:latin typeface="Montserrat" pitchFamily="2" charset="77"/>
              </a:rPr>
              <a:pPr>
                <a:lnSpc>
                  <a:spcPct val="90000"/>
                </a:lnSpc>
                <a:spcBef>
                  <a:spcPts val="750"/>
                </a:spcBef>
              </a:pPr>
              <a:t>‹#›</a:t>
            </a:fld>
            <a:endParaRPr lang="en-US" altLang="en-US" sz="900" b="1" i="0" dirty="0">
              <a:solidFill>
                <a:srgbClr val="FFFFFF"/>
              </a:solidFill>
              <a:latin typeface="Montserrat" pitchFamily="2" charset="77"/>
            </a:endParaRPr>
          </a:p>
        </p:txBody>
      </p:sp>
      <p:sp>
        <p:nvSpPr>
          <p:cNvPr id="14" name="Text Placeholder 2">
            <a:extLst>
              <a:ext uri="{FF2B5EF4-FFF2-40B4-BE49-F238E27FC236}">
                <a16:creationId xmlns:a16="http://schemas.microsoft.com/office/drawing/2014/main" id="{9388BBFD-1DAE-B34C-AED8-FE501D3C0D45}"/>
              </a:ext>
            </a:extLst>
          </p:cNvPr>
          <p:cNvSpPr txBox="1">
            <a:spLocks/>
          </p:cNvSpPr>
          <p:nvPr userDrawn="1"/>
        </p:nvSpPr>
        <p:spPr>
          <a:xfrm>
            <a:off x="321469" y="693738"/>
            <a:ext cx="1760935" cy="227012"/>
          </a:xfrm>
          <a:prstGeom prst="rect">
            <a:avLst/>
          </a:prstGeom>
        </p:spPr>
        <p:txBody>
          <a:bodyPr anchor="ct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endParaRPr lang="en-US" altLang="en-US" sz="675">
              <a:solidFill>
                <a:srgbClr val="FFFFFF"/>
              </a:solidFill>
              <a:latin typeface="Arial Regular" charset="0"/>
            </a:endParaRPr>
          </a:p>
        </p:txBody>
      </p:sp>
      <p:sp>
        <p:nvSpPr>
          <p:cNvPr id="16" name="Text Placeholder 2">
            <a:extLst>
              <a:ext uri="{FF2B5EF4-FFF2-40B4-BE49-F238E27FC236}">
                <a16:creationId xmlns:a16="http://schemas.microsoft.com/office/drawing/2014/main" id="{C6FC275F-F3A1-E54F-8D21-FBE71F1216CE}"/>
              </a:ext>
            </a:extLst>
          </p:cNvPr>
          <p:cNvSpPr txBox="1">
            <a:spLocks/>
          </p:cNvSpPr>
          <p:nvPr userDrawn="1"/>
        </p:nvSpPr>
        <p:spPr>
          <a:xfrm>
            <a:off x="240506" y="681305"/>
            <a:ext cx="163116" cy="227012"/>
          </a:xfrm>
          <a:prstGeom prst="rect">
            <a:avLst/>
          </a:prstGeom>
        </p:spPr>
        <p:txBody>
          <a:bodyPr anchor="ct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r>
              <a:rPr lang="en-US" altLang="en-US" sz="675">
                <a:solidFill>
                  <a:srgbClr val="FFFFFF"/>
                </a:solidFill>
                <a:latin typeface="Arial Regular" charset="0"/>
              </a:rPr>
              <a:t>|</a:t>
            </a:r>
          </a:p>
        </p:txBody>
      </p:sp>
      <p:sp>
        <p:nvSpPr>
          <p:cNvPr id="23" name="Footer Placeholder 3">
            <a:extLst>
              <a:ext uri="{FF2B5EF4-FFF2-40B4-BE49-F238E27FC236}">
                <a16:creationId xmlns:a16="http://schemas.microsoft.com/office/drawing/2014/main" id="{9AB330F3-D125-1F41-846F-271AFA63F99D}"/>
              </a:ext>
            </a:extLst>
          </p:cNvPr>
          <p:cNvSpPr>
            <a:spLocks noGrp="1"/>
          </p:cNvSpPr>
          <p:nvPr>
            <p:ph type="ftr" sz="quarter" idx="19"/>
          </p:nvPr>
        </p:nvSpPr>
        <p:spPr>
          <a:xfrm>
            <a:off x="403622" y="705198"/>
            <a:ext cx="3086100" cy="213369"/>
          </a:xfrm>
          <a:prstGeom prst="rect">
            <a:avLst/>
          </a:prstGeom>
        </p:spPr>
        <p:txBody>
          <a:bodyPr lIns="0" tIns="0" rIns="0" bIns="0"/>
          <a:lstStyle>
            <a:lvl1pPr algn="l">
              <a:defRPr sz="800" b="0" i="0" cap="all" spc="225" baseline="0">
                <a:solidFill>
                  <a:schemeClr val="bg1"/>
                </a:solidFill>
                <a:latin typeface="Montserrat" pitchFamily="2" charset="77"/>
              </a:defRPr>
            </a:lvl1pPr>
          </a:lstStyle>
          <a:p>
            <a:endParaRPr lang="en-US" altLang="en-US" dirty="0"/>
          </a:p>
        </p:txBody>
      </p:sp>
    </p:spTree>
    <p:extLst>
      <p:ext uri="{BB962C8B-B14F-4D97-AF65-F5344CB8AC3E}">
        <p14:creationId xmlns:p14="http://schemas.microsoft.com/office/powerpoint/2010/main" val="434880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terior Main Head w/2 images">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B6C5445B-C9F9-8142-8162-6B2502AA1EEC}"/>
              </a:ext>
            </a:extLst>
          </p:cNvPr>
          <p:cNvSpPr txBox="1">
            <a:spLocks/>
          </p:cNvSpPr>
          <p:nvPr userDrawn="1"/>
        </p:nvSpPr>
        <p:spPr>
          <a:xfrm>
            <a:off x="4669632" y="3429000"/>
            <a:ext cx="4274344" cy="3200400"/>
          </a:xfrm>
          <a:prstGeom prst="rect">
            <a:avLst/>
          </a:prstGeom>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buFont typeface="Arial" panose="020B0604020202020204" pitchFamily="34" charset="0"/>
              <a:buNone/>
            </a:pPr>
            <a:endParaRPr lang="en-US" altLang="en-US" sz="1650" baseline="30000">
              <a:solidFill>
                <a:schemeClr val="tx2"/>
              </a:solidFill>
              <a:latin typeface="Arial Regular" charset="0"/>
            </a:endParaRPr>
          </a:p>
        </p:txBody>
      </p:sp>
      <p:sp>
        <p:nvSpPr>
          <p:cNvPr id="3" name="Picture Placeholder 2"/>
          <p:cNvSpPr>
            <a:spLocks noGrp="1"/>
          </p:cNvSpPr>
          <p:nvPr>
            <p:ph type="pic" sz="quarter" idx="21"/>
          </p:nvPr>
        </p:nvSpPr>
        <p:spPr>
          <a:xfrm>
            <a:off x="200025" y="3429000"/>
            <a:ext cx="4286250" cy="3200400"/>
          </a:xfrm>
          <a:prstGeom prst="rect">
            <a:avLst/>
          </a:prstGeom>
        </p:spPr>
        <p:txBody>
          <a:bodyPr rtlCol="0">
            <a:normAutofit/>
          </a:bodyPr>
          <a:lstStyle/>
          <a:p>
            <a:pPr lvl="0"/>
            <a:r>
              <a:rPr lang="en-US" noProof="0"/>
              <a:t>Click icon to add picture</a:t>
            </a:r>
            <a:endParaRPr lang="en-US" noProof="0" dirty="0"/>
          </a:p>
        </p:txBody>
      </p:sp>
      <p:sp>
        <p:nvSpPr>
          <p:cNvPr id="7" name="Picture Placeholder 6"/>
          <p:cNvSpPr>
            <a:spLocks noGrp="1"/>
          </p:cNvSpPr>
          <p:nvPr>
            <p:ph type="pic" sz="quarter" idx="22"/>
          </p:nvPr>
        </p:nvSpPr>
        <p:spPr>
          <a:xfrm>
            <a:off x="4657725" y="3429000"/>
            <a:ext cx="4286250" cy="3200400"/>
          </a:xfrm>
          <a:prstGeom prst="rect">
            <a:avLst/>
          </a:prstGeom>
        </p:spPr>
        <p:txBody>
          <a:bodyPr rtlCol="0">
            <a:normAutofit/>
          </a:bodyPr>
          <a:lstStyle/>
          <a:p>
            <a:pPr lvl="0"/>
            <a:r>
              <a:rPr lang="en-US" noProof="0"/>
              <a:t>Click icon to add picture</a:t>
            </a:r>
            <a:endParaRPr lang="en-US" noProof="0" dirty="0"/>
          </a:p>
        </p:txBody>
      </p:sp>
      <p:sp>
        <p:nvSpPr>
          <p:cNvPr id="14" name="Text Placeholder 28">
            <a:extLst>
              <a:ext uri="{FF2B5EF4-FFF2-40B4-BE49-F238E27FC236}">
                <a16:creationId xmlns:a16="http://schemas.microsoft.com/office/drawing/2014/main" id="{FE4C44AB-E52C-F04C-971D-97BB15DCA071}"/>
              </a:ext>
            </a:extLst>
          </p:cNvPr>
          <p:cNvSpPr>
            <a:spLocks noGrp="1"/>
          </p:cNvSpPr>
          <p:nvPr>
            <p:ph type="body" sz="quarter" idx="16"/>
          </p:nvPr>
        </p:nvSpPr>
        <p:spPr>
          <a:xfrm>
            <a:off x="652626" y="1358901"/>
            <a:ext cx="7862724" cy="1929283"/>
          </a:xfrm>
          <a:prstGeom prst="rect">
            <a:avLst/>
          </a:prstGeom>
        </p:spPr>
        <p:txBody>
          <a:bodyPr anchor="ctr" anchorCtr="1">
            <a:noAutofit/>
          </a:bodyPr>
          <a:lstStyle>
            <a:lvl1pPr algn="ctr">
              <a:buNone/>
              <a:defRPr sz="2550" b="1">
                <a:solidFill>
                  <a:schemeClr val="accent1"/>
                </a:solidFill>
              </a:defRPr>
            </a:lvl1pPr>
          </a:lstStyle>
          <a:p>
            <a:pPr lvl="0"/>
            <a:r>
              <a:rPr lang="en-US"/>
              <a:t>Click to edit Master text styles</a:t>
            </a:r>
          </a:p>
        </p:txBody>
      </p:sp>
      <p:sp>
        <p:nvSpPr>
          <p:cNvPr id="15" name="Rectangle 14">
            <a:extLst>
              <a:ext uri="{FF2B5EF4-FFF2-40B4-BE49-F238E27FC236}">
                <a16:creationId xmlns:a16="http://schemas.microsoft.com/office/drawing/2014/main" id="{A13B39F8-079E-5D4E-8482-5DF6B9683A84}"/>
              </a:ext>
            </a:extLst>
          </p:cNvPr>
          <p:cNvSpPr/>
          <p:nvPr userDrawn="1"/>
        </p:nvSpPr>
        <p:spPr>
          <a:xfrm>
            <a:off x="0" y="688976"/>
            <a:ext cx="9144000" cy="227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endParaRPr lang="en-US" altLang="en-US">
              <a:solidFill>
                <a:srgbClr val="F3F4F3"/>
              </a:solidFill>
              <a:latin typeface="Arial Regular" charset="0"/>
            </a:endParaRPr>
          </a:p>
        </p:txBody>
      </p:sp>
      <p:sp>
        <p:nvSpPr>
          <p:cNvPr id="16" name="Text Placeholder 2">
            <a:extLst>
              <a:ext uri="{FF2B5EF4-FFF2-40B4-BE49-F238E27FC236}">
                <a16:creationId xmlns:a16="http://schemas.microsoft.com/office/drawing/2014/main" id="{5EE728E7-ADB3-994A-8B58-96FBB4D80760}"/>
              </a:ext>
            </a:extLst>
          </p:cNvPr>
          <p:cNvSpPr txBox="1">
            <a:spLocks/>
          </p:cNvSpPr>
          <p:nvPr userDrawn="1"/>
        </p:nvSpPr>
        <p:spPr>
          <a:xfrm>
            <a:off x="1" y="697593"/>
            <a:ext cx="386954" cy="392113"/>
          </a:xfrm>
          <a:prstGeom prst="rect">
            <a:avLst/>
          </a:prstGeom>
        </p:spPr>
        <p:txBody>
          <a:bodyP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fld id="{250C863D-7257-FC4D-AC9C-650F75BF11F2}" type="slidenum">
              <a:rPr lang="en-US" altLang="en-US" sz="900" b="1" i="0">
                <a:solidFill>
                  <a:srgbClr val="FFFFFF"/>
                </a:solidFill>
                <a:latin typeface="Montserrat" pitchFamily="2" charset="77"/>
              </a:rPr>
              <a:pPr>
                <a:lnSpc>
                  <a:spcPct val="90000"/>
                </a:lnSpc>
                <a:spcBef>
                  <a:spcPts val="750"/>
                </a:spcBef>
              </a:pPr>
              <a:t>‹#›</a:t>
            </a:fld>
            <a:endParaRPr lang="en-US" altLang="en-US" sz="900" b="1" i="0" dirty="0">
              <a:solidFill>
                <a:srgbClr val="FFFFFF"/>
              </a:solidFill>
              <a:latin typeface="Montserrat" pitchFamily="2" charset="77"/>
            </a:endParaRPr>
          </a:p>
        </p:txBody>
      </p:sp>
      <p:sp>
        <p:nvSpPr>
          <p:cNvPr id="17" name="Text Placeholder 2">
            <a:extLst>
              <a:ext uri="{FF2B5EF4-FFF2-40B4-BE49-F238E27FC236}">
                <a16:creationId xmlns:a16="http://schemas.microsoft.com/office/drawing/2014/main" id="{992E9A07-B22E-3D42-8C89-378C1570B4DE}"/>
              </a:ext>
            </a:extLst>
          </p:cNvPr>
          <p:cNvSpPr txBox="1">
            <a:spLocks/>
          </p:cNvSpPr>
          <p:nvPr userDrawn="1"/>
        </p:nvSpPr>
        <p:spPr>
          <a:xfrm>
            <a:off x="321469" y="693738"/>
            <a:ext cx="1760935" cy="227012"/>
          </a:xfrm>
          <a:prstGeom prst="rect">
            <a:avLst/>
          </a:prstGeom>
        </p:spPr>
        <p:txBody>
          <a:bodyPr anchor="ct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endParaRPr lang="en-US" altLang="en-US" sz="675">
              <a:solidFill>
                <a:srgbClr val="FFFFFF"/>
              </a:solidFill>
              <a:latin typeface="Arial Regular" charset="0"/>
            </a:endParaRPr>
          </a:p>
        </p:txBody>
      </p:sp>
      <p:sp>
        <p:nvSpPr>
          <p:cNvPr id="19" name="Text Placeholder 2">
            <a:extLst>
              <a:ext uri="{FF2B5EF4-FFF2-40B4-BE49-F238E27FC236}">
                <a16:creationId xmlns:a16="http://schemas.microsoft.com/office/drawing/2014/main" id="{59F3AADC-8C10-0F45-924A-6C8B5D592F42}"/>
              </a:ext>
            </a:extLst>
          </p:cNvPr>
          <p:cNvSpPr txBox="1">
            <a:spLocks/>
          </p:cNvSpPr>
          <p:nvPr userDrawn="1"/>
        </p:nvSpPr>
        <p:spPr>
          <a:xfrm>
            <a:off x="240506" y="681305"/>
            <a:ext cx="163116" cy="227012"/>
          </a:xfrm>
          <a:prstGeom prst="rect">
            <a:avLst/>
          </a:prstGeom>
        </p:spPr>
        <p:txBody>
          <a:bodyPr anchor="ct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r>
              <a:rPr lang="en-US" altLang="en-US" sz="675">
                <a:solidFill>
                  <a:srgbClr val="FFFFFF"/>
                </a:solidFill>
                <a:latin typeface="Arial Regular" charset="0"/>
              </a:rPr>
              <a:t>|</a:t>
            </a:r>
          </a:p>
        </p:txBody>
      </p:sp>
      <p:sp>
        <p:nvSpPr>
          <p:cNvPr id="20" name="TextBox 19">
            <a:extLst>
              <a:ext uri="{FF2B5EF4-FFF2-40B4-BE49-F238E27FC236}">
                <a16:creationId xmlns:a16="http://schemas.microsoft.com/office/drawing/2014/main" id="{3325FCD0-6B33-774C-A33A-D74BF6FD63D6}"/>
              </a:ext>
            </a:extLst>
          </p:cNvPr>
          <p:cNvSpPr txBox="1"/>
          <p:nvPr userDrawn="1"/>
        </p:nvSpPr>
        <p:spPr>
          <a:xfrm>
            <a:off x="5376333" y="699918"/>
            <a:ext cx="3691467" cy="215444"/>
          </a:xfrm>
          <a:prstGeom prst="rect">
            <a:avLst/>
          </a:prstGeom>
          <a:noFill/>
        </p:spPr>
        <p:txBody>
          <a:bodyPr wrap="square">
            <a:sp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r"/>
            <a:r>
              <a:rPr lang="en-US" altLang="en-US" sz="800" b="0" i="0" spc="150" baseline="0" dirty="0">
                <a:solidFill>
                  <a:srgbClr val="85E7FF"/>
                </a:solidFill>
                <a:latin typeface="Montserrat Regular" pitchFamily="2" charset="77"/>
              </a:rPr>
              <a:t>RARE INSPIRATION. CHANGING LIVES.</a:t>
            </a:r>
          </a:p>
        </p:txBody>
      </p:sp>
      <p:sp>
        <p:nvSpPr>
          <p:cNvPr id="21" name="Title 26">
            <a:extLst>
              <a:ext uri="{FF2B5EF4-FFF2-40B4-BE49-F238E27FC236}">
                <a16:creationId xmlns:a16="http://schemas.microsoft.com/office/drawing/2014/main" id="{EAA85F86-3469-4F4F-A7FD-F12F02B81382}"/>
              </a:ext>
            </a:extLst>
          </p:cNvPr>
          <p:cNvSpPr>
            <a:spLocks noGrp="1"/>
          </p:cNvSpPr>
          <p:nvPr>
            <p:ph type="title"/>
          </p:nvPr>
        </p:nvSpPr>
        <p:spPr>
          <a:xfrm>
            <a:off x="1179260" y="1"/>
            <a:ext cx="6791785" cy="686823"/>
          </a:xfrm>
          <a:prstGeom prst="rect">
            <a:avLst/>
          </a:prstGeom>
        </p:spPr>
        <p:txBody>
          <a:bodyPr>
            <a:normAutofit/>
          </a:bodyPr>
          <a:lstStyle>
            <a:lvl1pPr>
              <a:defRPr lang="en-US" sz="1600" b="1" i="0" kern="1200" cap="all" spc="300" baseline="0" noProof="0" dirty="0" smtClean="0">
                <a:solidFill>
                  <a:schemeClr val="bg2"/>
                </a:solidFill>
                <a:latin typeface="Montserrat" pitchFamily="2" charset="77"/>
                <a:ea typeface="+mn-ea"/>
                <a:cs typeface="Arial" panose="020B0604020202020204" pitchFamily="34" charset="0"/>
              </a:defRPr>
            </a:lvl1pPr>
          </a:lstStyle>
          <a:p>
            <a:pPr lvl="0"/>
            <a:r>
              <a:rPr lang="en-US"/>
              <a:t>Click to edit Master title style</a:t>
            </a:r>
            <a:endParaRPr lang="en-US" dirty="0"/>
          </a:p>
        </p:txBody>
      </p:sp>
      <p:sp>
        <p:nvSpPr>
          <p:cNvPr id="22" name="Footer Placeholder 3">
            <a:extLst>
              <a:ext uri="{FF2B5EF4-FFF2-40B4-BE49-F238E27FC236}">
                <a16:creationId xmlns:a16="http://schemas.microsoft.com/office/drawing/2014/main" id="{9099AFB9-B36A-C544-86CB-33DB1E8E2CFD}"/>
              </a:ext>
            </a:extLst>
          </p:cNvPr>
          <p:cNvSpPr>
            <a:spLocks noGrp="1"/>
          </p:cNvSpPr>
          <p:nvPr>
            <p:ph type="ftr" sz="quarter" idx="19"/>
          </p:nvPr>
        </p:nvSpPr>
        <p:spPr>
          <a:xfrm>
            <a:off x="403622" y="705198"/>
            <a:ext cx="3086100" cy="213369"/>
          </a:xfrm>
          <a:prstGeom prst="rect">
            <a:avLst/>
          </a:prstGeom>
        </p:spPr>
        <p:txBody>
          <a:bodyPr lIns="0" tIns="0" rIns="0" bIns="0"/>
          <a:lstStyle>
            <a:lvl1pPr algn="l">
              <a:defRPr sz="800" b="0" i="0" cap="all" spc="225" baseline="0">
                <a:solidFill>
                  <a:schemeClr val="bg1"/>
                </a:solidFill>
                <a:latin typeface="Montserrat" pitchFamily="2" charset="77"/>
              </a:defRPr>
            </a:lvl1pPr>
          </a:lstStyle>
          <a:p>
            <a:endParaRPr lang="en-US" altLang="en-US" dirty="0"/>
          </a:p>
        </p:txBody>
      </p:sp>
      <p:pic>
        <p:nvPicPr>
          <p:cNvPr id="23" name="Picture 9">
            <a:extLst>
              <a:ext uri="{FF2B5EF4-FFF2-40B4-BE49-F238E27FC236}">
                <a16:creationId xmlns:a16="http://schemas.microsoft.com/office/drawing/2014/main" id="{D02F7926-2FD0-894A-A491-084957287EFC}"/>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021813" y="229396"/>
            <a:ext cx="93662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4094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terior Headline with Bullets">
    <p:spTree>
      <p:nvGrpSpPr>
        <p:cNvPr id="1" name=""/>
        <p:cNvGrpSpPr/>
        <p:nvPr/>
      </p:nvGrpSpPr>
      <p:grpSpPr>
        <a:xfrm>
          <a:off x="0" y="0"/>
          <a:ext cx="0" cy="0"/>
          <a:chOff x="0" y="0"/>
          <a:chExt cx="0" cy="0"/>
        </a:xfrm>
      </p:grpSpPr>
      <p:sp>
        <p:nvSpPr>
          <p:cNvPr id="13" name="Content Placeholder 2"/>
          <p:cNvSpPr>
            <a:spLocks noGrp="1"/>
          </p:cNvSpPr>
          <p:nvPr>
            <p:ph sz="half" idx="1"/>
          </p:nvPr>
        </p:nvSpPr>
        <p:spPr>
          <a:xfrm>
            <a:off x="200026" y="3060538"/>
            <a:ext cx="4286249" cy="3538670"/>
          </a:xfrm>
          <a:prstGeom prst="rect">
            <a:avLst/>
          </a:prstGeom>
        </p:spPr>
        <p:txBody>
          <a:bodyPr/>
          <a:lstStyle>
            <a:lvl1pPr marL="217885" indent="-217885">
              <a:buFont typeface="Arial" panose="020B0604020202020204" pitchFamily="34" charset="0"/>
              <a:buChar char="•"/>
              <a:tabLst/>
              <a:defRPr sz="2250" b="0" i="0">
                <a:solidFill>
                  <a:schemeClr val="tx2"/>
                </a:solidFill>
                <a:latin typeface="Montserrat" pitchFamily="2" charset="77"/>
              </a:defRPr>
            </a:lvl1pPr>
            <a:lvl2pPr marL="476250" indent="-133350">
              <a:buFont typeface="Arial" panose="020B0604020202020204" pitchFamily="34" charset="0"/>
              <a:buChar char="•"/>
              <a:tabLst/>
              <a:defRPr>
                <a:solidFill>
                  <a:schemeClr val="tx2"/>
                </a:solidFill>
              </a:defRPr>
            </a:lvl2pPr>
            <a:lvl3pPr marL="816769" indent="-130969">
              <a:buFont typeface="Arial" panose="020B0604020202020204" pitchFamily="34" charset="0"/>
              <a:buChar char="•"/>
              <a:tabLst/>
              <a:defRPr>
                <a:solidFill>
                  <a:schemeClr val="tx2"/>
                </a:solidFill>
              </a:defRPr>
            </a:lvl3pPr>
            <a:lvl4pPr marL="1157288" indent="-128588">
              <a:buFont typeface="Arial" panose="020B0604020202020204" pitchFamily="34" charset="0"/>
              <a:buChar char="•"/>
              <a:tabLst/>
              <a:defRPr>
                <a:solidFill>
                  <a:schemeClr val="tx2"/>
                </a:solidFill>
              </a:defRPr>
            </a:lvl4pPr>
            <a:lvl5pPr marL="1504950" indent="-133350">
              <a:buFont typeface="Arial" panose="020B0604020202020204" pitchFamily="34" charset="0"/>
              <a:buChar char="•"/>
              <a:tabLst/>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8">
            <a:extLst>
              <a:ext uri="{FF2B5EF4-FFF2-40B4-BE49-F238E27FC236}">
                <a16:creationId xmlns:a16="http://schemas.microsoft.com/office/drawing/2014/main" id="{97C0A7A5-F84A-A443-B9F0-F6B0F7305FC2}"/>
              </a:ext>
            </a:extLst>
          </p:cNvPr>
          <p:cNvSpPr>
            <a:spLocks noGrp="1"/>
          </p:cNvSpPr>
          <p:nvPr>
            <p:ph type="body" sz="quarter" idx="16"/>
          </p:nvPr>
        </p:nvSpPr>
        <p:spPr>
          <a:xfrm>
            <a:off x="652626" y="1358901"/>
            <a:ext cx="7862724" cy="1929283"/>
          </a:xfrm>
          <a:prstGeom prst="rect">
            <a:avLst/>
          </a:prstGeom>
        </p:spPr>
        <p:txBody>
          <a:bodyPr anchor="ctr" anchorCtr="1">
            <a:noAutofit/>
          </a:bodyPr>
          <a:lstStyle>
            <a:lvl1pPr algn="ctr">
              <a:buNone/>
              <a:defRPr sz="2550" b="1">
                <a:solidFill>
                  <a:schemeClr val="accent1"/>
                </a:solidFill>
              </a:defRPr>
            </a:lvl1pPr>
          </a:lstStyle>
          <a:p>
            <a:pPr lvl="0"/>
            <a:r>
              <a:rPr lang="en-US"/>
              <a:t>Click to edit Master text styles</a:t>
            </a:r>
          </a:p>
        </p:txBody>
      </p:sp>
      <p:sp>
        <p:nvSpPr>
          <p:cNvPr id="24" name="Content Placeholder 2">
            <a:extLst>
              <a:ext uri="{FF2B5EF4-FFF2-40B4-BE49-F238E27FC236}">
                <a16:creationId xmlns:a16="http://schemas.microsoft.com/office/drawing/2014/main" id="{08CA221E-3D8E-B24F-B269-74C0969E11B8}"/>
              </a:ext>
            </a:extLst>
          </p:cNvPr>
          <p:cNvSpPr>
            <a:spLocks noGrp="1"/>
          </p:cNvSpPr>
          <p:nvPr>
            <p:ph sz="half" idx="20"/>
          </p:nvPr>
        </p:nvSpPr>
        <p:spPr>
          <a:xfrm>
            <a:off x="4664196" y="3060538"/>
            <a:ext cx="4286249" cy="3538670"/>
          </a:xfrm>
          <a:prstGeom prst="rect">
            <a:avLst/>
          </a:prstGeom>
        </p:spPr>
        <p:txBody>
          <a:bodyPr/>
          <a:lstStyle>
            <a:lvl1pPr marL="217885" indent="-217885">
              <a:buFont typeface="Arial" panose="020B0604020202020204" pitchFamily="34" charset="0"/>
              <a:buChar char="•"/>
              <a:tabLst/>
              <a:defRPr sz="2250" b="0" i="0">
                <a:solidFill>
                  <a:schemeClr val="tx2"/>
                </a:solidFill>
                <a:latin typeface="Montserrat" pitchFamily="2" charset="77"/>
              </a:defRPr>
            </a:lvl1pPr>
            <a:lvl2pPr marL="476250" indent="-133350">
              <a:buFont typeface="Arial" panose="020B0604020202020204" pitchFamily="34" charset="0"/>
              <a:buChar char="•"/>
              <a:tabLst/>
              <a:defRPr b="0" i="0">
                <a:solidFill>
                  <a:schemeClr val="tx2"/>
                </a:solidFill>
                <a:latin typeface="Montserrat" pitchFamily="2" charset="77"/>
              </a:defRPr>
            </a:lvl2pPr>
            <a:lvl3pPr marL="816769" indent="-130969">
              <a:buFont typeface="Arial" panose="020B0604020202020204" pitchFamily="34" charset="0"/>
              <a:buChar char="•"/>
              <a:tabLst/>
              <a:defRPr>
                <a:solidFill>
                  <a:schemeClr val="tx2"/>
                </a:solidFill>
              </a:defRPr>
            </a:lvl3pPr>
            <a:lvl4pPr marL="1157288" indent="-128588">
              <a:buFont typeface="Arial" panose="020B0604020202020204" pitchFamily="34" charset="0"/>
              <a:buChar char="•"/>
              <a:tabLst/>
              <a:defRPr>
                <a:solidFill>
                  <a:schemeClr val="tx2"/>
                </a:solidFill>
              </a:defRPr>
            </a:lvl4pPr>
            <a:lvl5pPr marL="1504950" indent="-133350">
              <a:buFont typeface="Arial" panose="020B0604020202020204" pitchFamily="34" charset="0"/>
              <a:buChar char="•"/>
              <a:tabLst/>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Rectangle 15">
            <a:extLst>
              <a:ext uri="{FF2B5EF4-FFF2-40B4-BE49-F238E27FC236}">
                <a16:creationId xmlns:a16="http://schemas.microsoft.com/office/drawing/2014/main" id="{3708E523-B3FA-F44F-947F-731DD9CA204A}"/>
              </a:ext>
            </a:extLst>
          </p:cNvPr>
          <p:cNvSpPr/>
          <p:nvPr userDrawn="1"/>
        </p:nvSpPr>
        <p:spPr>
          <a:xfrm>
            <a:off x="0" y="688976"/>
            <a:ext cx="9144000" cy="227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endParaRPr lang="en-US" altLang="en-US">
              <a:solidFill>
                <a:srgbClr val="F3F4F3"/>
              </a:solidFill>
              <a:latin typeface="Arial Regular" charset="0"/>
            </a:endParaRPr>
          </a:p>
        </p:txBody>
      </p:sp>
      <p:sp>
        <p:nvSpPr>
          <p:cNvPr id="17" name="Text Placeholder 2">
            <a:extLst>
              <a:ext uri="{FF2B5EF4-FFF2-40B4-BE49-F238E27FC236}">
                <a16:creationId xmlns:a16="http://schemas.microsoft.com/office/drawing/2014/main" id="{7A1352A9-868F-8743-86AA-17DE370ED0EC}"/>
              </a:ext>
            </a:extLst>
          </p:cNvPr>
          <p:cNvSpPr txBox="1">
            <a:spLocks/>
          </p:cNvSpPr>
          <p:nvPr userDrawn="1"/>
        </p:nvSpPr>
        <p:spPr>
          <a:xfrm>
            <a:off x="1" y="697593"/>
            <a:ext cx="386954" cy="392113"/>
          </a:xfrm>
          <a:prstGeom prst="rect">
            <a:avLst/>
          </a:prstGeom>
        </p:spPr>
        <p:txBody>
          <a:bodyP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fld id="{250C863D-7257-FC4D-AC9C-650F75BF11F2}" type="slidenum">
              <a:rPr lang="en-US" altLang="en-US" sz="900" b="1" i="0">
                <a:solidFill>
                  <a:srgbClr val="FFFFFF"/>
                </a:solidFill>
                <a:latin typeface="Montserrat" pitchFamily="2" charset="77"/>
              </a:rPr>
              <a:pPr>
                <a:lnSpc>
                  <a:spcPct val="90000"/>
                </a:lnSpc>
                <a:spcBef>
                  <a:spcPts val="750"/>
                </a:spcBef>
              </a:pPr>
              <a:t>‹#›</a:t>
            </a:fld>
            <a:endParaRPr lang="en-US" altLang="en-US" sz="900" b="1" i="0" dirty="0">
              <a:solidFill>
                <a:srgbClr val="FFFFFF"/>
              </a:solidFill>
              <a:latin typeface="Montserrat" pitchFamily="2" charset="77"/>
            </a:endParaRPr>
          </a:p>
        </p:txBody>
      </p:sp>
      <p:sp>
        <p:nvSpPr>
          <p:cNvPr id="18" name="Text Placeholder 2">
            <a:extLst>
              <a:ext uri="{FF2B5EF4-FFF2-40B4-BE49-F238E27FC236}">
                <a16:creationId xmlns:a16="http://schemas.microsoft.com/office/drawing/2014/main" id="{420F4A4C-A2A2-E54C-BE72-E7240BE78AE0}"/>
              </a:ext>
            </a:extLst>
          </p:cNvPr>
          <p:cNvSpPr txBox="1">
            <a:spLocks/>
          </p:cNvSpPr>
          <p:nvPr userDrawn="1"/>
        </p:nvSpPr>
        <p:spPr>
          <a:xfrm>
            <a:off x="321469" y="693738"/>
            <a:ext cx="1760935" cy="227012"/>
          </a:xfrm>
          <a:prstGeom prst="rect">
            <a:avLst/>
          </a:prstGeom>
        </p:spPr>
        <p:txBody>
          <a:bodyPr anchor="ct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endParaRPr lang="en-US" altLang="en-US" sz="675">
              <a:solidFill>
                <a:srgbClr val="FFFFFF"/>
              </a:solidFill>
              <a:latin typeface="Arial Regular" charset="0"/>
            </a:endParaRPr>
          </a:p>
        </p:txBody>
      </p:sp>
      <p:sp>
        <p:nvSpPr>
          <p:cNvPr id="19" name="Text Placeholder 2">
            <a:extLst>
              <a:ext uri="{FF2B5EF4-FFF2-40B4-BE49-F238E27FC236}">
                <a16:creationId xmlns:a16="http://schemas.microsoft.com/office/drawing/2014/main" id="{F2425764-13EC-CD49-A08E-0AB818CB7479}"/>
              </a:ext>
            </a:extLst>
          </p:cNvPr>
          <p:cNvSpPr txBox="1">
            <a:spLocks/>
          </p:cNvSpPr>
          <p:nvPr userDrawn="1"/>
        </p:nvSpPr>
        <p:spPr>
          <a:xfrm>
            <a:off x="240506" y="681305"/>
            <a:ext cx="163116" cy="227012"/>
          </a:xfrm>
          <a:prstGeom prst="rect">
            <a:avLst/>
          </a:prstGeom>
        </p:spPr>
        <p:txBody>
          <a:bodyPr anchor="ct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r>
              <a:rPr lang="en-US" altLang="en-US" sz="675">
                <a:solidFill>
                  <a:srgbClr val="FFFFFF"/>
                </a:solidFill>
                <a:latin typeface="Arial Regular" charset="0"/>
              </a:rPr>
              <a:t>|</a:t>
            </a:r>
          </a:p>
        </p:txBody>
      </p:sp>
      <p:sp>
        <p:nvSpPr>
          <p:cNvPr id="20" name="TextBox 19">
            <a:extLst>
              <a:ext uri="{FF2B5EF4-FFF2-40B4-BE49-F238E27FC236}">
                <a16:creationId xmlns:a16="http://schemas.microsoft.com/office/drawing/2014/main" id="{2EB764CC-73DA-AC4B-9CBB-04A0E719C2EC}"/>
              </a:ext>
            </a:extLst>
          </p:cNvPr>
          <p:cNvSpPr txBox="1"/>
          <p:nvPr userDrawn="1"/>
        </p:nvSpPr>
        <p:spPr>
          <a:xfrm>
            <a:off x="5376333" y="699918"/>
            <a:ext cx="3691467" cy="215444"/>
          </a:xfrm>
          <a:prstGeom prst="rect">
            <a:avLst/>
          </a:prstGeom>
          <a:noFill/>
        </p:spPr>
        <p:txBody>
          <a:bodyPr wrap="square">
            <a:sp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r"/>
            <a:r>
              <a:rPr lang="en-US" altLang="en-US" sz="800" b="0" i="0" spc="150" baseline="0" dirty="0">
                <a:solidFill>
                  <a:srgbClr val="85E7FF"/>
                </a:solidFill>
                <a:latin typeface="Montserrat Regular" pitchFamily="2" charset="77"/>
              </a:rPr>
              <a:t>RARE INSPIRATION. CHANGING LIVES.</a:t>
            </a:r>
          </a:p>
        </p:txBody>
      </p:sp>
      <p:sp>
        <p:nvSpPr>
          <p:cNvPr id="21" name="Title 26">
            <a:extLst>
              <a:ext uri="{FF2B5EF4-FFF2-40B4-BE49-F238E27FC236}">
                <a16:creationId xmlns:a16="http://schemas.microsoft.com/office/drawing/2014/main" id="{466B027D-C7BF-554A-9D7A-60769A65205C}"/>
              </a:ext>
            </a:extLst>
          </p:cNvPr>
          <p:cNvSpPr>
            <a:spLocks noGrp="1"/>
          </p:cNvSpPr>
          <p:nvPr>
            <p:ph type="title"/>
          </p:nvPr>
        </p:nvSpPr>
        <p:spPr>
          <a:xfrm>
            <a:off x="1179260" y="1"/>
            <a:ext cx="6791785" cy="686823"/>
          </a:xfrm>
          <a:prstGeom prst="rect">
            <a:avLst/>
          </a:prstGeom>
        </p:spPr>
        <p:txBody>
          <a:bodyPr>
            <a:normAutofit/>
          </a:bodyPr>
          <a:lstStyle>
            <a:lvl1pPr>
              <a:defRPr lang="en-US" sz="1600" b="1" i="0" kern="1200" cap="all" spc="300" baseline="0" noProof="0" dirty="0" smtClean="0">
                <a:solidFill>
                  <a:schemeClr val="bg2"/>
                </a:solidFill>
                <a:latin typeface="Montserrat" pitchFamily="2" charset="77"/>
                <a:ea typeface="+mn-ea"/>
                <a:cs typeface="Arial" panose="020B0604020202020204" pitchFamily="34" charset="0"/>
              </a:defRPr>
            </a:lvl1pPr>
          </a:lstStyle>
          <a:p>
            <a:pPr lvl="0"/>
            <a:r>
              <a:rPr lang="en-US"/>
              <a:t>Click to edit Master title style</a:t>
            </a:r>
            <a:endParaRPr lang="en-US" dirty="0"/>
          </a:p>
        </p:txBody>
      </p:sp>
      <p:sp>
        <p:nvSpPr>
          <p:cNvPr id="22" name="Footer Placeholder 3">
            <a:extLst>
              <a:ext uri="{FF2B5EF4-FFF2-40B4-BE49-F238E27FC236}">
                <a16:creationId xmlns:a16="http://schemas.microsoft.com/office/drawing/2014/main" id="{7563148C-5D07-DE4B-9BA4-02138013DEC3}"/>
              </a:ext>
            </a:extLst>
          </p:cNvPr>
          <p:cNvSpPr>
            <a:spLocks noGrp="1"/>
          </p:cNvSpPr>
          <p:nvPr>
            <p:ph type="ftr" sz="quarter" idx="19"/>
          </p:nvPr>
        </p:nvSpPr>
        <p:spPr>
          <a:xfrm>
            <a:off x="403622" y="705198"/>
            <a:ext cx="3086100" cy="213369"/>
          </a:xfrm>
          <a:prstGeom prst="rect">
            <a:avLst/>
          </a:prstGeom>
        </p:spPr>
        <p:txBody>
          <a:bodyPr lIns="0" tIns="0" rIns="0" bIns="0"/>
          <a:lstStyle>
            <a:lvl1pPr algn="l">
              <a:defRPr sz="800" b="0" i="0" cap="all" spc="225" baseline="0">
                <a:solidFill>
                  <a:schemeClr val="bg1"/>
                </a:solidFill>
                <a:latin typeface="Montserrat" pitchFamily="2" charset="77"/>
              </a:defRPr>
            </a:lvl1pPr>
          </a:lstStyle>
          <a:p>
            <a:endParaRPr lang="en-US" altLang="en-US" dirty="0"/>
          </a:p>
        </p:txBody>
      </p:sp>
      <p:pic>
        <p:nvPicPr>
          <p:cNvPr id="23" name="Picture 9">
            <a:extLst>
              <a:ext uri="{FF2B5EF4-FFF2-40B4-BE49-F238E27FC236}">
                <a16:creationId xmlns:a16="http://schemas.microsoft.com/office/drawing/2014/main" id="{062ECBA7-A885-874E-8A40-7B20AAB87A0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021813" y="229396"/>
            <a:ext cx="93662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901542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terior Quote w/Photo Righ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9144000" cy="6858000"/>
          </a:xfrm>
          <a:prstGeom prst="rect">
            <a:avLst/>
          </a:prstGeom>
          <a:noFill/>
        </p:spPr>
        <p:txBody>
          <a:bodyPr rtlCol="0">
            <a:normAutofit/>
          </a:bodyPr>
          <a:lstStyle/>
          <a:p>
            <a:pPr lvl="0"/>
            <a:r>
              <a:rPr lang="en-US" noProof="0"/>
              <a:t>Click icon to add picture</a:t>
            </a:r>
            <a:endParaRPr lang="en-US" noProof="0" dirty="0"/>
          </a:p>
        </p:txBody>
      </p:sp>
      <p:sp>
        <p:nvSpPr>
          <p:cNvPr id="10" name="Rectangle 9">
            <a:extLst>
              <a:ext uri="{FF2B5EF4-FFF2-40B4-BE49-F238E27FC236}">
                <a16:creationId xmlns:a16="http://schemas.microsoft.com/office/drawing/2014/main" id="{032636DD-EAD1-994D-B812-B4B758CC5CE9}"/>
              </a:ext>
            </a:extLst>
          </p:cNvPr>
          <p:cNvSpPr/>
          <p:nvPr userDrawn="1"/>
        </p:nvSpPr>
        <p:spPr>
          <a:xfrm>
            <a:off x="5025396" y="1381126"/>
            <a:ext cx="3918579" cy="3600778"/>
          </a:xfrm>
          <a:prstGeom prst="rect">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endParaRPr lang="en-US" altLang="en-US">
              <a:solidFill>
                <a:srgbClr val="F3F4F3"/>
              </a:solidFill>
              <a:latin typeface="Arial Regular" charset="0"/>
            </a:endParaRPr>
          </a:p>
        </p:txBody>
      </p:sp>
      <p:sp>
        <p:nvSpPr>
          <p:cNvPr id="8" name="TextBox 7">
            <a:extLst>
              <a:ext uri="{FF2B5EF4-FFF2-40B4-BE49-F238E27FC236}">
                <a16:creationId xmlns:a16="http://schemas.microsoft.com/office/drawing/2014/main" id="{0F9F6DFA-78D7-BC49-AC3D-BC545888D480}"/>
              </a:ext>
            </a:extLst>
          </p:cNvPr>
          <p:cNvSpPr txBox="1"/>
          <p:nvPr userDrawn="1"/>
        </p:nvSpPr>
        <p:spPr>
          <a:xfrm>
            <a:off x="5398773" y="228600"/>
            <a:ext cx="3171825" cy="215444"/>
          </a:xfrm>
          <a:prstGeom prst="rect">
            <a:avLst/>
          </a:prstGeom>
          <a:noFill/>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r>
              <a:rPr lang="en-US" altLang="en-US" sz="800" b="0" i="0" spc="150" baseline="0" dirty="0">
                <a:solidFill>
                  <a:schemeClr val="bg2"/>
                </a:solidFill>
                <a:latin typeface="Montserrat Regular" pitchFamily="2" charset="77"/>
              </a:rPr>
              <a:t>RARE INSPIRATION. CHANGING LIVES.</a:t>
            </a:r>
          </a:p>
        </p:txBody>
      </p:sp>
      <p:sp>
        <p:nvSpPr>
          <p:cNvPr id="7" name="Title 1"/>
          <p:cNvSpPr>
            <a:spLocks noGrp="1"/>
          </p:cNvSpPr>
          <p:nvPr>
            <p:ph type="ctrTitle"/>
          </p:nvPr>
        </p:nvSpPr>
        <p:spPr>
          <a:xfrm>
            <a:off x="5246764" y="1626123"/>
            <a:ext cx="3455801" cy="3038281"/>
          </a:xfrm>
          <a:prstGeom prst="rect">
            <a:avLst/>
          </a:prstGeom>
        </p:spPr>
        <p:txBody>
          <a:bodyPr>
            <a:noAutofit/>
          </a:bodyPr>
          <a:lstStyle>
            <a:lvl1pPr algn="ctr">
              <a:lnSpc>
                <a:spcPts val="1950"/>
              </a:lnSpc>
              <a:defRPr sz="1800" b="1" i="0" baseline="0">
                <a:solidFill>
                  <a:schemeClr val="bg1"/>
                </a:solidFill>
                <a:latin typeface="Montserrat Bold" pitchFamily="2" charset="77"/>
              </a:defRPr>
            </a:lvl1pPr>
          </a:lstStyle>
          <a:p>
            <a:r>
              <a:rPr lang="en-US"/>
              <a:t>Click to edit Master title style</a:t>
            </a:r>
            <a:endParaRPr lang="en-US" dirty="0"/>
          </a:p>
        </p:txBody>
      </p:sp>
      <p:sp>
        <p:nvSpPr>
          <p:cNvPr id="3" name="Text Placeholder 2"/>
          <p:cNvSpPr>
            <a:spLocks noGrp="1"/>
          </p:cNvSpPr>
          <p:nvPr>
            <p:ph type="body" sz="quarter" idx="11"/>
          </p:nvPr>
        </p:nvSpPr>
        <p:spPr>
          <a:xfrm>
            <a:off x="5246763" y="4664404"/>
            <a:ext cx="3455801" cy="317500"/>
          </a:xfrm>
          <a:prstGeom prst="rect">
            <a:avLst/>
          </a:prstGeom>
        </p:spPr>
        <p:txBody>
          <a:bodyPr>
            <a:noAutofit/>
          </a:bodyPr>
          <a:lstStyle>
            <a:lvl1pPr marL="0" indent="0" algn="ctr">
              <a:buFontTx/>
              <a:buNone/>
              <a:defRPr sz="900" b="1" i="0" cap="all" spc="150" baseline="0">
                <a:solidFill>
                  <a:schemeClr val="bg2"/>
                </a:solidFill>
                <a:latin typeface="Montserrat Bold" pitchFamily="2" charset="77"/>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pic>
        <p:nvPicPr>
          <p:cNvPr id="11" name="Picture 7">
            <a:extLst>
              <a:ext uri="{FF2B5EF4-FFF2-40B4-BE49-F238E27FC236}">
                <a16:creationId xmlns:a16="http://schemas.microsoft.com/office/drawing/2014/main" id="{849B43DD-CB82-B04B-8070-49DC1D9A8010}"/>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6277454" y="6384925"/>
            <a:ext cx="1414462"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689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erior Quote w/Photo Left">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2C7BE656-0CA1-8649-93E4-C8EB6776AAED}"/>
              </a:ext>
            </a:extLst>
          </p:cNvPr>
          <p:cNvSpPr>
            <a:spLocks noGrp="1"/>
          </p:cNvSpPr>
          <p:nvPr>
            <p:ph type="pic" sz="quarter" idx="10"/>
          </p:nvPr>
        </p:nvSpPr>
        <p:spPr>
          <a:xfrm>
            <a:off x="0" y="0"/>
            <a:ext cx="9144000" cy="6858000"/>
          </a:xfrm>
          <a:prstGeom prst="rect">
            <a:avLst/>
          </a:prstGeom>
          <a:noFill/>
        </p:spPr>
        <p:txBody>
          <a:bodyPr rtlCol="0">
            <a:normAutofit/>
          </a:bodyPr>
          <a:lstStyle/>
          <a:p>
            <a:pPr lvl="0"/>
            <a:r>
              <a:rPr lang="en-US" noProof="0"/>
              <a:t>Click icon to add picture</a:t>
            </a:r>
            <a:endParaRPr lang="en-US" noProof="0" dirty="0"/>
          </a:p>
        </p:txBody>
      </p:sp>
      <p:sp>
        <p:nvSpPr>
          <p:cNvPr id="11" name="Rectangle 10">
            <a:extLst>
              <a:ext uri="{FF2B5EF4-FFF2-40B4-BE49-F238E27FC236}">
                <a16:creationId xmlns:a16="http://schemas.microsoft.com/office/drawing/2014/main" id="{436408FD-0D11-0645-AE06-29CB8DC9F850}"/>
              </a:ext>
            </a:extLst>
          </p:cNvPr>
          <p:cNvSpPr/>
          <p:nvPr userDrawn="1"/>
        </p:nvSpPr>
        <p:spPr>
          <a:xfrm>
            <a:off x="226373" y="1381126"/>
            <a:ext cx="3918579" cy="3600778"/>
          </a:xfrm>
          <a:prstGeom prst="rect">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endParaRPr lang="en-US" altLang="en-US">
              <a:solidFill>
                <a:srgbClr val="F3F4F3"/>
              </a:solidFill>
              <a:latin typeface="Arial Regular" charset="0"/>
            </a:endParaRPr>
          </a:p>
        </p:txBody>
      </p:sp>
      <p:sp>
        <p:nvSpPr>
          <p:cNvPr id="12" name="TextBox 11">
            <a:extLst>
              <a:ext uri="{FF2B5EF4-FFF2-40B4-BE49-F238E27FC236}">
                <a16:creationId xmlns:a16="http://schemas.microsoft.com/office/drawing/2014/main" id="{0DCC203E-8CA4-C948-8280-FE3E7F6FEB9D}"/>
              </a:ext>
            </a:extLst>
          </p:cNvPr>
          <p:cNvSpPr txBox="1"/>
          <p:nvPr userDrawn="1"/>
        </p:nvSpPr>
        <p:spPr>
          <a:xfrm>
            <a:off x="599750" y="228600"/>
            <a:ext cx="3171825" cy="215444"/>
          </a:xfrm>
          <a:prstGeom prst="rect">
            <a:avLst/>
          </a:prstGeom>
          <a:noFill/>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r>
              <a:rPr lang="en-US" altLang="en-US" sz="800" b="0" i="0" spc="150" baseline="0" dirty="0">
                <a:solidFill>
                  <a:schemeClr val="bg2"/>
                </a:solidFill>
                <a:latin typeface="Montserrat Regular" pitchFamily="2" charset="77"/>
              </a:rPr>
              <a:t>RARE INSPIRATION. CHANGING LIVES.</a:t>
            </a:r>
          </a:p>
        </p:txBody>
      </p:sp>
      <p:sp>
        <p:nvSpPr>
          <p:cNvPr id="13" name="Title 1">
            <a:extLst>
              <a:ext uri="{FF2B5EF4-FFF2-40B4-BE49-F238E27FC236}">
                <a16:creationId xmlns:a16="http://schemas.microsoft.com/office/drawing/2014/main" id="{B10A6BD0-554B-D44D-BE36-BDA32E1975D1}"/>
              </a:ext>
            </a:extLst>
          </p:cNvPr>
          <p:cNvSpPr>
            <a:spLocks noGrp="1"/>
          </p:cNvSpPr>
          <p:nvPr>
            <p:ph type="ctrTitle"/>
          </p:nvPr>
        </p:nvSpPr>
        <p:spPr>
          <a:xfrm>
            <a:off x="447741" y="1626123"/>
            <a:ext cx="3455801" cy="3038281"/>
          </a:xfrm>
          <a:prstGeom prst="rect">
            <a:avLst/>
          </a:prstGeom>
        </p:spPr>
        <p:txBody>
          <a:bodyPr>
            <a:noAutofit/>
          </a:bodyPr>
          <a:lstStyle>
            <a:lvl1pPr algn="ctr">
              <a:lnSpc>
                <a:spcPts val="1950"/>
              </a:lnSpc>
              <a:defRPr sz="1800" b="1" i="0" baseline="0">
                <a:solidFill>
                  <a:schemeClr val="bg1"/>
                </a:solidFill>
                <a:latin typeface="Montserrat Bold" pitchFamily="2" charset="77"/>
              </a:defRPr>
            </a:lvl1p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DCBA9582-3F4B-CA45-BA7C-DD0E9AAF6AEF}"/>
              </a:ext>
            </a:extLst>
          </p:cNvPr>
          <p:cNvSpPr>
            <a:spLocks noGrp="1"/>
          </p:cNvSpPr>
          <p:nvPr>
            <p:ph type="body" sz="quarter" idx="11"/>
          </p:nvPr>
        </p:nvSpPr>
        <p:spPr>
          <a:xfrm>
            <a:off x="447740" y="4664404"/>
            <a:ext cx="3455801" cy="317500"/>
          </a:xfrm>
          <a:prstGeom prst="rect">
            <a:avLst/>
          </a:prstGeom>
        </p:spPr>
        <p:txBody>
          <a:bodyPr>
            <a:noAutofit/>
          </a:bodyPr>
          <a:lstStyle>
            <a:lvl1pPr marL="0" indent="0" algn="ctr">
              <a:buFontTx/>
              <a:buNone/>
              <a:defRPr sz="900" b="1" i="0" cap="all" spc="150" baseline="0">
                <a:solidFill>
                  <a:schemeClr val="bg2"/>
                </a:solidFill>
                <a:latin typeface="Montserrat Bold" pitchFamily="2" charset="77"/>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pic>
        <p:nvPicPr>
          <p:cNvPr id="15" name="Picture 7">
            <a:extLst>
              <a:ext uri="{FF2B5EF4-FFF2-40B4-BE49-F238E27FC236}">
                <a16:creationId xmlns:a16="http://schemas.microsoft.com/office/drawing/2014/main" id="{07BCBA83-0960-FF40-ADFE-F13888404DEC}"/>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478431" y="6384925"/>
            <a:ext cx="1414462"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7846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Slide Lef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E8746955-C49D-8740-8A2B-4603E340316C}"/>
              </a:ext>
            </a:extLst>
          </p:cNvPr>
          <p:cNvSpPr>
            <a:spLocks noGrp="1"/>
          </p:cNvSpPr>
          <p:nvPr>
            <p:ph type="pic" sz="quarter" idx="10"/>
          </p:nvPr>
        </p:nvSpPr>
        <p:spPr>
          <a:xfrm>
            <a:off x="0" y="0"/>
            <a:ext cx="9144000" cy="6858000"/>
          </a:xfrm>
          <a:prstGeom prst="rect">
            <a:avLst/>
          </a:prstGeom>
          <a:noFill/>
        </p:spPr>
        <p:txBody>
          <a:bodyPr rtlCol="0">
            <a:normAutofit/>
          </a:bodyPr>
          <a:lstStyle/>
          <a:p>
            <a:pPr lvl="0"/>
            <a:r>
              <a:rPr lang="en-US" noProof="0"/>
              <a:t>Click icon to add picture</a:t>
            </a:r>
            <a:endParaRPr lang="en-US" noProof="0" dirty="0"/>
          </a:p>
        </p:txBody>
      </p:sp>
      <p:sp>
        <p:nvSpPr>
          <p:cNvPr id="8" name="TextBox 7">
            <a:extLst>
              <a:ext uri="{FF2B5EF4-FFF2-40B4-BE49-F238E27FC236}">
                <a16:creationId xmlns:a16="http://schemas.microsoft.com/office/drawing/2014/main" id="{55E252AD-9B25-6743-ADDF-66C5D6EEEBEE}"/>
              </a:ext>
            </a:extLst>
          </p:cNvPr>
          <p:cNvSpPr txBox="1"/>
          <p:nvPr userDrawn="1"/>
        </p:nvSpPr>
        <p:spPr>
          <a:xfrm>
            <a:off x="599750" y="228600"/>
            <a:ext cx="3171825" cy="215444"/>
          </a:xfrm>
          <a:prstGeom prst="rect">
            <a:avLst/>
          </a:prstGeom>
          <a:noFill/>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r>
              <a:rPr lang="en-US" altLang="en-US" sz="800" b="0" i="0" spc="150" baseline="0" dirty="0">
                <a:solidFill>
                  <a:schemeClr val="bg2"/>
                </a:solidFill>
                <a:latin typeface="Montserrat Regular" pitchFamily="2" charset="77"/>
              </a:rPr>
              <a:t>RARE INSPIRATION. CHANGING LIVES.</a:t>
            </a:r>
          </a:p>
        </p:txBody>
      </p:sp>
      <p:sp>
        <p:nvSpPr>
          <p:cNvPr id="9" name="Title 1">
            <a:extLst>
              <a:ext uri="{FF2B5EF4-FFF2-40B4-BE49-F238E27FC236}">
                <a16:creationId xmlns:a16="http://schemas.microsoft.com/office/drawing/2014/main" id="{D98D4EC0-01BB-1E44-8829-E082B73A6F5A}"/>
              </a:ext>
            </a:extLst>
          </p:cNvPr>
          <p:cNvSpPr>
            <a:spLocks noGrp="1"/>
          </p:cNvSpPr>
          <p:nvPr>
            <p:ph type="ctrTitle"/>
          </p:nvPr>
        </p:nvSpPr>
        <p:spPr>
          <a:xfrm>
            <a:off x="447741" y="1626123"/>
            <a:ext cx="3455801" cy="3038281"/>
          </a:xfrm>
          <a:prstGeom prst="rect">
            <a:avLst/>
          </a:prstGeom>
        </p:spPr>
        <p:txBody>
          <a:bodyPr>
            <a:noAutofit/>
          </a:bodyPr>
          <a:lstStyle>
            <a:lvl1pPr algn="ctr">
              <a:lnSpc>
                <a:spcPts val="3200"/>
              </a:lnSpc>
              <a:defRPr sz="2800" b="1" i="0" baseline="0">
                <a:solidFill>
                  <a:schemeClr val="accent1"/>
                </a:solidFill>
                <a:latin typeface="Montserrat Bold" pitchFamily="2" charset="77"/>
              </a:defRPr>
            </a:lvl1pPr>
          </a:lstStyle>
          <a:p>
            <a:r>
              <a:rPr lang="en-US"/>
              <a:t>Click to edit Master title style</a:t>
            </a:r>
            <a:endParaRPr lang="en-US" dirty="0"/>
          </a:p>
        </p:txBody>
      </p:sp>
      <p:pic>
        <p:nvPicPr>
          <p:cNvPr id="10" name="Picture 7">
            <a:extLst>
              <a:ext uri="{FF2B5EF4-FFF2-40B4-BE49-F238E27FC236}">
                <a16:creationId xmlns:a16="http://schemas.microsoft.com/office/drawing/2014/main" id="{99AD3FAE-F1FE-2F48-8B93-8CAE53D46DF4}"/>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478431" y="6384925"/>
            <a:ext cx="1414462"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8734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Slide Righ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8C11645-11E7-774A-B39E-227895B9003D}"/>
              </a:ext>
            </a:extLst>
          </p:cNvPr>
          <p:cNvSpPr>
            <a:spLocks noGrp="1"/>
          </p:cNvSpPr>
          <p:nvPr>
            <p:ph type="pic" sz="quarter" idx="10"/>
          </p:nvPr>
        </p:nvSpPr>
        <p:spPr>
          <a:xfrm>
            <a:off x="0" y="0"/>
            <a:ext cx="9144000" cy="6858000"/>
          </a:xfrm>
          <a:prstGeom prst="rect">
            <a:avLst/>
          </a:prstGeom>
          <a:noFill/>
        </p:spPr>
        <p:txBody>
          <a:bodyPr rtlCol="0">
            <a:normAutofit/>
          </a:bodyPr>
          <a:lstStyle/>
          <a:p>
            <a:pPr lvl="0"/>
            <a:r>
              <a:rPr lang="en-US" noProof="0"/>
              <a:t>Click icon to add picture</a:t>
            </a:r>
            <a:endParaRPr lang="en-US" noProof="0" dirty="0"/>
          </a:p>
        </p:txBody>
      </p:sp>
      <p:sp>
        <p:nvSpPr>
          <p:cNvPr id="8" name="TextBox 7">
            <a:extLst>
              <a:ext uri="{FF2B5EF4-FFF2-40B4-BE49-F238E27FC236}">
                <a16:creationId xmlns:a16="http://schemas.microsoft.com/office/drawing/2014/main" id="{0AA179F9-3C43-5B4D-9333-DCAA60FE38A9}"/>
              </a:ext>
            </a:extLst>
          </p:cNvPr>
          <p:cNvSpPr txBox="1"/>
          <p:nvPr userDrawn="1"/>
        </p:nvSpPr>
        <p:spPr>
          <a:xfrm>
            <a:off x="5600572" y="228600"/>
            <a:ext cx="3171825" cy="215444"/>
          </a:xfrm>
          <a:prstGeom prst="rect">
            <a:avLst/>
          </a:prstGeom>
          <a:noFill/>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r>
              <a:rPr lang="en-US" altLang="en-US" sz="800" b="0" i="0" spc="150" baseline="0" dirty="0">
                <a:solidFill>
                  <a:schemeClr val="bg2"/>
                </a:solidFill>
                <a:latin typeface="Montserrat Regular" pitchFamily="2" charset="77"/>
              </a:rPr>
              <a:t>RARE INSPIRATION. CHANGING LIVES.</a:t>
            </a:r>
          </a:p>
        </p:txBody>
      </p:sp>
      <p:sp>
        <p:nvSpPr>
          <p:cNvPr id="9" name="Title 1">
            <a:extLst>
              <a:ext uri="{FF2B5EF4-FFF2-40B4-BE49-F238E27FC236}">
                <a16:creationId xmlns:a16="http://schemas.microsoft.com/office/drawing/2014/main" id="{CCD0FE3F-A27E-8445-86FE-77096682C483}"/>
              </a:ext>
            </a:extLst>
          </p:cNvPr>
          <p:cNvSpPr>
            <a:spLocks noGrp="1"/>
          </p:cNvSpPr>
          <p:nvPr>
            <p:ph type="ctrTitle"/>
          </p:nvPr>
        </p:nvSpPr>
        <p:spPr>
          <a:xfrm>
            <a:off x="5448563" y="1626123"/>
            <a:ext cx="3455801" cy="3038281"/>
          </a:xfrm>
          <a:prstGeom prst="rect">
            <a:avLst/>
          </a:prstGeom>
        </p:spPr>
        <p:txBody>
          <a:bodyPr>
            <a:noAutofit/>
          </a:bodyPr>
          <a:lstStyle>
            <a:lvl1pPr algn="ctr">
              <a:lnSpc>
                <a:spcPts val="3200"/>
              </a:lnSpc>
              <a:defRPr sz="2800" b="1" i="0" baseline="0">
                <a:solidFill>
                  <a:schemeClr val="accent1"/>
                </a:solidFill>
                <a:latin typeface="Montserrat Bold" pitchFamily="2" charset="77"/>
              </a:defRPr>
            </a:lvl1pPr>
          </a:lstStyle>
          <a:p>
            <a:r>
              <a:rPr lang="en-US"/>
              <a:t>Click to edit Master title style</a:t>
            </a:r>
            <a:endParaRPr lang="en-US" dirty="0"/>
          </a:p>
        </p:txBody>
      </p:sp>
      <p:pic>
        <p:nvPicPr>
          <p:cNvPr id="10" name="Picture 7">
            <a:extLst>
              <a:ext uri="{FF2B5EF4-FFF2-40B4-BE49-F238E27FC236}">
                <a16:creationId xmlns:a16="http://schemas.microsoft.com/office/drawing/2014/main" id="{308A99F4-274B-7349-9FAD-F9AE8B21ACAE}"/>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6479253" y="6384925"/>
            <a:ext cx="1414462"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43079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5">
            <a:extLst>
              <a:ext uri="{FF2B5EF4-FFF2-40B4-BE49-F238E27FC236}">
                <a16:creationId xmlns:a16="http://schemas.microsoft.com/office/drawing/2014/main" id="{44C5ABDC-A96A-CD48-B8D3-614964A1A6C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154591" y="725489"/>
            <a:ext cx="663178"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2">
            <a:extLst>
              <a:ext uri="{FF2B5EF4-FFF2-40B4-BE49-F238E27FC236}">
                <a16:creationId xmlns:a16="http://schemas.microsoft.com/office/drawing/2014/main" id="{09F92651-FD13-E943-8403-AB22B5357630}"/>
              </a:ext>
            </a:extLst>
          </p:cNvPr>
          <p:cNvSpPr txBox="1">
            <a:spLocks/>
          </p:cNvSpPr>
          <p:nvPr userDrawn="1"/>
        </p:nvSpPr>
        <p:spPr>
          <a:xfrm>
            <a:off x="1" y="695326"/>
            <a:ext cx="386954" cy="392113"/>
          </a:xfrm>
          <a:prstGeom prst="rect">
            <a:avLst/>
          </a:prstGeom>
        </p:spPr>
        <p:txBody>
          <a:bodyP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fld id="{E732C151-FCB3-3B48-A7B9-2D9C5C9ADB80}" type="slidenum">
              <a:rPr lang="en-US" altLang="en-US" sz="750" b="1" i="0">
                <a:solidFill>
                  <a:schemeClr val="tx2"/>
                </a:solidFill>
                <a:latin typeface="Montserrat" pitchFamily="2" charset="77"/>
              </a:rPr>
              <a:pPr>
                <a:lnSpc>
                  <a:spcPct val="90000"/>
                </a:lnSpc>
                <a:spcBef>
                  <a:spcPts val="750"/>
                </a:spcBef>
              </a:pPr>
              <a:t>‹#›</a:t>
            </a:fld>
            <a:endParaRPr lang="en-US" altLang="en-US" sz="750" b="1" i="0" dirty="0">
              <a:solidFill>
                <a:schemeClr val="tx2"/>
              </a:solidFill>
              <a:latin typeface="Montserrat" pitchFamily="2" charset="77"/>
            </a:endParaRPr>
          </a:p>
        </p:txBody>
      </p:sp>
      <p:sp>
        <p:nvSpPr>
          <p:cNvPr id="5" name="Text Placeholder 2">
            <a:extLst>
              <a:ext uri="{FF2B5EF4-FFF2-40B4-BE49-F238E27FC236}">
                <a16:creationId xmlns:a16="http://schemas.microsoft.com/office/drawing/2014/main" id="{A1EEC8DB-014F-584A-9C6E-4A797FF2325D}"/>
              </a:ext>
            </a:extLst>
          </p:cNvPr>
          <p:cNvSpPr txBox="1">
            <a:spLocks/>
          </p:cNvSpPr>
          <p:nvPr userDrawn="1"/>
        </p:nvSpPr>
        <p:spPr>
          <a:xfrm>
            <a:off x="321469" y="693738"/>
            <a:ext cx="1760935" cy="227012"/>
          </a:xfrm>
          <a:prstGeom prst="rect">
            <a:avLst/>
          </a:prstGeom>
        </p:spPr>
        <p:txBody>
          <a:bodyPr anchor="ct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endParaRPr lang="en-US" altLang="en-US" sz="675">
              <a:solidFill>
                <a:srgbClr val="FFFFFF"/>
              </a:solidFill>
              <a:latin typeface="Arial Regular" charset="0"/>
            </a:endParaRPr>
          </a:p>
        </p:txBody>
      </p:sp>
      <p:sp>
        <p:nvSpPr>
          <p:cNvPr id="6" name="Text Placeholder 2">
            <a:extLst>
              <a:ext uri="{FF2B5EF4-FFF2-40B4-BE49-F238E27FC236}">
                <a16:creationId xmlns:a16="http://schemas.microsoft.com/office/drawing/2014/main" id="{C381416C-2AB2-6440-A7D2-F836E95712EE}"/>
              </a:ext>
            </a:extLst>
          </p:cNvPr>
          <p:cNvSpPr txBox="1">
            <a:spLocks/>
          </p:cNvSpPr>
          <p:nvPr userDrawn="1"/>
        </p:nvSpPr>
        <p:spPr>
          <a:xfrm>
            <a:off x="240506" y="687388"/>
            <a:ext cx="163116" cy="227012"/>
          </a:xfrm>
          <a:prstGeom prst="rect">
            <a:avLst/>
          </a:prstGeom>
        </p:spPr>
        <p:txBody>
          <a:bodyPr anchor="ct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r>
              <a:rPr lang="en-US" altLang="en-US" sz="675">
                <a:solidFill>
                  <a:schemeClr val="tx2"/>
                </a:solidFill>
                <a:latin typeface="Arial Regular" charset="0"/>
              </a:rPr>
              <a:t>|</a:t>
            </a:r>
          </a:p>
        </p:txBody>
      </p:sp>
      <p:sp>
        <p:nvSpPr>
          <p:cNvPr id="10" name="Text Placeholder 15"/>
          <p:cNvSpPr>
            <a:spLocks noGrp="1"/>
          </p:cNvSpPr>
          <p:nvPr>
            <p:ph type="body" sz="quarter" idx="20"/>
          </p:nvPr>
        </p:nvSpPr>
        <p:spPr>
          <a:xfrm>
            <a:off x="357511" y="701138"/>
            <a:ext cx="4050528" cy="213262"/>
          </a:xfrm>
          <a:prstGeom prst="rect">
            <a:avLst/>
          </a:prstGeom>
        </p:spPr>
        <p:txBody>
          <a:bodyPr>
            <a:noAutofit/>
          </a:bodyPr>
          <a:lstStyle>
            <a:lvl1pPr marL="0" indent="0">
              <a:buNone/>
              <a:defRPr sz="800" b="0" cap="all" spc="225" baseline="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10933951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Content">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fld id="{36778787-60EC-9C49-A812-58305B314CFA}" type="slidenum">
              <a:rPr lang="en-US" smtClean="0">
                <a:solidFill>
                  <a:srgbClr val="283C8C"/>
                </a:solidFill>
              </a:rPr>
              <a:pPr/>
              <a:t>‹#›</a:t>
            </a:fld>
            <a:endParaRPr lang="en-US" dirty="0">
              <a:solidFill>
                <a:srgbClr val="283C8C"/>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3"/>
          <p:cNvSpPr txBox="1">
            <a:spLocks/>
          </p:cNvSpPr>
          <p:nvPr/>
        </p:nvSpPr>
        <p:spPr>
          <a:xfrm>
            <a:off x="3486336" y="6558211"/>
            <a:ext cx="2170569"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a:solidFill>
                  <a:prstClr val="white"/>
                </a:solidFill>
              </a:rPr>
              <a:t>Confidential – Alexion Internal Only</a:t>
            </a:r>
          </a:p>
        </p:txBody>
      </p:sp>
    </p:spTree>
    <p:extLst>
      <p:ext uri="{BB962C8B-B14F-4D97-AF65-F5344CB8AC3E}">
        <p14:creationId xmlns:p14="http://schemas.microsoft.com/office/powerpoint/2010/main" val="17113396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Logo Only">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36778787-60EC-9C49-A812-58305B314CFA}" type="slidenum">
              <a:rPr lang="en-US" smtClean="0">
                <a:solidFill>
                  <a:srgbClr val="283C8C"/>
                </a:solidFill>
              </a:rPr>
              <a:pPr/>
              <a:t>‹#›</a:t>
            </a:fld>
            <a:endParaRPr lang="en-US" dirty="0">
              <a:solidFill>
                <a:srgbClr val="283C8C"/>
              </a:solidFill>
            </a:endParaRPr>
          </a:p>
        </p:txBody>
      </p:sp>
    </p:spTree>
    <p:extLst>
      <p:ext uri="{BB962C8B-B14F-4D97-AF65-F5344CB8AC3E}">
        <p14:creationId xmlns:p14="http://schemas.microsoft.com/office/powerpoint/2010/main" val="295447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Lef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D0804850-E4C4-4344-AD4E-52C4DD91C235}"/>
              </a:ext>
            </a:extLst>
          </p:cNvPr>
          <p:cNvSpPr>
            <a:spLocks noGrp="1"/>
          </p:cNvSpPr>
          <p:nvPr>
            <p:ph type="pic" sz="quarter" idx="10"/>
          </p:nvPr>
        </p:nvSpPr>
        <p:spPr>
          <a:xfrm>
            <a:off x="0" y="0"/>
            <a:ext cx="9144000" cy="6858000"/>
          </a:xfrm>
          <a:prstGeom prst="rect">
            <a:avLst/>
          </a:prstGeom>
          <a:noFill/>
        </p:spPr>
        <p:txBody>
          <a:bodyPr rtlCol="0">
            <a:normAutofit/>
          </a:bodyPr>
          <a:lstStyle/>
          <a:p>
            <a:pPr lvl="0"/>
            <a:r>
              <a:rPr lang="en-US" noProof="0"/>
              <a:t>Click icon to add picture</a:t>
            </a:r>
            <a:endParaRPr lang="en-US" noProof="0" dirty="0"/>
          </a:p>
        </p:txBody>
      </p:sp>
      <p:pic>
        <p:nvPicPr>
          <p:cNvPr id="8" name="Picture 7">
            <a:extLst>
              <a:ext uri="{FF2B5EF4-FFF2-40B4-BE49-F238E27FC236}">
                <a16:creationId xmlns:a16="http://schemas.microsoft.com/office/drawing/2014/main" id="{4DA4FF43-25C8-D643-81C2-10062370018F}"/>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466575" y="6342063"/>
            <a:ext cx="15097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03795EED-4339-334A-9D0D-12CF5A2463AE}"/>
              </a:ext>
            </a:extLst>
          </p:cNvPr>
          <p:cNvSpPr>
            <a:spLocks noGrp="1"/>
          </p:cNvSpPr>
          <p:nvPr>
            <p:ph type="subTitle" idx="1"/>
          </p:nvPr>
        </p:nvSpPr>
        <p:spPr>
          <a:xfrm>
            <a:off x="281609" y="3606110"/>
            <a:ext cx="3795090" cy="656507"/>
          </a:xfrm>
          <a:prstGeom prst="rect">
            <a:avLst/>
          </a:prstGeom>
        </p:spPr>
        <p:txBody>
          <a:bodyPr>
            <a:normAutofit/>
          </a:bodyPr>
          <a:lstStyle>
            <a:lvl1pPr marL="0" indent="0" algn="ctr">
              <a:buNone/>
              <a:defRPr sz="1500" b="1" i="0" cap="all" baseline="0">
                <a:solidFill>
                  <a:schemeClr val="tx1"/>
                </a:solidFill>
                <a:latin typeface="Montserrat" pitchFamily="2" charset="77"/>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17">
            <a:extLst>
              <a:ext uri="{FF2B5EF4-FFF2-40B4-BE49-F238E27FC236}">
                <a16:creationId xmlns:a16="http://schemas.microsoft.com/office/drawing/2014/main" id="{0ABE30E5-20B7-8E40-B161-5E688D479110}"/>
              </a:ext>
            </a:extLst>
          </p:cNvPr>
          <p:cNvSpPr>
            <a:spLocks noGrp="1"/>
          </p:cNvSpPr>
          <p:nvPr>
            <p:ph type="title"/>
          </p:nvPr>
        </p:nvSpPr>
        <p:spPr>
          <a:xfrm>
            <a:off x="281609" y="2238996"/>
            <a:ext cx="3795090" cy="1325563"/>
          </a:xfrm>
          <a:prstGeom prst="rect">
            <a:avLst/>
          </a:prstGeom>
        </p:spPr>
        <p:txBody>
          <a:bodyPr anchor="b"/>
          <a:lstStyle>
            <a:lvl1pPr>
              <a:defRPr b="1" i="0">
                <a:latin typeface="Montserrat" pitchFamily="2" charset="77"/>
                <a:cs typeface="Arial" panose="020B0604020202020204" pitchFamily="34" charset="0"/>
              </a:defRPr>
            </a:lvl1pPr>
          </a:lstStyle>
          <a:p>
            <a:r>
              <a:rPr lang="en-US"/>
              <a:t>Click to edit Master title style</a:t>
            </a:r>
            <a:endParaRPr lang="en-US" dirty="0"/>
          </a:p>
        </p:txBody>
      </p:sp>
      <p:sp>
        <p:nvSpPr>
          <p:cNvPr id="14" name="Text Placeholder 3">
            <a:extLst>
              <a:ext uri="{FF2B5EF4-FFF2-40B4-BE49-F238E27FC236}">
                <a16:creationId xmlns:a16="http://schemas.microsoft.com/office/drawing/2014/main" id="{E0D81FDF-26C3-904C-BF8A-83F5D122BF19}"/>
              </a:ext>
            </a:extLst>
          </p:cNvPr>
          <p:cNvSpPr>
            <a:spLocks noGrp="1"/>
          </p:cNvSpPr>
          <p:nvPr>
            <p:ph type="body" sz="quarter" idx="16" hasCustomPrompt="1"/>
          </p:nvPr>
        </p:nvSpPr>
        <p:spPr>
          <a:xfrm>
            <a:off x="281609" y="5292943"/>
            <a:ext cx="3795090" cy="790651"/>
          </a:xfrm>
          <a:prstGeom prst="rect">
            <a:avLst/>
          </a:prstGeom>
        </p:spPr>
        <p:txBody>
          <a:bodyPr>
            <a:normAutofit/>
          </a:bodyPr>
          <a:lstStyle>
            <a:lvl1pPr marL="0" indent="0" algn="ctr">
              <a:buFontTx/>
              <a:buNone/>
              <a:defRPr sz="1200" b="1" i="0" cap="all" spc="100" baseline="0">
                <a:solidFill>
                  <a:schemeClr val="tx2"/>
                </a:solidFill>
                <a:latin typeface="Montserrat" pitchFamily="2" charset="77"/>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a:t>
            </a:r>
          </a:p>
        </p:txBody>
      </p:sp>
    </p:spTree>
    <p:extLst>
      <p:ext uri="{BB962C8B-B14F-4D97-AF65-F5344CB8AC3E}">
        <p14:creationId xmlns:p14="http://schemas.microsoft.com/office/powerpoint/2010/main" val="27059883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3886200" cy="4389120"/>
          </a:xfrm>
        </p:spPr>
        <p:txBody>
          <a:bodyPr/>
          <a:lstStyle>
            <a:lvl1pPr>
              <a:defRPr sz="2400"/>
            </a:lvl1pPr>
            <a:lvl2pPr>
              <a:defRPr sz="2100"/>
            </a:lvl2pPr>
            <a:lvl3pPr>
              <a:defRPr sz="1700"/>
            </a:lvl3pPr>
            <a:lvl4pPr>
              <a:defRPr sz="1400"/>
            </a:lvl4pPr>
            <a:lvl5pPr>
              <a:defRPr sz="12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srgbClr val="FFFFFF"/>
              </a:solidFill>
            </a:endParaRPr>
          </a:p>
        </p:txBody>
      </p:sp>
      <p:sp>
        <p:nvSpPr>
          <p:cNvPr id="6" name="Footer Placeholder 5"/>
          <p:cNvSpPr>
            <a:spLocks noGrp="1"/>
          </p:cNvSpPr>
          <p:nvPr>
            <p:ph type="ftr" sz="quarter" idx="11"/>
          </p:nvPr>
        </p:nvSpPr>
        <p:spPr/>
        <p:txBody>
          <a:bodyPr/>
          <a:lstStyle/>
          <a:p>
            <a:r>
              <a:rPr lang="en-US" dirty="0">
                <a:solidFill>
                  <a:srgbClr val="FFFFFF"/>
                </a:solidFill>
              </a:rPr>
              <a:t>GCDC_ExecTraining_V1.0_FinalDraft</a:t>
            </a:r>
          </a:p>
        </p:txBody>
      </p:sp>
      <p:sp>
        <p:nvSpPr>
          <p:cNvPr id="7" name="Slide Number Placeholder 6"/>
          <p:cNvSpPr>
            <a:spLocks noGrp="1"/>
          </p:cNvSpPr>
          <p:nvPr>
            <p:ph type="sldNum" sz="quarter" idx="12"/>
          </p:nvPr>
        </p:nvSpPr>
        <p:spPr/>
        <p:txBody>
          <a:bodyPr/>
          <a:lstStyle/>
          <a:p>
            <a:fld id="{17C18156-C0AF-4E8F-8741-CFBB59B8FE6E}" type="slidenum">
              <a:rPr lang="en-US" smtClean="0">
                <a:solidFill>
                  <a:srgbClr val="FFFFFF"/>
                </a:solidFill>
              </a:rPr>
              <a:pPr/>
              <a:t>‹#›</a:t>
            </a:fld>
            <a:endParaRPr lang="en-US" dirty="0">
              <a:solidFill>
                <a:srgbClr val="FFFFFF"/>
              </a:solidFill>
            </a:endParaRPr>
          </a:p>
        </p:txBody>
      </p:sp>
      <p:sp>
        <p:nvSpPr>
          <p:cNvPr id="8" name="Content Placeholder 2"/>
          <p:cNvSpPr>
            <a:spLocks noGrp="1"/>
          </p:cNvSpPr>
          <p:nvPr>
            <p:ph sz="half" idx="13"/>
          </p:nvPr>
        </p:nvSpPr>
        <p:spPr>
          <a:xfrm>
            <a:off x="4800600" y="1371600"/>
            <a:ext cx="3886200" cy="4389120"/>
          </a:xfrm>
        </p:spPr>
        <p:txBody>
          <a:bodyPr/>
          <a:lstStyle>
            <a:lvl1pPr>
              <a:defRPr sz="2400"/>
            </a:lvl1pPr>
            <a:lvl2pPr>
              <a:defRPr sz="2100"/>
            </a:lvl2pPr>
            <a:lvl3pPr>
              <a:defRPr sz="1700"/>
            </a:lvl3pPr>
            <a:lvl4pPr>
              <a:defRPr sz="1400"/>
            </a:lvl4pPr>
            <a:lvl5pPr>
              <a:defRPr sz="12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13726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0771"/>
            <a:ext cx="8229600" cy="1143000"/>
          </a:xfrm>
        </p:spPr>
        <p:txBody>
          <a:bodyPr/>
          <a:lstStyle/>
          <a:p>
            <a:r>
              <a:rPr lang="en-US" dirty="0"/>
              <a:t>Click to edit title</a:t>
            </a:r>
          </a:p>
        </p:txBody>
      </p:sp>
      <p:sp>
        <p:nvSpPr>
          <p:cNvPr id="5" name="Content Placeholder 3"/>
          <p:cNvSpPr>
            <a:spLocks noGrp="1"/>
          </p:cNvSpPr>
          <p:nvPr>
            <p:ph sz="quarter" idx="10" hasCustomPrompt="1"/>
          </p:nvPr>
        </p:nvSpPr>
        <p:spPr>
          <a:xfrm>
            <a:off x="457200" y="1463041"/>
            <a:ext cx="8229600" cy="4612655"/>
          </a:xfrm>
          <a:prstGeom prst="rect">
            <a:avLst/>
          </a:prstGeom>
        </p:spPr>
        <p:txBody>
          <a:bodyPr/>
          <a:lstStyle>
            <a:lvl1pPr marL="457189" indent="-457189">
              <a:lnSpc>
                <a:spcPct val="110000"/>
              </a:lnSpc>
              <a:buFont typeface="Arial" panose="020B0604020202020204" pitchFamily="34" charset="0"/>
              <a:buChar char="•"/>
              <a:defRPr sz="3200"/>
            </a:lvl1pPr>
            <a:lvl2pPr marL="914378" indent="-457189">
              <a:lnSpc>
                <a:spcPct val="110000"/>
              </a:lnSpc>
              <a:buFont typeface="Courier New" panose="02070309020205020404" pitchFamily="49" charset="0"/>
              <a:buChar char="o"/>
              <a:defRPr sz="2800"/>
            </a:lvl2pPr>
            <a:lvl3pPr marL="1371566" indent="-457189">
              <a:lnSpc>
                <a:spcPct val="110000"/>
              </a:lnSpc>
              <a:buFont typeface="Wingdings" panose="05000000000000000000" pitchFamily="2" charset="2"/>
              <a:buChar char="§"/>
              <a:defRPr sz="2400"/>
            </a:lvl3pPr>
            <a:lvl4pPr marL="1828754" indent="-365751">
              <a:lnSpc>
                <a:spcPct val="110000"/>
              </a:lnSpc>
              <a:buFont typeface="Arial" panose="020B0604020202020204" pitchFamily="34" charset="0"/>
              <a:buChar char="-"/>
              <a:defRPr sz="2400"/>
            </a:lvl4pPr>
            <a:lvl5pPr marL="2285943" indent="-457189">
              <a:lnSpc>
                <a:spcPct val="110000"/>
              </a:lnSpc>
              <a:buFont typeface="Arial" panose="020B0604020202020204" pitchFamily="34" charset="0"/>
              <a:buChar char="•"/>
              <a:defRPr sz="2400"/>
            </a:lvl5pPr>
            <a:lvl6pPr marL="1828754" indent="-365751">
              <a:lnSpc>
                <a:spcPct val="140000"/>
              </a:lnSpc>
              <a:defRPr sz="2800"/>
            </a:lvl6pPr>
            <a:lvl7pPr marL="2103068" indent="-365751">
              <a:lnSpc>
                <a:spcPct val="140000"/>
              </a:lnSpc>
              <a:buFont typeface="Arial" panose="020B0604020202020204" pitchFamily="34" charset="0"/>
              <a:buChar char="•"/>
              <a:defRPr sz="2800"/>
            </a:lvl7pPr>
            <a:lvl8pPr marL="2377381">
              <a:defRPr sz="2800"/>
            </a:lvl8pPr>
            <a:lvl9pPr marL="2651694">
              <a:defRPr sz="2800"/>
            </a:lvl9pPr>
          </a:lstStyle>
          <a:p>
            <a:pPr lvl="0"/>
            <a:r>
              <a:rPr lang="en-US" dirty="0"/>
              <a:t>Bullet level 1</a:t>
            </a:r>
          </a:p>
          <a:p>
            <a:pPr lvl="1"/>
            <a:r>
              <a:rPr lang="en-US" dirty="0"/>
              <a:t>Bullet level 2</a:t>
            </a:r>
          </a:p>
          <a:p>
            <a:pPr lvl="2"/>
            <a:r>
              <a:rPr lang="en-US" dirty="0"/>
              <a:t>Bullet level 3</a:t>
            </a:r>
          </a:p>
          <a:p>
            <a:pPr lvl="3"/>
            <a:r>
              <a:rPr lang="en-US" dirty="0"/>
              <a:t>Bullet level 4</a:t>
            </a:r>
          </a:p>
        </p:txBody>
      </p:sp>
    </p:spTree>
    <p:extLst>
      <p:ext uri="{BB962C8B-B14F-4D97-AF65-F5344CB8AC3E}">
        <p14:creationId xmlns:p14="http://schemas.microsoft.com/office/powerpoint/2010/main" val="30681208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Interior.Bullet Slid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DFC69E9-086D-7848-8A0D-4C17020460E1}"/>
              </a:ext>
            </a:extLst>
          </p:cNvPr>
          <p:cNvSpPr/>
          <p:nvPr userDrawn="1"/>
        </p:nvSpPr>
        <p:spPr>
          <a:xfrm>
            <a:off x="-6306" y="688976"/>
            <a:ext cx="9144000" cy="227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endParaRPr lang="en-US" altLang="en-US" b="0" i="0" dirty="0">
              <a:solidFill>
                <a:srgbClr val="F3F4F3"/>
              </a:solidFill>
              <a:latin typeface="Arial" panose="020B0604020202020204" pitchFamily="34" charset="0"/>
            </a:endParaRPr>
          </a:p>
        </p:txBody>
      </p:sp>
      <p:sp>
        <p:nvSpPr>
          <p:cNvPr id="19" name="Text Placeholder 2">
            <a:extLst>
              <a:ext uri="{FF2B5EF4-FFF2-40B4-BE49-F238E27FC236}">
                <a16:creationId xmlns:a16="http://schemas.microsoft.com/office/drawing/2014/main" id="{4DCB38F5-DF1A-7D4A-90E0-73A068B4D9F4}"/>
              </a:ext>
            </a:extLst>
          </p:cNvPr>
          <p:cNvSpPr txBox="1">
            <a:spLocks/>
          </p:cNvSpPr>
          <p:nvPr userDrawn="1"/>
        </p:nvSpPr>
        <p:spPr>
          <a:xfrm>
            <a:off x="60017" y="701738"/>
            <a:ext cx="314325" cy="392113"/>
          </a:xfrm>
          <a:prstGeom prst="rect">
            <a:avLst/>
          </a:prstGeom>
        </p:spPr>
        <p:txBody>
          <a:bodyP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fld id="{250C863D-7257-FC4D-AC9C-650F75BF11F2}" type="slidenum">
              <a:rPr lang="en-US" altLang="en-US" sz="800" b="1" i="0">
                <a:solidFill>
                  <a:srgbClr val="FFFFFF"/>
                </a:solidFill>
                <a:latin typeface="Arial" panose="020B0604020202020204" pitchFamily="34" charset="0"/>
              </a:rPr>
              <a:pPr>
                <a:lnSpc>
                  <a:spcPct val="90000"/>
                </a:lnSpc>
                <a:spcBef>
                  <a:spcPts val="750"/>
                </a:spcBef>
              </a:pPr>
              <a:t>‹#›</a:t>
            </a:fld>
            <a:endParaRPr lang="en-US" altLang="en-US" sz="750" b="1" i="0" dirty="0">
              <a:solidFill>
                <a:srgbClr val="FFFFFF"/>
              </a:solidFill>
              <a:latin typeface="Arial" panose="020B0604020202020204" pitchFamily="34" charset="0"/>
            </a:endParaRPr>
          </a:p>
        </p:txBody>
      </p:sp>
      <p:sp>
        <p:nvSpPr>
          <p:cNvPr id="20" name="Text Placeholder 2">
            <a:extLst>
              <a:ext uri="{FF2B5EF4-FFF2-40B4-BE49-F238E27FC236}">
                <a16:creationId xmlns:a16="http://schemas.microsoft.com/office/drawing/2014/main" id="{8E1E81C9-7CA3-F442-8359-4785170FF88F}"/>
              </a:ext>
            </a:extLst>
          </p:cNvPr>
          <p:cNvSpPr txBox="1">
            <a:spLocks/>
          </p:cNvSpPr>
          <p:nvPr userDrawn="1"/>
        </p:nvSpPr>
        <p:spPr>
          <a:xfrm>
            <a:off x="321469" y="693738"/>
            <a:ext cx="1760935" cy="227012"/>
          </a:xfrm>
          <a:prstGeom prst="rect">
            <a:avLst/>
          </a:prstGeom>
        </p:spPr>
        <p:txBody>
          <a:bodyPr anchor="ct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endParaRPr lang="en-US" altLang="en-US" sz="675" b="0" i="0" dirty="0">
              <a:solidFill>
                <a:srgbClr val="FFFFFF"/>
              </a:solidFill>
              <a:latin typeface="Arial" panose="020B0604020202020204" pitchFamily="34" charset="0"/>
            </a:endParaRPr>
          </a:p>
        </p:txBody>
      </p:sp>
      <p:sp>
        <p:nvSpPr>
          <p:cNvPr id="21" name="Text Placeholder 2">
            <a:extLst>
              <a:ext uri="{FF2B5EF4-FFF2-40B4-BE49-F238E27FC236}">
                <a16:creationId xmlns:a16="http://schemas.microsoft.com/office/drawing/2014/main" id="{53F3DE14-4C91-C541-A171-390B537F3CD1}"/>
              </a:ext>
            </a:extLst>
          </p:cNvPr>
          <p:cNvSpPr txBox="1">
            <a:spLocks/>
          </p:cNvSpPr>
          <p:nvPr userDrawn="1"/>
        </p:nvSpPr>
        <p:spPr>
          <a:xfrm>
            <a:off x="240506" y="681305"/>
            <a:ext cx="163116" cy="227012"/>
          </a:xfrm>
          <a:prstGeom prst="rect">
            <a:avLst/>
          </a:prstGeom>
        </p:spPr>
        <p:txBody>
          <a:bodyPr anchor="ct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r>
              <a:rPr lang="en-US" altLang="en-US" sz="675" b="0" i="0" dirty="0">
                <a:solidFill>
                  <a:srgbClr val="FFFFFF"/>
                </a:solidFill>
                <a:latin typeface="Arial" panose="020B0604020202020204" pitchFamily="34" charset="0"/>
              </a:rPr>
              <a:t>|</a:t>
            </a:r>
          </a:p>
        </p:txBody>
      </p:sp>
      <p:sp>
        <p:nvSpPr>
          <p:cNvPr id="23" name="TextBox 22">
            <a:extLst>
              <a:ext uri="{FF2B5EF4-FFF2-40B4-BE49-F238E27FC236}">
                <a16:creationId xmlns:a16="http://schemas.microsoft.com/office/drawing/2014/main" id="{7DDA9003-DAEA-1340-8F6B-1FD4D7497B39}"/>
              </a:ext>
            </a:extLst>
          </p:cNvPr>
          <p:cNvSpPr txBox="1"/>
          <p:nvPr userDrawn="1"/>
        </p:nvSpPr>
        <p:spPr>
          <a:xfrm>
            <a:off x="5779363" y="690563"/>
            <a:ext cx="3288437" cy="196208"/>
          </a:xfrm>
          <a:prstGeom prst="rect">
            <a:avLst/>
          </a:prstGeom>
          <a:noFill/>
        </p:spPr>
        <p:txBody>
          <a:bodyPr wrap="square">
            <a:sp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r"/>
            <a:r>
              <a:rPr lang="en-US" altLang="en-US" sz="675" b="0" i="0" spc="150" baseline="0">
                <a:solidFill>
                  <a:srgbClr val="85E7FF"/>
                </a:solidFill>
                <a:latin typeface="Arial" panose="020B0604020202020204" pitchFamily="34" charset="0"/>
              </a:rPr>
              <a:t>RARE INSPIRATION. CHANGING LIVES</a:t>
            </a:r>
            <a:r>
              <a:rPr lang="en-US" altLang="en-US" sz="675" b="0" i="0" spc="150" baseline="0" dirty="0">
                <a:solidFill>
                  <a:srgbClr val="85E7FF"/>
                </a:solidFill>
                <a:latin typeface="Arial" panose="020B0604020202020204" pitchFamily="34" charset="0"/>
              </a:rPr>
              <a:t>.</a:t>
            </a:r>
          </a:p>
        </p:txBody>
      </p:sp>
      <p:sp>
        <p:nvSpPr>
          <p:cNvPr id="25" name="Footer Placeholder 3">
            <a:extLst>
              <a:ext uri="{FF2B5EF4-FFF2-40B4-BE49-F238E27FC236}">
                <a16:creationId xmlns:a16="http://schemas.microsoft.com/office/drawing/2014/main" id="{3D5238AD-23B8-9D4B-8138-B955A6EF3E5B}"/>
              </a:ext>
            </a:extLst>
          </p:cNvPr>
          <p:cNvSpPr>
            <a:spLocks noGrp="1"/>
          </p:cNvSpPr>
          <p:nvPr>
            <p:ph type="ftr" sz="quarter" idx="19"/>
          </p:nvPr>
        </p:nvSpPr>
        <p:spPr>
          <a:xfrm>
            <a:off x="403622" y="696731"/>
            <a:ext cx="3086100" cy="213369"/>
          </a:xfrm>
        </p:spPr>
        <p:txBody>
          <a:bodyPr lIns="0" tIns="0" rIns="0" bIns="0"/>
          <a:lstStyle>
            <a:lvl1pPr algn="l">
              <a:defRPr sz="600" cap="all" spc="225" baseline="0">
                <a:solidFill>
                  <a:schemeClr val="bg1"/>
                </a:solidFill>
              </a:defRPr>
            </a:lvl1pPr>
          </a:lstStyle>
          <a:p>
            <a:r>
              <a:rPr lang="en-US" altLang="en-US" dirty="0"/>
              <a:t>section</a:t>
            </a:r>
          </a:p>
        </p:txBody>
      </p:sp>
      <p:sp>
        <p:nvSpPr>
          <p:cNvPr id="3" name="Text Placeholder 2">
            <a:extLst>
              <a:ext uri="{FF2B5EF4-FFF2-40B4-BE49-F238E27FC236}">
                <a16:creationId xmlns:a16="http://schemas.microsoft.com/office/drawing/2014/main" id="{C5E4B78A-86AE-4C43-B596-F13B5FE0AD7C}"/>
              </a:ext>
            </a:extLst>
          </p:cNvPr>
          <p:cNvSpPr>
            <a:spLocks noGrp="1"/>
          </p:cNvSpPr>
          <p:nvPr>
            <p:ph type="body" sz="quarter" idx="20"/>
          </p:nvPr>
        </p:nvSpPr>
        <p:spPr>
          <a:xfrm>
            <a:off x="628650" y="1720851"/>
            <a:ext cx="7886700" cy="4562475"/>
          </a:xfrm>
        </p:spPr>
        <p:txBody>
          <a:bodyPr/>
          <a:lstStyle>
            <a:lvl1pPr>
              <a:lnSpc>
                <a:spcPts val="1950"/>
              </a:lnSpc>
              <a:spcAft>
                <a:spcPts val="450"/>
              </a:spcAft>
              <a:defRPr b="1">
                <a:solidFill>
                  <a:schemeClr val="accent1"/>
                </a:solidFill>
              </a:defRPr>
            </a:lvl1pPr>
            <a:lvl2pPr marL="600075" indent="-257175">
              <a:lnSpc>
                <a:spcPct val="100000"/>
              </a:lnSpc>
              <a:spcAft>
                <a:spcPts val="375"/>
              </a:spcAft>
              <a:buSzPct val="95000"/>
              <a:buFont typeface="Arial" panose="020B0604020202020204" pitchFamily="34" charset="0"/>
              <a:buChar char="•"/>
              <a:defRPr sz="1650"/>
            </a:lvl2pPr>
            <a:lvl3pPr marL="942975" indent="-257175">
              <a:lnSpc>
                <a:spcPct val="100000"/>
              </a:lnSpc>
              <a:spcAft>
                <a:spcPts val="375"/>
              </a:spcAft>
              <a:buSzPct val="95000"/>
              <a:buFont typeface="Arial" panose="020B0604020202020204" pitchFamily="34" charset="0"/>
              <a:buChar char="•"/>
              <a:defRPr/>
            </a:lvl3pPr>
            <a:lvl4pPr marL="1243013" indent="-214313">
              <a:lnSpc>
                <a:spcPct val="100000"/>
              </a:lnSpc>
              <a:spcAft>
                <a:spcPts val="375"/>
              </a:spcAft>
              <a:buSzPct val="95000"/>
              <a:buFont typeface="Arial" panose="020B0604020202020204" pitchFamily="34" charset="0"/>
              <a:buChar char="•"/>
              <a:defRPr sz="1350"/>
            </a:lvl4pPr>
            <a:lvl5pPr marL="1585913" indent="-214313">
              <a:lnSpc>
                <a:spcPct val="100000"/>
              </a:lnSpc>
              <a:spcAft>
                <a:spcPts val="375"/>
              </a:spcAft>
              <a:buSzPct val="95000"/>
              <a:buFont typeface="Arial" panose="020B0604020202020204" pitchFamily="34" charset="0"/>
              <a:buChar char="•"/>
              <a:defRPr sz="135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2" name="Title 26">
            <a:extLst>
              <a:ext uri="{FF2B5EF4-FFF2-40B4-BE49-F238E27FC236}">
                <a16:creationId xmlns:a16="http://schemas.microsoft.com/office/drawing/2014/main" id="{C6DD9DD1-E0A5-FF49-86A8-6B22F926038D}"/>
              </a:ext>
            </a:extLst>
          </p:cNvPr>
          <p:cNvSpPr>
            <a:spLocks noGrp="1"/>
          </p:cNvSpPr>
          <p:nvPr>
            <p:ph type="title"/>
          </p:nvPr>
        </p:nvSpPr>
        <p:spPr>
          <a:xfrm>
            <a:off x="1353015" y="16627"/>
            <a:ext cx="6304156" cy="686823"/>
          </a:xfrm>
        </p:spPr>
        <p:txBody>
          <a:bodyPr lIns="0" tIns="0" rIns="0" bIns="0">
            <a:noAutofit/>
          </a:bodyPr>
          <a:lstStyle>
            <a:lvl1pPr>
              <a:defRPr lang="en-US" sz="1400" b="1" i="0" kern="1200" cap="all" spc="200" baseline="0" noProof="0" dirty="0" smtClean="0">
                <a:solidFill>
                  <a:schemeClr val="bg2"/>
                </a:solidFill>
                <a:latin typeface="Arial" panose="020B0604020202020204" pitchFamily="34" charset="0"/>
                <a:ea typeface="+mn-ea"/>
                <a:cs typeface="Arial" panose="020B0604020202020204" pitchFamily="34" charset="0"/>
              </a:defRPr>
            </a:lvl1pPr>
          </a:lstStyle>
          <a:p>
            <a:pPr lvl="0"/>
            <a:r>
              <a:rPr lang="ja-JP" altLang="en-US"/>
              <a:t>マスター タイトルの書式設定</a:t>
            </a:r>
            <a:endParaRPr lang="en-US" dirty="0"/>
          </a:p>
        </p:txBody>
      </p:sp>
      <p:pic>
        <p:nvPicPr>
          <p:cNvPr id="13" name="Picture 12" descr="Logo&#10;&#10;Description automatically generated">
            <a:extLst>
              <a:ext uri="{FF2B5EF4-FFF2-40B4-BE49-F238E27FC236}">
                <a16:creationId xmlns:a16="http://schemas.microsoft.com/office/drawing/2014/main" id="{5D327E44-E026-D341-A328-1CDBBACA39EF}"/>
              </a:ext>
            </a:extLst>
          </p:cNvPr>
          <p:cNvPicPr>
            <a:picLocks noChangeAspect="1"/>
          </p:cNvPicPr>
          <p:nvPr userDrawn="1"/>
        </p:nvPicPr>
        <p:blipFill>
          <a:blip r:embed="rId2"/>
          <a:stretch>
            <a:fillRect/>
          </a:stretch>
        </p:blipFill>
        <p:spPr>
          <a:xfrm>
            <a:off x="7811209" y="192403"/>
            <a:ext cx="1122998" cy="303110"/>
          </a:xfrm>
          <a:prstGeom prst="rect">
            <a:avLst/>
          </a:prstGeom>
        </p:spPr>
      </p:pic>
    </p:spTree>
    <p:extLst>
      <p:ext uri="{BB962C8B-B14F-4D97-AF65-F5344CB8AC3E}">
        <p14:creationId xmlns:p14="http://schemas.microsoft.com/office/powerpoint/2010/main" val="271999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ote or Statement Left">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E305402-9EB3-1D48-B34D-070D49298950}"/>
              </a:ext>
            </a:extLst>
          </p:cNvPr>
          <p:cNvSpPr txBox="1"/>
          <p:nvPr userDrawn="1"/>
        </p:nvSpPr>
        <p:spPr>
          <a:xfrm>
            <a:off x="191691" y="228600"/>
            <a:ext cx="3171825" cy="196208"/>
          </a:xfrm>
          <a:prstGeom prst="rect">
            <a:avLst/>
          </a:prstGeom>
          <a:noFill/>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r>
              <a:rPr lang="en-US" altLang="en-US" sz="675" b="0" i="0" dirty="0">
                <a:solidFill>
                  <a:srgbClr val="49DCFF"/>
                </a:solidFill>
                <a:latin typeface="Montserrat Regular" pitchFamily="2" charset="77"/>
              </a:rPr>
              <a:t>RARE INSPIRATION. CHANGING LIVES.</a:t>
            </a:r>
          </a:p>
        </p:txBody>
      </p:sp>
      <p:pic>
        <p:nvPicPr>
          <p:cNvPr id="8" name="Picture 6">
            <a:extLst>
              <a:ext uri="{FF2B5EF4-FFF2-40B4-BE49-F238E27FC236}">
                <a16:creationId xmlns:a16="http://schemas.microsoft.com/office/drawing/2014/main" id="{9C1FBD8C-2ADC-2D4B-95D8-843B66518622}"/>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278732" y="6381751"/>
            <a:ext cx="1059656"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icture Placeholder 4"/>
          <p:cNvSpPr>
            <a:spLocks noGrp="1"/>
          </p:cNvSpPr>
          <p:nvPr>
            <p:ph type="pic" sz="quarter" idx="10"/>
          </p:nvPr>
        </p:nvSpPr>
        <p:spPr>
          <a:xfrm>
            <a:off x="0" y="0"/>
            <a:ext cx="9144000" cy="6858000"/>
          </a:xfrm>
          <a:prstGeom prst="rect">
            <a:avLst/>
          </a:prstGeom>
          <a:solidFill>
            <a:schemeClr val="accent1">
              <a:lumMod val="75000"/>
            </a:schemeClr>
          </a:solidFill>
        </p:spPr>
        <p:txBody>
          <a:bodyPr rtlCol="0">
            <a:normAutofit/>
          </a:bodyPr>
          <a:lstStyle>
            <a:lvl1pPr>
              <a:defRPr>
                <a:solidFill>
                  <a:schemeClr val="bg1"/>
                </a:solidFill>
              </a:defRPr>
            </a:lvl1pPr>
          </a:lstStyle>
          <a:p>
            <a:pPr lvl="0"/>
            <a:r>
              <a:rPr lang="en-US" noProof="0"/>
              <a:t>Click icon to add picture</a:t>
            </a:r>
            <a:endParaRPr lang="en-US" noProof="0" dirty="0"/>
          </a:p>
        </p:txBody>
      </p:sp>
      <p:sp>
        <p:nvSpPr>
          <p:cNvPr id="6" name="Title 1"/>
          <p:cNvSpPr>
            <a:spLocks noGrp="1"/>
          </p:cNvSpPr>
          <p:nvPr>
            <p:ph type="ctrTitle"/>
          </p:nvPr>
        </p:nvSpPr>
        <p:spPr>
          <a:xfrm>
            <a:off x="264214" y="393540"/>
            <a:ext cx="4055993" cy="6227924"/>
          </a:xfrm>
          <a:prstGeom prst="rect">
            <a:avLst/>
          </a:prstGeom>
        </p:spPr>
        <p:txBody>
          <a:bodyPr>
            <a:noAutofit/>
          </a:bodyPr>
          <a:lstStyle>
            <a:lvl1pPr algn="ctr">
              <a:lnSpc>
                <a:spcPts val="2100"/>
              </a:lnSpc>
              <a:defRPr sz="2200" b="1" i="0" baseline="0">
                <a:solidFill>
                  <a:schemeClr val="bg1"/>
                </a:solidFill>
                <a:latin typeface="Montserrat Bold" pitchFamily="2" charset="77"/>
              </a:defRPr>
            </a:lvl1pPr>
          </a:lstStyle>
          <a:p>
            <a:r>
              <a:rPr lang="en-US"/>
              <a:t>Click to edit Master title style</a:t>
            </a:r>
            <a:endParaRPr lang="en-US" dirty="0"/>
          </a:p>
        </p:txBody>
      </p:sp>
      <p:sp>
        <p:nvSpPr>
          <p:cNvPr id="4" name="Text Placeholder 2"/>
          <p:cNvSpPr>
            <a:spLocks noGrp="1"/>
          </p:cNvSpPr>
          <p:nvPr>
            <p:ph type="body" sz="quarter" idx="11"/>
          </p:nvPr>
        </p:nvSpPr>
        <p:spPr>
          <a:xfrm>
            <a:off x="476146" y="4985077"/>
            <a:ext cx="3567102" cy="317500"/>
          </a:xfrm>
          <a:prstGeom prst="rect">
            <a:avLst/>
          </a:prstGeom>
        </p:spPr>
        <p:txBody>
          <a:bodyPr>
            <a:normAutofit/>
          </a:bodyPr>
          <a:lstStyle>
            <a:lvl1pPr marL="0" indent="0" algn="ctr">
              <a:buFontTx/>
              <a:buNone/>
              <a:defRPr sz="1000" b="1" i="0" cap="all" spc="150" baseline="0">
                <a:solidFill>
                  <a:schemeClr val="bg2">
                    <a:lumMod val="60000"/>
                    <a:lumOff val="40000"/>
                  </a:schemeClr>
                </a:solidFill>
                <a:latin typeface="Montserrat Bold" pitchFamily="2" charset="77"/>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Tree>
    <p:extLst>
      <p:ext uri="{BB962C8B-B14F-4D97-AF65-F5344CB8AC3E}">
        <p14:creationId xmlns:p14="http://schemas.microsoft.com/office/powerpoint/2010/main" val="2834608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or Statement Right">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7F75F87-7E3C-D849-AEA3-7427B732D5FC}"/>
              </a:ext>
            </a:extLst>
          </p:cNvPr>
          <p:cNvSpPr txBox="1"/>
          <p:nvPr userDrawn="1"/>
        </p:nvSpPr>
        <p:spPr>
          <a:xfrm>
            <a:off x="5797154" y="228600"/>
            <a:ext cx="3171825" cy="196208"/>
          </a:xfrm>
          <a:prstGeom prst="rect">
            <a:avLst/>
          </a:prstGeom>
          <a:noFill/>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r>
              <a:rPr lang="en-US" altLang="en-US" sz="675" b="0" i="0" dirty="0">
                <a:solidFill>
                  <a:srgbClr val="49DCFF"/>
                </a:solidFill>
                <a:latin typeface="Montserrat Regular" pitchFamily="2" charset="77"/>
              </a:rPr>
              <a:t>RARE INSPIRATION. CHANGING LIVES.</a:t>
            </a:r>
          </a:p>
        </p:txBody>
      </p:sp>
      <p:pic>
        <p:nvPicPr>
          <p:cNvPr id="8" name="Picture 6">
            <a:extLst>
              <a:ext uri="{FF2B5EF4-FFF2-40B4-BE49-F238E27FC236}">
                <a16:creationId xmlns:a16="http://schemas.microsoft.com/office/drawing/2014/main" id="{B09DACC9-BD51-2846-BCB5-EC14140718B7}"/>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6841332" y="6381751"/>
            <a:ext cx="1059656"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icture Placeholder 4"/>
          <p:cNvSpPr>
            <a:spLocks noGrp="1"/>
          </p:cNvSpPr>
          <p:nvPr>
            <p:ph type="pic" sz="quarter" idx="10"/>
          </p:nvPr>
        </p:nvSpPr>
        <p:spPr>
          <a:xfrm>
            <a:off x="0" y="0"/>
            <a:ext cx="9144000" cy="6858000"/>
          </a:xfrm>
          <a:prstGeom prst="rect">
            <a:avLst/>
          </a:prstGeom>
          <a:solidFill>
            <a:schemeClr val="accent1">
              <a:lumMod val="75000"/>
            </a:schemeClr>
          </a:solidFill>
        </p:spPr>
        <p:txBody>
          <a:bodyPr rtlCol="0">
            <a:normAutofit/>
          </a:bodyPr>
          <a:lstStyle>
            <a:lvl1pPr>
              <a:defRPr>
                <a:solidFill>
                  <a:schemeClr val="bg1"/>
                </a:solidFill>
              </a:defRPr>
            </a:lvl1pPr>
          </a:lstStyle>
          <a:p>
            <a:pPr lvl="0"/>
            <a:r>
              <a:rPr lang="en-US" noProof="0"/>
              <a:t>Click icon to add picture</a:t>
            </a:r>
            <a:endParaRPr lang="en-US" noProof="0" dirty="0"/>
          </a:p>
        </p:txBody>
      </p:sp>
      <p:sp>
        <p:nvSpPr>
          <p:cNvPr id="9" name="Title 1">
            <a:extLst>
              <a:ext uri="{FF2B5EF4-FFF2-40B4-BE49-F238E27FC236}">
                <a16:creationId xmlns:a16="http://schemas.microsoft.com/office/drawing/2014/main" id="{697124C9-1A7A-AE4A-8BE0-1B23A4B29456}"/>
              </a:ext>
            </a:extLst>
          </p:cNvPr>
          <p:cNvSpPr>
            <a:spLocks noGrp="1"/>
          </p:cNvSpPr>
          <p:nvPr>
            <p:ph type="ctrTitle"/>
          </p:nvPr>
        </p:nvSpPr>
        <p:spPr>
          <a:xfrm>
            <a:off x="4813335" y="393540"/>
            <a:ext cx="4055993" cy="6227924"/>
          </a:xfrm>
          <a:prstGeom prst="rect">
            <a:avLst/>
          </a:prstGeom>
        </p:spPr>
        <p:txBody>
          <a:bodyPr>
            <a:noAutofit/>
          </a:bodyPr>
          <a:lstStyle>
            <a:lvl1pPr algn="ctr">
              <a:lnSpc>
                <a:spcPts val="2100"/>
              </a:lnSpc>
              <a:defRPr sz="2200" b="1" i="0" baseline="0">
                <a:solidFill>
                  <a:schemeClr val="bg1"/>
                </a:solidFill>
                <a:latin typeface="Montserrat Bold" pitchFamily="2" charset="77"/>
              </a:defRPr>
            </a:lvl1pPr>
          </a:lstStyle>
          <a:p>
            <a:r>
              <a:rPr lang="en-US"/>
              <a:t>Click to edit Master title style</a:t>
            </a:r>
            <a:endParaRPr lang="en-US" dirty="0"/>
          </a:p>
        </p:txBody>
      </p:sp>
      <p:sp>
        <p:nvSpPr>
          <p:cNvPr id="10" name="Text Placeholder 2">
            <a:extLst>
              <a:ext uri="{FF2B5EF4-FFF2-40B4-BE49-F238E27FC236}">
                <a16:creationId xmlns:a16="http://schemas.microsoft.com/office/drawing/2014/main" id="{1156965B-573F-7F4C-B867-72D5C9AE7E0C}"/>
              </a:ext>
            </a:extLst>
          </p:cNvPr>
          <p:cNvSpPr>
            <a:spLocks noGrp="1"/>
          </p:cNvSpPr>
          <p:nvPr>
            <p:ph type="body" sz="quarter" idx="11"/>
          </p:nvPr>
        </p:nvSpPr>
        <p:spPr>
          <a:xfrm>
            <a:off x="5025267" y="4985077"/>
            <a:ext cx="3567102" cy="317500"/>
          </a:xfrm>
          <a:prstGeom prst="rect">
            <a:avLst/>
          </a:prstGeom>
        </p:spPr>
        <p:txBody>
          <a:bodyPr>
            <a:normAutofit/>
          </a:bodyPr>
          <a:lstStyle>
            <a:lvl1pPr marL="0" indent="0" algn="ctr">
              <a:buFontTx/>
              <a:buNone/>
              <a:defRPr sz="1000" b="1" i="0" cap="all" spc="150" baseline="0">
                <a:solidFill>
                  <a:schemeClr val="bg2">
                    <a:lumMod val="60000"/>
                    <a:lumOff val="40000"/>
                  </a:schemeClr>
                </a:solidFill>
                <a:latin typeface="Montserrat Bold" pitchFamily="2" charset="77"/>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Tree>
    <p:extLst>
      <p:ext uri="{BB962C8B-B14F-4D97-AF65-F5344CB8AC3E}">
        <p14:creationId xmlns:p14="http://schemas.microsoft.com/office/powerpoint/2010/main" val="2232071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NEW.Interior Main Head w/2 Columns">
    <p:spTree>
      <p:nvGrpSpPr>
        <p:cNvPr id="1" name=""/>
        <p:cNvGrpSpPr/>
        <p:nvPr/>
      </p:nvGrpSpPr>
      <p:grpSpPr>
        <a:xfrm>
          <a:off x="0" y="0"/>
          <a:ext cx="0" cy="0"/>
          <a:chOff x="0" y="0"/>
          <a:chExt cx="0" cy="0"/>
        </a:xfrm>
      </p:grpSpPr>
      <p:sp>
        <p:nvSpPr>
          <p:cNvPr id="29" name="Text Placeholder 28"/>
          <p:cNvSpPr>
            <a:spLocks noGrp="1"/>
          </p:cNvSpPr>
          <p:nvPr>
            <p:ph type="body" sz="quarter" idx="16"/>
          </p:nvPr>
        </p:nvSpPr>
        <p:spPr>
          <a:xfrm>
            <a:off x="321469" y="1270000"/>
            <a:ext cx="8494608" cy="3534229"/>
          </a:xfrm>
          <a:prstGeom prst="rect">
            <a:avLst/>
          </a:prstGeom>
        </p:spPr>
        <p:txBody>
          <a:bodyPr anchor="ctr" anchorCtr="1">
            <a:noAutofit/>
          </a:bodyPr>
          <a:lstStyle>
            <a:lvl1pPr algn="ctr">
              <a:buNone/>
              <a:defRPr sz="3000" b="1">
                <a:solidFill>
                  <a:schemeClr val="accent1"/>
                </a:solidFill>
              </a:defRPr>
            </a:lvl1pPr>
          </a:lstStyle>
          <a:p>
            <a:pPr lvl="0"/>
            <a:r>
              <a:rPr lang="en-US"/>
              <a:t>Click to edit Master text styles</a:t>
            </a:r>
          </a:p>
        </p:txBody>
      </p:sp>
      <p:sp>
        <p:nvSpPr>
          <p:cNvPr id="18" name="Rectangle 17">
            <a:extLst>
              <a:ext uri="{FF2B5EF4-FFF2-40B4-BE49-F238E27FC236}">
                <a16:creationId xmlns:a16="http://schemas.microsoft.com/office/drawing/2014/main" id="{DDFC69E9-086D-7848-8A0D-4C17020460E1}"/>
              </a:ext>
            </a:extLst>
          </p:cNvPr>
          <p:cNvSpPr/>
          <p:nvPr userDrawn="1"/>
        </p:nvSpPr>
        <p:spPr>
          <a:xfrm>
            <a:off x="0" y="688976"/>
            <a:ext cx="9144000" cy="227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endParaRPr lang="en-US" altLang="en-US">
              <a:solidFill>
                <a:srgbClr val="F3F4F3"/>
              </a:solidFill>
              <a:latin typeface="Arial Regular" charset="0"/>
            </a:endParaRPr>
          </a:p>
        </p:txBody>
      </p:sp>
      <p:sp>
        <p:nvSpPr>
          <p:cNvPr id="19" name="Text Placeholder 2">
            <a:extLst>
              <a:ext uri="{FF2B5EF4-FFF2-40B4-BE49-F238E27FC236}">
                <a16:creationId xmlns:a16="http://schemas.microsoft.com/office/drawing/2014/main" id="{4DCB38F5-DF1A-7D4A-90E0-73A068B4D9F4}"/>
              </a:ext>
            </a:extLst>
          </p:cNvPr>
          <p:cNvSpPr txBox="1">
            <a:spLocks/>
          </p:cNvSpPr>
          <p:nvPr userDrawn="1"/>
        </p:nvSpPr>
        <p:spPr>
          <a:xfrm>
            <a:off x="1" y="697593"/>
            <a:ext cx="386954" cy="392113"/>
          </a:xfrm>
          <a:prstGeom prst="rect">
            <a:avLst/>
          </a:prstGeom>
        </p:spPr>
        <p:txBody>
          <a:bodyP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fld id="{250C863D-7257-FC4D-AC9C-650F75BF11F2}" type="slidenum">
              <a:rPr lang="en-US" altLang="en-US" sz="900" b="1" i="0">
                <a:solidFill>
                  <a:srgbClr val="FFFFFF"/>
                </a:solidFill>
                <a:latin typeface="Montserrat" pitchFamily="2" charset="77"/>
              </a:rPr>
              <a:pPr>
                <a:lnSpc>
                  <a:spcPct val="90000"/>
                </a:lnSpc>
                <a:spcBef>
                  <a:spcPts val="750"/>
                </a:spcBef>
              </a:pPr>
              <a:t>‹#›</a:t>
            </a:fld>
            <a:endParaRPr lang="en-US" altLang="en-US" sz="900" b="1" i="0" dirty="0">
              <a:solidFill>
                <a:srgbClr val="FFFFFF"/>
              </a:solidFill>
              <a:latin typeface="Montserrat" pitchFamily="2" charset="77"/>
            </a:endParaRPr>
          </a:p>
        </p:txBody>
      </p:sp>
      <p:sp>
        <p:nvSpPr>
          <p:cNvPr id="20" name="Text Placeholder 2">
            <a:extLst>
              <a:ext uri="{FF2B5EF4-FFF2-40B4-BE49-F238E27FC236}">
                <a16:creationId xmlns:a16="http://schemas.microsoft.com/office/drawing/2014/main" id="{8E1E81C9-7CA3-F442-8359-4785170FF88F}"/>
              </a:ext>
            </a:extLst>
          </p:cNvPr>
          <p:cNvSpPr txBox="1">
            <a:spLocks/>
          </p:cNvSpPr>
          <p:nvPr userDrawn="1"/>
        </p:nvSpPr>
        <p:spPr>
          <a:xfrm>
            <a:off x="321469" y="693738"/>
            <a:ext cx="1760935" cy="227012"/>
          </a:xfrm>
          <a:prstGeom prst="rect">
            <a:avLst/>
          </a:prstGeom>
        </p:spPr>
        <p:txBody>
          <a:bodyPr anchor="ct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endParaRPr lang="en-US" altLang="en-US" sz="675">
              <a:solidFill>
                <a:srgbClr val="FFFFFF"/>
              </a:solidFill>
              <a:latin typeface="Arial Regular" charset="0"/>
            </a:endParaRPr>
          </a:p>
        </p:txBody>
      </p:sp>
      <p:sp>
        <p:nvSpPr>
          <p:cNvPr id="21" name="Text Placeholder 2">
            <a:extLst>
              <a:ext uri="{FF2B5EF4-FFF2-40B4-BE49-F238E27FC236}">
                <a16:creationId xmlns:a16="http://schemas.microsoft.com/office/drawing/2014/main" id="{53F3DE14-4C91-C541-A171-390B537F3CD1}"/>
              </a:ext>
            </a:extLst>
          </p:cNvPr>
          <p:cNvSpPr txBox="1">
            <a:spLocks/>
          </p:cNvSpPr>
          <p:nvPr userDrawn="1"/>
        </p:nvSpPr>
        <p:spPr>
          <a:xfrm>
            <a:off x="240506" y="681305"/>
            <a:ext cx="163116" cy="227012"/>
          </a:xfrm>
          <a:prstGeom prst="rect">
            <a:avLst/>
          </a:prstGeom>
        </p:spPr>
        <p:txBody>
          <a:bodyPr anchor="ct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r>
              <a:rPr lang="en-US" altLang="en-US" sz="675">
                <a:solidFill>
                  <a:srgbClr val="FFFFFF"/>
                </a:solidFill>
                <a:latin typeface="Arial Regular" charset="0"/>
              </a:rPr>
              <a:t>|</a:t>
            </a:r>
          </a:p>
        </p:txBody>
      </p:sp>
      <p:sp>
        <p:nvSpPr>
          <p:cNvPr id="23" name="TextBox 22">
            <a:extLst>
              <a:ext uri="{FF2B5EF4-FFF2-40B4-BE49-F238E27FC236}">
                <a16:creationId xmlns:a16="http://schemas.microsoft.com/office/drawing/2014/main" id="{7DDA9003-DAEA-1340-8F6B-1FD4D7497B39}"/>
              </a:ext>
            </a:extLst>
          </p:cNvPr>
          <p:cNvSpPr txBox="1"/>
          <p:nvPr userDrawn="1"/>
        </p:nvSpPr>
        <p:spPr>
          <a:xfrm>
            <a:off x="5376333" y="699918"/>
            <a:ext cx="3691467" cy="215444"/>
          </a:xfrm>
          <a:prstGeom prst="rect">
            <a:avLst/>
          </a:prstGeom>
          <a:noFill/>
        </p:spPr>
        <p:txBody>
          <a:bodyPr wrap="square">
            <a:sp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r"/>
            <a:r>
              <a:rPr lang="en-US" altLang="en-US" sz="800" b="0" i="0" spc="150" baseline="0" dirty="0">
                <a:solidFill>
                  <a:srgbClr val="85E7FF"/>
                </a:solidFill>
                <a:latin typeface="Montserrat Regular" pitchFamily="2" charset="77"/>
              </a:rPr>
              <a:t>RARE INSPIRATION. CHANGING LIVES.</a:t>
            </a:r>
          </a:p>
        </p:txBody>
      </p:sp>
      <p:sp>
        <p:nvSpPr>
          <p:cNvPr id="24" name="Title 26">
            <a:extLst>
              <a:ext uri="{FF2B5EF4-FFF2-40B4-BE49-F238E27FC236}">
                <a16:creationId xmlns:a16="http://schemas.microsoft.com/office/drawing/2014/main" id="{E3270A94-8796-734B-9973-312E20C5DBEA}"/>
              </a:ext>
            </a:extLst>
          </p:cNvPr>
          <p:cNvSpPr>
            <a:spLocks noGrp="1"/>
          </p:cNvSpPr>
          <p:nvPr>
            <p:ph type="title"/>
          </p:nvPr>
        </p:nvSpPr>
        <p:spPr>
          <a:xfrm>
            <a:off x="1179260" y="1"/>
            <a:ext cx="6791785" cy="686823"/>
          </a:xfrm>
          <a:prstGeom prst="rect">
            <a:avLst/>
          </a:prstGeom>
        </p:spPr>
        <p:txBody>
          <a:bodyPr>
            <a:normAutofit/>
          </a:bodyPr>
          <a:lstStyle>
            <a:lvl1pPr>
              <a:defRPr lang="en-US" sz="1600" b="1" i="0" kern="1200" cap="all" spc="300" baseline="0" noProof="0" dirty="0" smtClean="0">
                <a:solidFill>
                  <a:schemeClr val="bg2"/>
                </a:solidFill>
                <a:latin typeface="Montserrat" pitchFamily="2" charset="77"/>
                <a:ea typeface="+mn-ea"/>
                <a:cs typeface="Arial" panose="020B0604020202020204" pitchFamily="34" charset="0"/>
              </a:defRPr>
            </a:lvl1pPr>
          </a:lstStyle>
          <a:p>
            <a:pPr lvl="0"/>
            <a:r>
              <a:rPr lang="en-US"/>
              <a:t>Click to edit Master title style</a:t>
            </a:r>
            <a:endParaRPr lang="en-US" dirty="0"/>
          </a:p>
        </p:txBody>
      </p:sp>
      <p:sp>
        <p:nvSpPr>
          <p:cNvPr id="25" name="Footer Placeholder 3">
            <a:extLst>
              <a:ext uri="{FF2B5EF4-FFF2-40B4-BE49-F238E27FC236}">
                <a16:creationId xmlns:a16="http://schemas.microsoft.com/office/drawing/2014/main" id="{3D5238AD-23B8-9D4B-8138-B955A6EF3E5B}"/>
              </a:ext>
            </a:extLst>
          </p:cNvPr>
          <p:cNvSpPr>
            <a:spLocks noGrp="1"/>
          </p:cNvSpPr>
          <p:nvPr>
            <p:ph type="ftr" sz="quarter" idx="19"/>
          </p:nvPr>
        </p:nvSpPr>
        <p:spPr>
          <a:xfrm>
            <a:off x="403622" y="705198"/>
            <a:ext cx="3086100" cy="213369"/>
          </a:xfrm>
          <a:prstGeom prst="rect">
            <a:avLst/>
          </a:prstGeom>
        </p:spPr>
        <p:txBody>
          <a:bodyPr lIns="0" tIns="0" rIns="0" bIns="0"/>
          <a:lstStyle>
            <a:lvl1pPr algn="l">
              <a:defRPr sz="800" b="0" i="0" cap="all" spc="225" baseline="0">
                <a:solidFill>
                  <a:schemeClr val="bg1"/>
                </a:solidFill>
                <a:latin typeface="Montserrat" pitchFamily="2" charset="77"/>
              </a:defRPr>
            </a:lvl1pPr>
          </a:lstStyle>
          <a:p>
            <a:endParaRPr lang="en-US" altLang="en-US" dirty="0"/>
          </a:p>
        </p:txBody>
      </p:sp>
      <p:pic>
        <p:nvPicPr>
          <p:cNvPr id="30" name="Picture 9">
            <a:extLst>
              <a:ext uri="{FF2B5EF4-FFF2-40B4-BE49-F238E27FC236}">
                <a16:creationId xmlns:a16="http://schemas.microsoft.com/office/drawing/2014/main" id="{228676CC-F589-1947-B927-D033B2147F0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021813" y="229396"/>
            <a:ext cx="93662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4859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NEW BOXES.Interior Main Head w/2 Columns">
    <p:spTree>
      <p:nvGrpSpPr>
        <p:cNvPr id="1" name=""/>
        <p:cNvGrpSpPr/>
        <p:nvPr/>
      </p:nvGrpSpPr>
      <p:grpSpPr>
        <a:xfrm>
          <a:off x="0" y="0"/>
          <a:ext cx="0" cy="0"/>
          <a:chOff x="0" y="0"/>
          <a:chExt cx="0" cy="0"/>
        </a:xfrm>
      </p:grpSpPr>
      <p:sp>
        <p:nvSpPr>
          <p:cNvPr id="29" name="Text Placeholder 28"/>
          <p:cNvSpPr>
            <a:spLocks noGrp="1"/>
          </p:cNvSpPr>
          <p:nvPr>
            <p:ph type="body" sz="quarter" idx="16"/>
          </p:nvPr>
        </p:nvSpPr>
        <p:spPr>
          <a:xfrm>
            <a:off x="202407" y="1358901"/>
            <a:ext cx="8741569" cy="1929283"/>
          </a:xfrm>
          <a:prstGeom prst="rect">
            <a:avLst/>
          </a:prstGeom>
        </p:spPr>
        <p:txBody>
          <a:bodyPr anchor="ctr" anchorCtr="1">
            <a:noAutofit/>
          </a:bodyPr>
          <a:lstStyle>
            <a:lvl1pPr algn="ctr">
              <a:buNone/>
              <a:defRPr sz="3000" b="1">
                <a:solidFill>
                  <a:schemeClr val="accent1"/>
                </a:solidFill>
              </a:defRPr>
            </a:lvl1pPr>
          </a:lstStyle>
          <a:p>
            <a:pPr lvl="0"/>
            <a:r>
              <a:rPr lang="en-US"/>
              <a:t>Click to edit Master text styles</a:t>
            </a:r>
          </a:p>
        </p:txBody>
      </p:sp>
      <p:sp>
        <p:nvSpPr>
          <p:cNvPr id="13" name="Rectangle 12">
            <a:extLst>
              <a:ext uri="{FF2B5EF4-FFF2-40B4-BE49-F238E27FC236}">
                <a16:creationId xmlns:a16="http://schemas.microsoft.com/office/drawing/2014/main" id="{50C6FC67-CEDE-034D-8B84-E40323A6441B}"/>
              </a:ext>
            </a:extLst>
          </p:cNvPr>
          <p:cNvSpPr/>
          <p:nvPr userDrawn="1"/>
        </p:nvSpPr>
        <p:spPr>
          <a:xfrm>
            <a:off x="4669632" y="3924300"/>
            <a:ext cx="4274344" cy="27051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endParaRPr lang="en-US" altLang="en-US">
              <a:solidFill>
                <a:srgbClr val="F3F4F3"/>
              </a:solidFill>
              <a:latin typeface="Arial Regular" charset="0"/>
            </a:endParaRPr>
          </a:p>
        </p:txBody>
      </p:sp>
      <p:sp>
        <p:nvSpPr>
          <p:cNvPr id="14" name="Rectangle 13">
            <a:extLst>
              <a:ext uri="{FF2B5EF4-FFF2-40B4-BE49-F238E27FC236}">
                <a16:creationId xmlns:a16="http://schemas.microsoft.com/office/drawing/2014/main" id="{BF9165ED-3C5E-6D43-8661-DC9190F285DA}"/>
              </a:ext>
            </a:extLst>
          </p:cNvPr>
          <p:cNvSpPr/>
          <p:nvPr userDrawn="1"/>
        </p:nvSpPr>
        <p:spPr>
          <a:xfrm>
            <a:off x="4669632" y="3429000"/>
            <a:ext cx="4274344" cy="801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endParaRPr lang="en-US" altLang="en-US">
              <a:solidFill>
                <a:srgbClr val="F3F4F3"/>
              </a:solidFill>
              <a:latin typeface="Arial Regular" charset="0"/>
            </a:endParaRPr>
          </a:p>
        </p:txBody>
      </p:sp>
      <p:sp>
        <p:nvSpPr>
          <p:cNvPr id="15" name="Rectangle 14">
            <a:extLst>
              <a:ext uri="{FF2B5EF4-FFF2-40B4-BE49-F238E27FC236}">
                <a16:creationId xmlns:a16="http://schemas.microsoft.com/office/drawing/2014/main" id="{560B9141-350B-9A4B-B9B5-365A71F5D1A0}"/>
              </a:ext>
            </a:extLst>
          </p:cNvPr>
          <p:cNvSpPr/>
          <p:nvPr userDrawn="1"/>
        </p:nvSpPr>
        <p:spPr>
          <a:xfrm>
            <a:off x="202407" y="3924300"/>
            <a:ext cx="4283869" cy="27051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endParaRPr lang="en-US" altLang="en-US">
              <a:solidFill>
                <a:srgbClr val="F3F4F3"/>
              </a:solidFill>
              <a:latin typeface="Arial Regular" charset="0"/>
            </a:endParaRPr>
          </a:p>
        </p:txBody>
      </p:sp>
      <p:sp>
        <p:nvSpPr>
          <p:cNvPr id="16" name="Rectangle 15">
            <a:extLst>
              <a:ext uri="{FF2B5EF4-FFF2-40B4-BE49-F238E27FC236}">
                <a16:creationId xmlns:a16="http://schemas.microsoft.com/office/drawing/2014/main" id="{C57A1088-01F1-FD48-A537-2B0016C6E7C9}"/>
              </a:ext>
            </a:extLst>
          </p:cNvPr>
          <p:cNvSpPr/>
          <p:nvPr userDrawn="1"/>
        </p:nvSpPr>
        <p:spPr>
          <a:xfrm>
            <a:off x="202407" y="3429000"/>
            <a:ext cx="4283869" cy="78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endParaRPr lang="en-US" altLang="en-US">
              <a:solidFill>
                <a:srgbClr val="F3F4F3"/>
              </a:solidFill>
              <a:latin typeface="Arial Regular" charset="0"/>
            </a:endParaRPr>
          </a:p>
        </p:txBody>
      </p:sp>
      <p:sp>
        <p:nvSpPr>
          <p:cNvPr id="26" name="Text Placeholder 2">
            <a:extLst>
              <a:ext uri="{FF2B5EF4-FFF2-40B4-BE49-F238E27FC236}">
                <a16:creationId xmlns:a16="http://schemas.microsoft.com/office/drawing/2014/main" id="{5A0E901C-D942-7C46-8E82-6041AE518DB6}"/>
              </a:ext>
            </a:extLst>
          </p:cNvPr>
          <p:cNvSpPr txBox="1">
            <a:spLocks/>
          </p:cNvSpPr>
          <p:nvPr userDrawn="1"/>
        </p:nvSpPr>
        <p:spPr>
          <a:xfrm>
            <a:off x="1" y="689126"/>
            <a:ext cx="386954" cy="392113"/>
          </a:xfrm>
          <a:prstGeom prst="rect">
            <a:avLst/>
          </a:prstGeom>
        </p:spPr>
        <p:txBody>
          <a:bodyP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fld id="{250C863D-7257-FC4D-AC9C-650F75BF11F2}" type="slidenum">
              <a:rPr lang="en-US" altLang="en-US" sz="1000" b="1">
                <a:solidFill>
                  <a:srgbClr val="FFFFFF"/>
                </a:solidFill>
                <a:latin typeface="Arial Regular" charset="0"/>
              </a:rPr>
              <a:pPr>
                <a:lnSpc>
                  <a:spcPct val="90000"/>
                </a:lnSpc>
                <a:spcBef>
                  <a:spcPts val="750"/>
                </a:spcBef>
              </a:pPr>
              <a:t>‹#›</a:t>
            </a:fld>
            <a:endParaRPr lang="en-US" altLang="en-US" sz="1000" b="1" dirty="0">
              <a:solidFill>
                <a:srgbClr val="FFFFFF"/>
              </a:solidFill>
              <a:latin typeface="Arial Regular" charset="0"/>
            </a:endParaRPr>
          </a:p>
        </p:txBody>
      </p:sp>
      <p:sp>
        <p:nvSpPr>
          <p:cNvPr id="23" name="Rectangle 22">
            <a:extLst>
              <a:ext uri="{FF2B5EF4-FFF2-40B4-BE49-F238E27FC236}">
                <a16:creationId xmlns:a16="http://schemas.microsoft.com/office/drawing/2014/main" id="{DAB7B573-650F-1F47-8711-AA6491B3D359}"/>
              </a:ext>
            </a:extLst>
          </p:cNvPr>
          <p:cNvSpPr/>
          <p:nvPr userDrawn="1"/>
        </p:nvSpPr>
        <p:spPr>
          <a:xfrm>
            <a:off x="0" y="688976"/>
            <a:ext cx="9144000" cy="227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endParaRPr lang="en-US" altLang="en-US">
              <a:solidFill>
                <a:srgbClr val="F3F4F3"/>
              </a:solidFill>
              <a:latin typeface="Arial Regular" charset="0"/>
            </a:endParaRPr>
          </a:p>
        </p:txBody>
      </p:sp>
      <p:sp>
        <p:nvSpPr>
          <p:cNvPr id="24" name="Text Placeholder 2">
            <a:extLst>
              <a:ext uri="{FF2B5EF4-FFF2-40B4-BE49-F238E27FC236}">
                <a16:creationId xmlns:a16="http://schemas.microsoft.com/office/drawing/2014/main" id="{0C84A5EB-75EB-5E42-AD31-04638721CE36}"/>
              </a:ext>
            </a:extLst>
          </p:cNvPr>
          <p:cNvSpPr txBox="1">
            <a:spLocks/>
          </p:cNvSpPr>
          <p:nvPr userDrawn="1"/>
        </p:nvSpPr>
        <p:spPr>
          <a:xfrm>
            <a:off x="1" y="697593"/>
            <a:ext cx="386954" cy="392113"/>
          </a:xfrm>
          <a:prstGeom prst="rect">
            <a:avLst/>
          </a:prstGeom>
        </p:spPr>
        <p:txBody>
          <a:bodyP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fld id="{250C863D-7257-FC4D-AC9C-650F75BF11F2}" type="slidenum">
              <a:rPr lang="en-US" altLang="en-US" sz="900" b="1" i="0">
                <a:solidFill>
                  <a:srgbClr val="FFFFFF"/>
                </a:solidFill>
                <a:latin typeface="Montserrat" pitchFamily="2" charset="77"/>
              </a:rPr>
              <a:pPr>
                <a:lnSpc>
                  <a:spcPct val="90000"/>
                </a:lnSpc>
                <a:spcBef>
                  <a:spcPts val="750"/>
                </a:spcBef>
              </a:pPr>
              <a:t>‹#›</a:t>
            </a:fld>
            <a:endParaRPr lang="en-US" altLang="en-US" sz="900" b="1" i="0" dirty="0">
              <a:solidFill>
                <a:srgbClr val="FFFFFF"/>
              </a:solidFill>
              <a:latin typeface="Montserrat" pitchFamily="2" charset="77"/>
            </a:endParaRPr>
          </a:p>
        </p:txBody>
      </p:sp>
      <p:sp>
        <p:nvSpPr>
          <p:cNvPr id="25" name="Text Placeholder 2">
            <a:extLst>
              <a:ext uri="{FF2B5EF4-FFF2-40B4-BE49-F238E27FC236}">
                <a16:creationId xmlns:a16="http://schemas.microsoft.com/office/drawing/2014/main" id="{82B97487-0807-354C-8B33-089A67C9AAAC}"/>
              </a:ext>
            </a:extLst>
          </p:cNvPr>
          <p:cNvSpPr txBox="1">
            <a:spLocks/>
          </p:cNvSpPr>
          <p:nvPr userDrawn="1"/>
        </p:nvSpPr>
        <p:spPr>
          <a:xfrm>
            <a:off x="321469" y="693738"/>
            <a:ext cx="1760935" cy="227012"/>
          </a:xfrm>
          <a:prstGeom prst="rect">
            <a:avLst/>
          </a:prstGeom>
        </p:spPr>
        <p:txBody>
          <a:bodyPr anchor="ct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endParaRPr lang="en-US" altLang="en-US" sz="675">
              <a:solidFill>
                <a:srgbClr val="FFFFFF"/>
              </a:solidFill>
              <a:latin typeface="Arial Regular" charset="0"/>
            </a:endParaRPr>
          </a:p>
        </p:txBody>
      </p:sp>
      <p:sp>
        <p:nvSpPr>
          <p:cNvPr id="30" name="Text Placeholder 2">
            <a:extLst>
              <a:ext uri="{FF2B5EF4-FFF2-40B4-BE49-F238E27FC236}">
                <a16:creationId xmlns:a16="http://schemas.microsoft.com/office/drawing/2014/main" id="{85A741E7-F28C-D547-BA21-459AE80760FB}"/>
              </a:ext>
            </a:extLst>
          </p:cNvPr>
          <p:cNvSpPr txBox="1">
            <a:spLocks/>
          </p:cNvSpPr>
          <p:nvPr userDrawn="1"/>
        </p:nvSpPr>
        <p:spPr>
          <a:xfrm>
            <a:off x="240506" y="681305"/>
            <a:ext cx="163116" cy="227012"/>
          </a:xfrm>
          <a:prstGeom prst="rect">
            <a:avLst/>
          </a:prstGeom>
        </p:spPr>
        <p:txBody>
          <a:bodyPr anchor="ct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r>
              <a:rPr lang="en-US" altLang="en-US" sz="675">
                <a:solidFill>
                  <a:srgbClr val="FFFFFF"/>
                </a:solidFill>
                <a:latin typeface="Arial Regular" charset="0"/>
              </a:rPr>
              <a:t>|</a:t>
            </a:r>
          </a:p>
        </p:txBody>
      </p:sp>
      <p:sp>
        <p:nvSpPr>
          <p:cNvPr id="35" name="TextBox 34">
            <a:extLst>
              <a:ext uri="{FF2B5EF4-FFF2-40B4-BE49-F238E27FC236}">
                <a16:creationId xmlns:a16="http://schemas.microsoft.com/office/drawing/2014/main" id="{EFF74370-26AD-8944-9231-90BB46E6C598}"/>
              </a:ext>
            </a:extLst>
          </p:cNvPr>
          <p:cNvSpPr txBox="1"/>
          <p:nvPr userDrawn="1"/>
        </p:nvSpPr>
        <p:spPr>
          <a:xfrm>
            <a:off x="5376333" y="699918"/>
            <a:ext cx="3691467" cy="215444"/>
          </a:xfrm>
          <a:prstGeom prst="rect">
            <a:avLst/>
          </a:prstGeom>
          <a:noFill/>
        </p:spPr>
        <p:txBody>
          <a:bodyPr wrap="square">
            <a:sp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r"/>
            <a:r>
              <a:rPr lang="en-US" altLang="en-US" sz="800" b="0" i="0" spc="150" baseline="0" dirty="0">
                <a:solidFill>
                  <a:srgbClr val="85E7FF"/>
                </a:solidFill>
                <a:latin typeface="Montserrat Regular" pitchFamily="2" charset="77"/>
              </a:rPr>
              <a:t>RARE INSPIRATION. CHANGING LIVES.</a:t>
            </a:r>
          </a:p>
        </p:txBody>
      </p:sp>
      <p:sp>
        <p:nvSpPr>
          <p:cNvPr id="36" name="Title 26">
            <a:extLst>
              <a:ext uri="{FF2B5EF4-FFF2-40B4-BE49-F238E27FC236}">
                <a16:creationId xmlns:a16="http://schemas.microsoft.com/office/drawing/2014/main" id="{C7F1B270-7D13-D042-83C9-CE3A62221F99}"/>
              </a:ext>
            </a:extLst>
          </p:cNvPr>
          <p:cNvSpPr>
            <a:spLocks noGrp="1"/>
          </p:cNvSpPr>
          <p:nvPr>
            <p:ph type="title"/>
          </p:nvPr>
        </p:nvSpPr>
        <p:spPr>
          <a:xfrm>
            <a:off x="1179260" y="1"/>
            <a:ext cx="6791785" cy="686823"/>
          </a:xfrm>
          <a:prstGeom prst="rect">
            <a:avLst/>
          </a:prstGeom>
        </p:spPr>
        <p:txBody>
          <a:bodyPr>
            <a:normAutofit/>
          </a:bodyPr>
          <a:lstStyle>
            <a:lvl1pPr>
              <a:defRPr lang="en-US" sz="1600" b="1" i="0" kern="1200" cap="all" spc="300" baseline="0" noProof="0" dirty="0" smtClean="0">
                <a:solidFill>
                  <a:schemeClr val="bg2"/>
                </a:solidFill>
                <a:latin typeface="Montserrat" pitchFamily="2" charset="77"/>
                <a:ea typeface="+mn-ea"/>
                <a:cs typeface="Arial" panose="020B0604020202020204" pitchFamily="34" charset="0"/>
              </a:defRPr>
            </a:lvl1pPr>
          </a:lstStyle>
          <a:p>
            <a:pPr lvl="0"/>
            <a:r>
              <a:rPr lang="en-US"/>
              <a:t>Click to edit Master title style</a:t>
            </a:r>
            <a:endParaRPr lang="en-US" dirty="0"/>
          </a:p>
        </p:txBody>
      </p:sp>
      <p:sp>
        <p:nvSpPr>
          <p:cNvPr id="37" name="Footer Placeholder 3">
            <a:extLst>
              <a:ext uri="{FF2B5EF4-FFF2-40B4-BE49-F238E27FC236}">
                <a16:creationId xmlns:a16="http://schemas.microsoft.com/office/drawing/2014/main" id="{AA50E617-6E91-D247-B797-6D02350F434B}"/>
              </a:ext>
            </a:extLst>
          </p:cNvPr>
          <p:cNvSpPr>
            <a:spLocks noGrp="1"/>
          </p:cNvSpPr>
          <p:nvPr>
            <p:ph type="ftr" sz="quarter" idx="19"/>
          </p:nvPr>
        </p:nvSpPr>
        <p:spPr>
          <a:xfrm>
            <a:off x="403622" y="705198"/>
            <a:ext cx="3086100" cy="213369"/>
          </a:xfrm>
          <a:prstGeom prst="rect">
            <a:avLst/>
          </a:prstGeom>
        </p:spPr>
        <p:txBody>
          <a:bodyPr lIns="0" tIns="0" rIns="0" bIns="0"/>
          <a:lstStyle>
            <a:lvl1pPr algn="l">
              <a:defRPr sz="800" b="0" i="0" cap="all" spc="225" baseline="0">
                <a:solidFill>
                  <a:schemeClr val="bg1"/>
                </a:solidFill>
                <a:latin typeface="Montserrat" pitchFamily="2" charset="77"/>
              </a:defRPr>
            </a:lvl1pPr>
          </a:lstStyle>
          <a:p>
            <a:endParaRPr lang="en-US" altLang="en-US" dirty="0"/>
          </a:p>
        </p:txBody>
      </p:sp>
      <p:pic>
        <p:nvPicPr>
          <p:cNvPr id="38" name="Picture 9">
            <a:extLst>
              <a:ext uri="{FF2B5EF4-FFF2-40B4-BE49-F238E27FC236}">
                <a16:creationId xmlns:a16="http://schemas.microsoft.com/office/drawing/2014/main" id="{71ABC0C7-8FE8-664D-AFD3-5C49AA9B0A1C}"/>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021813" y="229396"/>
            <a:ext cx="93662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4667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erior Main Head w/3 divisions">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A3B2413F-F6B7-A045-8F95-1001DF8D9BDD}"/>
              </a:ext>
            </a:extLst>
          </p:cNvPr>
          <p:cNvSpPr txBox="1">
            <a:spLocks/>
          </p:cNvSpPr>
          <p:nvPr userDrawn="1"/>
        </p:nvSpPr>
        <p:spPr>
          <a:xfrm>
            <a:off x="4669632" y="3429000"/>
            <a:ext cx="4274344" cy="3200400"/>
          </a:xfrm>
          <a:prstGeom prst="rect">
            <a:avLst/>
          </a:prstGeom>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buFont typeface="Arial" panose="020B0604020202020204" pitchFamily="34" charset="0"/>
              <a:buNone/>
            </a:pPr>
            <a:endParaRPr lang="en-US" altLang="en-US" sz="1650" baseline="30000">
              <a:solidFill>
                <a:schemeClr val="tx2"/>
              </a:solidFill>
              <a:latin typeface="Arial Regular" charset="0"/>
            </a:endParaRPr>
          </a:p>
        </p:txBody>
      </p:sp>
      <p:sp>
        <p:nvSpPr>
          <p:cNvPr id="11" name="Rectangle 10">
            <a:extLst>
              <a:ext uri="{FF2B5EF4-FFF2-40B4-BE49-F238E27FC236}">
                <a16:creationId xmlns:a16="http://schemas.microsoft.com/office/drawing/2014/main" id="{45505656-FEF6-BA4F-9660-BCD2C41B2241}"/>
              </a:ext>
            </a:extLst>
          </p:cNvPr>
          <p:cNvSpPr/>
          <p:nvPr userDrawn="1"/>
        </p:nvSpPr>
        <p:spPr>
          <a:xfrm>
            <a:off x="6184107" y="3924300"/>
            <a:ext cx="2759869" cy="27051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endParaRPr lang="en-US" altLang="en-US">
              <a:solidFill>
                <a:srgbClr val="F3F4F3"/>
              </a:solidFill>
              <a:latin typeface="Arial Regular" charset="0"/>
            </a:endParaRPr>
          </a:p>
        </p:txBody>
      </p:sp>
      <p:sp>
        <p:nvSpPr>
          <p:cNvPr id="12" name="Rectangle 11">
            <a:extLst>
              <a:ext uri="{FF2B5EF4-FFF2-40B4-BE49-F238E27FC236}">
                <a16:creationId xmlns:a16="http://schemas.microsoft.com/office/drawing/2014/main" id="{0F2F51FE-0689-6541-97B6-20BE7DB849D3}"/>
              </a:ext>
            </a:extLst>
          </p:cNvPr>
          <p:cNvSpPr/>
          <p:nvPr userDrawn="1"/>
        </p:nvSpPr>
        <p:spPr>
          <a:xfrm>
            <a:off x="6184107" y="3429000"/>
            <a:ext cx="2759869" cy="78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endParaRPr lang="en-US" altLang="en-US">
              <a:solidFill>
                <a:srgbClr val="F3F4F3"/>
              </a:solidFill>
              <a:latin typeface="Arial Regular" charset="0"/>
            </a:endParaRPr>
          </a:p>
        </p:txBody>
      </p:sp>
      <p:sp>
        <p:nvSpPr>
          <p:cNvPr id="13" name="Rectangle 12">
            <a:extLst>
              <a:ext uri="{FF2B5EF4-FFF2-40B4-BE49-F238E27FC236}">
                <a16:creationId xmlns:a16="http://schemas.microsoft.com/office/drawing/2014/main" id="{9AC79977-C0F2-AE4B-BD13-ECE52626C9DD}"/>
              </a:ext>
            </a:extLst>
          </p:cNvPr>
          <p:cNvSpPr/>
          <p:nvPr userDrawn="1"/>
        </p:nvSpPr>
        <p:spPr>
          <a:xfrm>
            <a:off x="3196829" y="3924300"/>
            <a:ext cx="2759869" cy="27051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endParaRPr lang="en-US" altLang="en-US">
              <a:solidFill>
                <a:srgbClr val="F3F4F3"/>
              </a:solidFill>
              <a:latin typeface="Arial Regular" charset="0"/>
            </a:endParaRPr>
          </a:p>
        </p:txBody>
      </p:sp>
      <p:sp>
        <p:nvSpPr>
          <p:cNvPr id="14" name="Rectangle 13">
            <a:extLst>
              <a:ext uri="{FF2B5EF4-FFF2-40B4-BE49-F238E27FC236}">
                <a16:creationId xmlns:a16="http://schemas.microsoft.com/office/drawing/2014/main" id="{69B42364-E25C-2241-852D-A0D024CFC883}"/>
              </a:ext>
            </a:extLst>
          </p:cNvPr>
          <p:cNvSpPr/>
          <p:nvPr userDrawn="1"/>
        </p:nvSpPr>
        <p:spPr>
          <a:xfrm>
            <a:off x="3196829" y="3429000"/>
            <a:ext cx="2759869" cy="78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endParaRPr lang="en-US" altLang="en-US">
              <a:solidFill>
                <a:srgbClr val="F3F4F3"/>
              </a:solidFill>
              <a:latin typeface="Arial Regular" charset="0"/>
            </a:endParaRPr>
          </a:p>
        </p:txBody>
      </p:sp>
      <p:sp>
        <p:nvSpPr>
          <p:cNvPr id="15" name="Rectangle 14">
            <a:extLst>
              <a:ext uri="{FF2B5EF4-FFF2-40B4-BE49-F238E27FC236}">
                <a16:creationId xmlns:a16="http://schemas.microsoft.com/office/drawing/2014/main" id="{BF1BC448-0198-1D4D-80BB-834AFAC8F7C8}"/>
              </a:ext>
            </a:extLst>
          </p:cNvPr>
          <p:cNvSpPr/>
          <p:nvPr userDrawn="1"/>
        </p:nvSpPr>
        <p:spPr>
          <a:xfrm>
            <a:off x="202407" y="3924300"/>
            <a:ext cx="2759869" cy="27051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endParaRPr lang="en-US" altLang="en-US">
              <a:solidFill>
                <a:srgbClr val="F3F4F3"/>
              </a:solidFill>
              <a:latin typeface="Arial Regular" charset="0"/>
            </a:endParaRPr>
          </a:p>
        </p:txBody>
      </p:sp>
      <p:sp>
        <p:nvSpPr>
          <p:cNvPr id="16" name="Rectangle 15">
            <a:extLst>
              <a:ext uri="{FF2B5EF4-FFF2-40B4-BE49-F238E27FC236}">
                <a16:creationId xmlns:a16="http://schemas.microsoft.com/office/drawing/2014/main" id="{92D40BBE-7DAB-9747-BD21-D39AF93D9F81}"/>
              </a:ext>
            </a:extLst>
          </p:cNvPr>
          <p:cNvSpPr/>
          <p:nvPr userDrawn="1"/>
        </p:nvSpPr>
        <p:spPr>
          <a:xfrm>
            <a:off x="202407" y="3429000"/>
            <a:ext cx="2759869" cy="78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endParaRPr lang="en-US" altLang="en-US">
              <a:solidFill>
                <a:srgbClr val="F3F4F3"/>
              </a:solidFill>
              <a:latin typeface="Arial Regular" charset="0"/>
            </a:endParaRPr>
          </a:p>
        </p:txBody>
      </p:sp>
      <p:sp>
        <p:nvSpPr>
          <p:cNvPr id="23" name="Text Placeholder 28">
            <a:extLst>
              <a:ext uri="{FF2B5EF4-FFF2-40B4-BE49-F238E27FC236}">
                <a16:creationId xmlns:a16="http://schemas.microsoft.com/office/drawing/2014/main" id="{9EFDE537-B3B7-204C-BA8A-435DCE753541}"/>
              </a:ext>
            </a:extLst>
          </p:cNvPr>
          <p:cNvSpPr>
            <a:spLocks noGrp="1"/>
          </p:cNvSpPr>
          <p:nvPr>
            <p:ph type="body" sz="quarter" idx="20"/>
          </p:nvPr>
        </p:nvSpPr>
        <p:spPr>
          <a:xfrm>
            <a:off x="652626" y="1358901"/>
            <a:ext cx="7862724" cy="1929283"/>
          </a:xfrm>
          <a:prstGeom prst="rect">
            <a:avLst/>
          </a:prstGeom>
        </p:spPr>
        <p:txBody>
          <a:bodyPr anchor="ctr" anchorCtr="1">
            <a:noAutofit/>
          </a:bodyPr>
          <a:lstStyle>
            <a:lvl1pPr algn="ctr">
              <a:buNone/>
              <a:defRPr sz="3000" b="1">
                <a:solidFill>
                  <a:schemeClr val="accent1"/>
                </a:solidFill>
              </a:defRPr>
            </a:lvl1pPr>
          </a:lstStyle>
          <a:p>
            <a:pPr lvl="0"/>
            <a:r>
              <a:rPr lang="en-US"/>
              <a:t>Click to edit Master text styles</a:t>
            </a:r>
          </a:p>
        </p:txBody>
      </p:sp>
      <p:sp>
        <p:nvSpPr>
          <p:cNvPr id="25" name="Rectangle 24">
            <a:extLst>
              <a:ext uri="{FF2B5EF4-FFF2-40B4-BE49-F238E27FC236}">
                <a16:creationId xmlns:a16="http://schemas.microsoft.com/office/drawing/2014/main" id="{71551AF4-D83D-3743-B6D9-BF159B58E197}"/>
              </a:ext>
            </a:extLst>
          </p:cNvPr>
          <p:cNvSpPr/>
          <p:nvPr userDrawn="1"/>
        </p:nvSpPr>
        <p:spPr>
          <a:xfrm>
            <a:off x="0" y="688976"/>
            <a:ext cx="9144000" cy="227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endParaRPr lang="en-US" altLang="en-US">
              <a:solidFill>
                <a:srgbClr val="F3F4F3"/>
              </a:solidFill>
              <a:latin typeface="Arial Regular" charset="0"/>
            </a:endParaRPr>
          </a:p>
        </p:txBody>
      </p:sp>
      <p:sp>
        <p:nvSpPr>
          <p:cNvPr id="29" name="Text Placeholder 2">
            <a:extLst>
              <a:ext uri="{FF2B5EF4-FFF2-40B4-BE49-F238E27FC236}">
                <a16:creationId xmlns:a16="http://schemas.microsoft.com/office/drawing/2014/main" id="{229D839F-A3CB-E348-BC85-F6DA03F38E31}"/>
              </a:ext>
            </a:extLst>
          </p:cNvPr>
          <p:cNvSpPr txBox="1">
            <a:spLocks/>
          </p:cNvSpPr>
          <p:nvPr userDrawn="1"/>
        </p:nvSpPr>
        <p:spPr>
          <a:xfrm>
            <a:off x="1" y="697593"/>
            <a:ext cx="386954" cy="392113"/>
          </a:xfrm>
          <a:prstGeom prst="rect">
            <a:avLst/>
          </a:prstGeom>
        </p:spPr>
        <p:txBody>
          <a:bodyP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fld id="{250C863D-7257-FC4D-AC9C-650F75BF11F2}" type="slidenum">
              <a:rPr lang="en-US" altLang="en-US" sz="900" b="1" i="0">
                <a:solidFill>
                  <a:srgbClr val="FFFFFF"/>
                </a:solidFill>
                <a:latin typeface="Montserrat" pitchFamily="2" charset="77"/>
              </a:rPr>
              <a:pPr>
                <a:lnSpc>
                  <a:spcPct val="90000"/>
                </a:lnSpc>
                <a:spcBef>
                  <a:spcPts val="750"/>
                </a:spcBef>
              </a:pPr>
              <a:t>‹#›</a:t>
            </a:fld>
            <a:endParaRPr lang="en-US" altLang="en-US" sz="900" b="1" i="0" dirty="0">
              <a:solidFill>
                <a:srgbClr val="FFFFFF"/>
              </a:solidFill>
              <a:latin typeface="Montserrat" pitchFamily="2" charset="77"/>
            </a:endParaRPr>
          </a:p>
        </p:txBody>
      </p:sp>
      <p:sp>
        <p:nvSpPr>
          <p:cNvPr id="31" name="Text Placeholder 2">
            <a:extLst>
              <a:ext uri="{FF2B5EF4-FFF2-40B4-BE49-F238E27FC236}">
                <a16:creationId xmlns:a16="http://schemas.microsoft.com/office/drawing/2014/main" id="{FD43D2FB-05B3-1A4C-8257-A3134581E7DB}"/>
              </a:ext>
            </a:extLst>
          </p:cNvPr>
          <p:cNvSpPr txBox="1">
            <a:spLocks/>
          </p:cNvSpPr>
          <p:nvPr userDrawn="1"/>
        </p:nvSpPr>
        <p:spPr>
          <a:xfrm>
            <a:off x="321469" y="693738"/>
            <a:ext cx="1760935" cy="227012"/>
          </a:xfrm>
          <a:prstGeom prst="rect">
            <a:avLst/>
          </a:prstGeom>
        </p:spPr>
        <p:txBody>
          <a:bodyPr anchor="ct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endParaRPr lang="en-US" altLang="en-US" sz="675">
              <a:solidFill>
                <a:srgbClr val="FFFFFF"/>
              </a:solidFill>
              <a:latin typeface="Arial Regular" charset="0"/>
            </a:endParaRPr>
          </a:p>
        </p:txBody>
      </p:sp>
      <p:sp>
        <p:nvSpPr>
          <p:cNvPr id="32" name="Text Placeholder 2">
            <a:extLst>
              <a:ext uri="{FF2B5EF4-FFF2-40B4-BE49-F238E27FC236}">
                <a16:creationId xmlns:a16="http://schemas.microsoft.com/office/drawing/2014/main" id="{F8F599D2-2332-A94B-8C8C-92331C483A03}"/>
              </a:ext>
            </a:extLst>
          </p:cNvPr>
          <p:cNvSpPr txBox="1">
            <a:spLocks/>
          </p:cNvSpPr>
          <p:nvPr userDrawn="1"/>
        </p:nvSpPr>
        <p:spPr>
          <a:xfrm>
            <a:off x="240506" y="681305"/>
            <a:ext cx="163116" cy="227012"/>
          </a:xfrm>
          <a:prstGeom prst="rect">
            <a:avLst/>
          </a:prstGeom>
        </p:spPr>
        <p:txBody>
          <a:bodyPr anchor="ct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r>
              <a:rPr lang="en-US" altLang="en-US" sz="675">
                <a:solidFill>
                  <a:srgbClr val="FFFFFF"/>
                </a:solidFill>
                <a:latin typeface="Arial Regular" charset="0"/>
              </a:rPr>
              <a:t>|</a:t>
            </a:r>
          </a:p>
        </p:txBody>
      </p:sp>
      <p:sp>
        <p:nvSpPr>
          <p:cNvPr id="33" name="TextBox 32">
            <a:extLst>
              <a:ext uri="{FF2B5EF4-FFF2-40B4-BE49-F238E27FC236}">
                <a16:creationId xmlns:a16="http://schemas.microsoft.com/office/drawing/2014/main" id="{35A68B19-E10A-0B42-891D-14BBC6C31555}"/>
              </a:ext>
            </a:extLst>
          </p:cNvPr>
          <p:cNvSpPr txBox="1"/>
          <p:nvPr userDrawn="1"/>
        </p:nvSpPr>
        <p:spPr>
          <a:xfrm>
            <a:off x="5376333" y="699918"/>
            <a:ext cx="3691467" cy="215444"/>
          </a:xfrm>
          <a:prstGeom prst="rect">
            <a:avLst/>
          </a:prstGeom>
          <a:noFill/>
        </p:spPr>
        <p:txBody>
          <a:bodyPr wrap="square">
            <a:sp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r"/>
            <a:r>
              <a:rPr lang="en-US" altLang="en-US" sz="800" b="0" i="0" spc="150" baseline="0" dirty="0">
                <a:solidFill>
                  <a:srgbClr val="85E7FF"/>
                </a:solidFill>
                <a:latin typeface="Montserrat Regular" pitchFamily="2" charset="77"/>
              </a:rPr>
              <a:t>RARE INSPIRATION. CHANGING LIVES.</a:t>
            </a:r>
          </a:p>
        </p:txBody>
      </p:sp>
      <p:sp>
        <p:nvSpPr>
          <p:cNvPr id="34" name="Title 26">
            <a:extLst>
              <a:ext uri="{FF2B5EF4-FFF2-40B4-BE49-F238E27FC236}">
                <a16:creationId xmlns:a16="http://schemas.microsoft.com/office/drawing/2014/main" id="{AAEDB0EA-71E5-5E4D-9178-A389F3EAD58A}"/>
              </a:ext>
            </a:extLst>
          </p:cNvPr>
          <p:cNvSpPr>
            <a:spLocks noGrp="1"/>
          </p:cNvSpPr>
          <p:nvPr>
            <p:ph type="title"/>
          </p:nvPr>
        </p:nvSpPr>
        <p:spPr>
          <a:xfrm>
            <a:off x="1179260" y="1"/>
            <a:ext cx="6791785" cy="686823"/>
          </a:xfrm>
          <a:prstGeom prst="rect">
            <a:avLst/>
          </a:prstGeom>
        </p:spPr>
        <p:txBody>
          <a:bodyPr>
            <a:normAutofit/>
          </a:bodyPr>
          <a:lstStyle>
            <a:lvl1pPr>
              <a:defRPr lang="en-US" sz="1600" b="1" i="0" kern="1200" cap="all" spc="300" baseline="0" noProof="0" dirty="0" smtClean="0">
                <a:solidFill>
                  <a:schemeClr val="bg2"/>
                </a:solidFill>
                <a:latin typeface="Montserrat" pitchFamily="2" charset="77"/>
                <a:ea typeface="+mn-ea"/>
                <a:cs typeface="Arial" panose="020B0604020202020204" pitchFamily="34" charset="0"/>
              </a:defRPr>
            </a:lvl1pPr>
          </a:lstStyle>
          <a:p>
            <a:pPr lvl="0"/>
            <a:r>
              <a:rPr lang="en-US"/>
              <a:t>Click to edit Master title style</a:t>
            </a:r>
            <a:endParaRPr lang="en-US" dirty="0"/>
          </a:p>
        </p:txBody>
      </p:sp>
      <p:sp>
        <p:nvSpPr>
          <p:cNvPr id="35" name="Footer Placeholder 3">
            <a:extLst>
              <a:ext uri="{FF2B5EF4-FFF2-40B4-BE49-F238E27FC236}">
                <a16:creationId xmlns:a16="http://schemas.microsoft.com/office/drawing/2014/main" id="{ECA32A74-BD7E-964E-B786-C695941F2A9B}"/>
              </a:ext>
            </a:extLst>
          </p:cNvPr>
          <p:cNvSpPr>
            <a:spLocks noGrp="1"/>
          </p:cNvSpPr>
          <p:nvPr>
            <p:ph type="ftr" sz="quarter" idx="19"/>
          </p:nvPr>
        </p:nvSpPr>
        <p:spPr>
          <a:xfrm>
            <a:off x="403622" y="705198"/>
            <a:ext cx="3086100" cy="213369"/>
          </a:xfrm>
          <a:prstGeom prst="rect">
            <a:avLst/>
          </a:prstGeom>
        </p:spPr>
        <p:txBody>
          <a:bodyPr lIns="0" tIns="0" rIns="0" bIns="0"/>
          <a:lstStyle>
            <a:lvl1pPr algn="l">
              <a:defRPr sz="800" b="0" i="0" cap="all" spc="225" baseline="0">
                <a:solidFill>
                  <a:schemeClr val="bg1"/>
                </a:solidFill>
                <a:latin typeface="Montserrat" pitchFamily="2" charset="77"/>
              </a:defRPr>
            </a:lvl1pPr>
          </a:lstStyle>
          <a:p>
            <a:endParaRPr lang="en-US" altLang="en-US" dirty="0"/>
          </a:p>
        </p:txBody>
      </p:sp>
      <p:pic>
        <p:nvPicPr>
          <p:cNvPr id="36" name="Picture 9">
            <a:extLst>
              <a:ext uri="{FF2B5EF4-FFF2-40B4-BE49-F238E27FC236}">
                <a16:creationId xmlns:a16="http://schemas.microsoft.com/office/drawing/2014/main" id="{1C893EB3-9478-AF42-AEC0-63DD8F8227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021813" y="229396"/>
            <a:ext cx="93662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1622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erior Main Head w/4 division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73D79E-A95F-3E4B-9C4B-3117B50C5FBF}"/>
              </a:ext>
            </a:extLst>
          </p:cNvPr>
          <p:cNvSpPr/>
          <p:nvPr userDrawn="1"/>
        </p:nvSpPr>
        <p:spPr>
          <a:xfrm>
            <a:off x="200025" y="3924300"/>
            <a:ext cx="2057400" cy="27051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endParaRPr lang="en-US" altLang="en-US">
              <a:solidFill>
                <a:srgbClr val="F3F4F3"/>
              </a:solidFill>
              <a:latin typeface="Arial Regular" charset="0"/>
            </a:endParaRPr>
          </a:p>
        </p:txBody>
      </p:sp>
      <p:sp>
        <p:nvSpPr>
          <p:cNvPr id="13" name="Rectangle 12">
            <a:extLst>
              <a:ext uri="{FF2B5EF4-FFF2-40B4-BE49-F238E27FC236}">
                <a16:creationId xmlns:a16="http://schemas.microsoft.com/office/drawing/2014/main" id="{2F283CCC-7A55-F849-B679-1224E7EFC04F}"/>
              </a:ext>
            </a:extLst>
          </p:cNvPr>
          <p:cNvSpPr/>
          <p:nvPr userDrawn="1"/>
        </p:nvSpPr>
        <p:spPr>
          <a:xfrm>
            <a:off x="200025" y="3429000"/>
            <a:ext cx="2057400" cy="78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endParaRPr lang="en-US" altLang="en-US">
              <a:solidFill>
                <a:srgbClr val="F3F4F3"/>
              </a:solidFill>
              <a:latin typeface="Arial Regular" charset="0"/>
            </a:endParaRPr>
          </a:p>
        </p:txBody>
      </p:sp>
      <p:sp>
        <p:nvSpPr>
          <p:cNvPr id="14" name="Rectangle 13">
            <a:extLst>
              <a:ext uri="{FF2B5EF4-FFF2-40B4-BE49-F238E27FC236}">
                <a16:creationId xmlns:a16="http://schemas.microsoft.com/office/drawing/2014/main" id="{D940310F-4486-254C-BDDB-5D473477C871}"/>
              </a:ext>
            </a:extLst>
          </p:cNvPr>
          <p:cNvSpPr/>
          <p:nvPr userDrawn="1"/>
        </p:nvSpPr>
        <p:spPr>
          <a:xfrm>
            <a:off x="2430066" y="3924300"/>
            <a:ext cx="2057400" cy="27051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endParaRPr lang="en-US" altLang="en-US">
              <a:solidFill>
                <a:srgbClr val="F3F4F3"/>
              </a:solidFill>
              <a:latin typeface="Arial Regular" charset="0"/>
            </a:endParaRPr>
          </a:p>
        </p:txBody>
      </p:sp>
      <p:sp>
        <p:nvSpPr>
          <p:cNvPr id="15" name="Rectangle 14">
            <a:extLst>
              <a:ext uri="{FF2B5EF4-FFF2-40B4-BE49-F238E27FC236}">
                <a16:creationId xmlns:a16="http://schemas.microsoft.com/office/drawing/2014/main" id="{0923F269-AD78-8341-9ACB-99F14959FE3A}"/>
              </a:ext>
            </a:extLst>
          </p:cNvPr>
          <p:cNvSpPr/>
          <p:nvPr userDrawn="1"/>
        </p:nvSpPr>
        <p:spPr>
          <a:xfrm>
            <a:off x="2430066" y="3429000"/>
            <a:ext cx="2057400" cy="78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endParaRPr lang="en-US" altLang="en-US">
              <a:solidFill>
                <a:srgbClr val="F3F4F3"/>
              </a:solidFill>
              <a:latin typeface="Arial Regular" charset="0"/>
            </a:endParaRPr>
          </a:p>
        </p:txBody>
      </p:sp>
      <p:sp>
        <p:nvSpPr>
          <p:cNvPr id="16" name="Rectangle 15">
            <a:extLst>
              <a:ext uri="{FF2B5EF4-FFF2-40B4-BE49-F238E27FC236}">
                <a16:creationId xmlns:a16="http://schemas.microsoft.com/office/drawing/2014/main" id="{C666C7C6-1EB7-BF4D-99A0-97E6596E34E0}"/>
              </a:ext>
            </a:extLst>
          </p:cNvPr>
          <p:cNvSpPr/>
          <p:nvPr userDrawn="1"/>
        </p:nvSpPr>
        <p:spPr>
          <a:xfrm>
            <a:off x="4660106" y="3924300"/>
            <a:ext cx="2057400" cy="27051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endParaRPr lang="en-US" altLang="en-US">
              <a:solidFill>
                <a:srgbClr val="F3F4F3"/>
              </a:solidFill>
              <a:latin typeface="Arial Regular" charset="0"/>
            </a:endParaRPr>
          </a:p>
        </p:txBody>
      </p:sp>
      <p:sp>
        <p:nvSpPr>
          <p:cNvPr id="17" name="Rectangle 16">
            <a:extLst>
              <a:ext uri="{FF2B5EF4-FFF2-40B4-BE49-F238E27FC236}">
                <a16:creationId xmlns:a16="http://schemas.microsoft.com/office/drawing/2014/main" id="{7CFF403F-B042-4547-82A2-D843DF323237}"/>
              </a:ext>
            </a:extLst>
          </p:cNvPr>
          <p:cNvSpPr/>
          <p:nvPr userDrawn="1"/>
        </p:nvSpPr>
        <p:spPr>
          <a:xfrm>
            <a:off x="4660106" y="3429000"/>
            <a:ext cx="2057400" cy="78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endParaRPr lang="en-US" altLang="en-US">
              <a:solidFill>
                <a:srgbClr val="F3F4F3"/>
              </a:solidFill>
              <a:latin typeface="Arial Regular" charset="0"/>
            </a:endParaRPr>
          </a:p>
        </p:txBody>
      </p:sp>
      <p:sp>
        <p:nvSpPr>
          <p:cNvPr id="18" name="Rectangle 17">
            <a:extLst>
              <a:ext uri="{FF2B5EF4-FFF2-40B4-BE49-F238E27FC236}">
                <a16:creationId xmlns:a16="http://schemas.microsoft.com/office/drawing/2014/main" id="{DBE9F2B6-8449-FD49-B0A5-21C52B83C7FE}"/>
              </a:ext>
            </a:extLst>
          </p:cNvPr>
          <p:cNvSpPr/>
          <p:nvPr userDrawn="1"/>
        </p:nvSpPr>
        <p:spPr>
          <a:xfrm>
            <a:off x="6885385" y="3924300"/>
            <a:ext cx="2057400" cy="27051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endParaRPr lang="en-US" altLang="en-US">
              <a:solidFill>
                <a:srgbClr val="F3F4F3"/>
              </a:solidFill>
              <a:latin typeface="Arial Regular" charset="0"/>
            </a:endParaRPr>
          </a:p>
        </p:txBody>
      </p:sp>
      <p:sp>
        <p:nvSpPr>
          <p:cNvPr id="19" name="Rectangle 18">
            <a:extLst>
              <a:ext uri="{FF2B5EF4-FFF2-40B4-BE49-F238E27FC236}">
                <a16:creationId xmlns:a16="http://schemas.microsoft.com/office/drawing/2014/main" id="{A1753F80-1A11-B94A-96CC-4D9AB45E1548}"/>
              </a:ext>
            </a:extLst>
          </p:cNvPr>
          <p:cNvSpPr/>
          <p:nvPr userDrawn="1"/>
        </p:nvSpPr>
        <p:spPr>
          <a:xfrm>
            <a:off x="6885385" y="3429000"/>
            <a:ext cx="2057400" cy="78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endParaRPr lang="en-US" altLang="en-US">
              <a:solidFill>
                <a:srgbClr val="F3F4F3"/>
              </a:solidFill>
              <a:latin typeface="Arial Regular" charset="0"/>
            </a:endParaRPr>
          </a:p>
        </p:txBody>
      </p:sp>
      <p:sp>
        <p:nvSpPr>
          <p:cNvPr id="27" name="Text Placeholder 28">
            <a:extLst>
              <a:ext uri="{FF2B5EF4-FFF2-40B4-BE49-F238E27FC236}">
                <a16:creationId xmlns:a16="http://schemas.microsoft.com/office/drawing/2014/main" id="{71F4C8BC-4D60-9D4B-856C-C65F07A77912}"/>
              </a:ext>
            </a:extLst>
          </p:cNvPr>
          <p:cNvSpPr>
            <a:spLocks noGrp="1"/>
          </p:cNvSpPr>
          <p:nvPr>
            <p:ph type="body" sz="quarter" idx="16"/>
          </p:nvPr>
        </p:nvSpPr>
        <p:spPr>
          <a:xfrm>
            <a:off x="652626" y="1358901"/>
            <a:ext cx="7862724" cy="1929283"/>
          </a:xfrm>
          <a:prstGeom prst="rect">
            <a:avLst/>
          </a:prstGeom>
        </p:spPr>
        <p:txBody>
          <a:bodyPr anchor="ctr" anchorCtr="1">
            <a:noAutofit/>
          </a:bodyPr>
          <a:lstStyle>
            <a:lvl1pPr algn="ctr">
              <a:buNone/>
              <a:defRPr sz="3000" b="1">
                <a:solidFill>
                  <a:schemeClr val="accent1"/>
                </a:solidFill>
              </a:defRPr>
            </a:lvl1pPr>
          </a:lstStyle>
          <a:p>
            <a:pPr lvl="0"/>
            <a:r>
              <a:rPr lang="en-US"/>
              <a:t>Click to edit Master text styles</a:t>
            </a:r>
          </a:p>
        </p:txBody>
      </p:sp>
      <p:sp>
        <p:nvSpPr>
          <p:cNvPr id="30" name="Rectangle 29">
            <a:extLst>
              <a:ext uri="{FF2B5EF4-FFF2-40B4-BE49-F238E27FC236}">
                <a16:creationId xmlns:a16="http://schemas.microsoft.com/office/drawing/2014/main" id="{07CA9665-5A6D-D448-90B2-F272AE06D7FB}"/>
              </a:ext>
            </a:extLst>
          </p:cNvPr>
          <p:cNvSpPr/>
          <p:nvPr userDrawn="1"/>
        </p:nvSpPr>
        <p:spPr>
          <a:xfrm>
            <a:off x="0" y="688976"/>
            <a:ext cx="9144000" cy="227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endParaRPr lang="en-US" altLang="en-US">
              <a:solidFill>
                <a:srgbClr val="F3F4F3"/>
              </a:solidFill>
              <a:latin typeface="Arial Regular" charset="0"/>
            </a:endParaRPr>
          </a:p>
        </p:txBody>
      </p:sp>
      <p:sp>
        <p:nvSpPr>
          <p:cNvPr id="31" name="Text Placeholder 2">
            <a:extLst>
              <a:ext uri="{FF2B5EF4-FFF2-40B4-BE49-F238E27FC236}">
                <a16:creationId xmlns:a16="http://schemas.microsoft.com/office/drawing/2014/main" id="{3FF96CA9-A60C-3C42-A28D-EC520024C63B}"/>
              </a:ext>
            </a:extLst>
          </p:cNvPr>
          <p:cNvSpPr txBox="1">
            <a:spLocks/>
          </p:cNvSpPr>
          <p:nvPr userDrawn="1"/>
        </p:nvSpPr>
        <p:spPr>
          <a:xfrm>
            <a:off x="1" y="697593"/>
            <a:ext cx="386954" cy="392113"/>
          </a:xfrm>
          <a:prstGeom prst="rect">
            <a:avLst/>
          </a:prstGeom>
        </p:spPr>
        <p:txBody>
          <a:bodyP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fld id="{250C863D-7257-FC4D-AC9C-650F75BF11F2}" type="slidenum">
              <a:rPr lang="en-US" altLang="en-US" sz="900" b="1" i="0">
                <a:solidFill>
                  <a:srgbClr val="FFFFFF"/>
                </a:solidFill>
                <a:latin typeface="Montserrat" pitchFamily="2" charset="77"/>
              </a:rPr>
              <a:pPr>
                <a:lnSpc>
                  <a:spcPct val="90000"/>
                </a:lnSpc>
                <a:spcBef>
                  <a:spcPts val="750"/>
                </a:spcBef>
              </a:pPr>
              <a:t>‹#›</a:t>
            </a:fld>
            <a:endParaRPr lang="en-US" altLang="en-US" sz="900" b="1" i="0" dirty="0">
              <a:solidFill>
                <a:srgbClr val="FFFFFF"/>
              </a:solidFill>
              <a:latin typeface="Montserrat" pitchFamily="2" charset="77"/>
            </a:endParaRPr>
          </a:p>
        </p:txBody>
      </p:sp>
      <p:sp>
        <p:nvSpPr>
          <p:cNvPr id="32" name="Text Placeholder 2">
            <a:extLst>
              <a:ext uri="{FF2B5EF4-FFF2-40B4-BE49-F238E27FC236}">
                <a16:creationId xmlns:a16="http://schemas.microsoft.com/office/drawing/2014/main" id="{1C9E62F5-4725-F949-9DB0-B0113EC8207B}"/>
              </a:ext>
            </a:extLst>
          </p:cNvPr>
          <p:cNvSpPr txBox="1">
            <a:spLocks/>
          </p:cNvSpPr>
          <p:nvPr userDrawn="1"/>
        </p:nvSpPr>
        <p:spPr>
          <a:xfrm>
            <a:off x="321469" y="693738"/>
            <a:ext cx="1760935" cy="227012"/>
          </a:xfrm>
          <a:prstGeom prst="rect">
            <a:avLst/>
          </a:prstGeom>
        </p:spPr>
        <p:txBody>
          <a:bodyPr anchor="ct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endParaRPr lang="en-US" altLang="en-US" sz="675">
              <a:solidFill>
                <a:srgbClr val="FFFFFF"/>
              </a:solidFill>
              <a:latin typeface="Arial Regular" charset="0"/>
            </a:endParaRPr>
          </a:p>
        </p:txBody>
      </p:sp>
      <p:sp>
        <p:nvSpPr>
          <p:cNvPr id="33" name="Text Placeholder 2">
            <a:extLst>
              <a:ext uri="{FF2B5EF4-FFF2-40B4-BE49-F238E27FC236}">
                <a16:creationId xmlns:a16="http://schemas.microsoft.com/office/drawing/2014/main" id="{8811E109-DB93-234F-A637-E3765CA0CF92}"/>
              </a:ext>
            </a:extLst>
          </p:cNvPr>
          <p:cNvSpPr txBox="1">
            <a:spLocks/>
          </p:cNvSpPr>
          <p:nvPr userDrawn="1"/>
        </p:nvSpPr>
        <p:spPr>
          <a:xfrm>
            <a:off x="240506" y="681305"/>
            <a:ext cx="163116" cy="227012"/>
          </a:xfrm>
          <a:prstGeom prst="rect">
            <a:avLst/>
          </a:prstGeom>
        </p:spPr>
        <p:txBody>
          <a:bodyPr anchor="ct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r>
              <a:rPr lang="en-US" altLang="en-US" sz="675">
                <a:solidFill>
                  <a:srgbClr val="FFFFFF"/>
                </a:solidFill>
                <a:latin typeface="Arial Regular" charset="0"/>
              </a:rPr>
              <a:t>|</a:t>
            </a:r>
          </a:p>
        </p:txBody>
      </p:sp>
      <p:sp>
        <p:nvSpPr>
          <p:cNvPr id="35" name="TextBox 34">
            <a:extLst>
              <a:ext uri="{FF2B5EF4-FFF2-40B4-BE49-F238E27FC236}">
                <a16:creationId xmlns:a16="http://schemas.microsoft.com/office/drawing/2014/main" id="{456D9CA3-7164-F147-A27B-A0B25611C6E6}"/>
              </a:ext>
            </a:extLst>
          </p:cNvPr>
          <p:cNvSpPr txBox="1"/>
          <p:nvPr userDrawn="1"/>
        </p:nvSpPr>
        <p:spPr>
          <a:xfrm>
            <a:off x="5376333" y="699918"/>
            <a:ext cx="3691467" cy="215444"/>
          </a:xfrm>
          <a:prstGeom prst="rect">
            <a:avLst/>
          </a:prstGeom>
          <a:noFill/>
        </p:spPr>
        <p:txBody>
          <a:bodyPr wrap="square">
            <a:sp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r"/>
            <a:r>
              <a:rPr lang="en-US" altLang="en-US" sz="800" b="0" i="0" spc="150" baseline="0" dirty="0">
                <a:solidFill>
                  <a:srgbClr val="85E7FF"/>
                </a:solidFill>
                <a:latin typeface="Montserrat Regular" pitchFamily="2" charset="77"/>
              </a:rPr>
              <a:t>RARE INSPIRATION. CHANGING LIVES.</a:t>
            </a:r>
          </a:p>
        </p:txBody>
      </p:sp>
      <p:sp>
        <p:nvSpPr>
          <p:cNvPr id="36" name="Title 26">
            <a:extLst>
              <a:ext uri="{FF2B5EF4-FFF2-40B4-BE49-F238E27FC236}">
                <a16:creationId xmlns:a16="http://schemas.microsoft.com/office/drawing/2014/main" id="{74E5246F-C3C0-A84F-8FDE-F59AEB081428}"/>
              </a:ext>
            </a:extLst>
          </p:cNvPr>
          <p:cNvSpPr>
            <a:spLocks noGrp="1"/>
          </p:cNvSpPr>
          <p:nvPr>
            <p:ph type="title"/>
          </p:nvPr>
        </p:nvSpPr>
        <p:spPr>
          <a:xfrm>
            <a:off x="1179260" y="1"/>
            <a:ext cx="6791785" cy="686823"/>
          </a:xfrm>
          <a:prstGeom prst="rect">
            <a:avLst/>
          </a:prstGeom>
        </p:spPr>
        <p:txBody>
          <a:bodyPr>
            <a:normAutofit/>
          </a:bodyPr>
          <a:lstStyle>
            <a:lvl1pPr>
              <a:defRPr lang="en-US" sz="1600" b="1" i="0" kern="1200" cap="all" spc="300" baseline="0" noProof="0" dirty="0" smtClean="0">
                <a:solidFill>
                  <a:schemeClr val="bg2"/>
                </a:solidFill>
                <a:latin typeface="Montserrat" pitchFamily="2" charset="77"/>
                <a:ea typeface="+mn-ea"/>
                <a:cs typeface="Arial" panose="020B0604020202020204" pitchFamily="34" charset="0"/>
              </a:defRPr>
            </a:lvl1pPr>
          </a:lstStyle>
          <a:p>
            <a:pPr lvl="0"/>
            <a:r>
              <a:rPr lang="en-US"/>
              <a:t>Click to edit Master title style</a:t>
            </a:r>
            <a:endParaRPr lang="en-US" dirty="0"/>
          </a:p>
        </p:txBody>
      </p:sp>
      <p:sp>
        <p:nvSpPr>
          <p:cNvPr id="37" name="Footer Placeholder 3">
            <a:extLst>
              <a:ext uri="{FF2B5EF4-FFF2-40B4-BE49-F238E27FC236}">
                <a16:creationId xmlns:a16="http://schemas.microsoft.com/office/drawing/2014/main" id="{2C4DB74A-9301-424F-B240-BB01D8DC0D71}"/>
              </a:ext>
            </a:extLst>
          </p:cNvPr>
          <p:cNvSpPr>
            <a:spLocks noGrp="1"/>
          </p:cNvSpPr>
          <p:nvPr>
            <p:ph type="ftr" sz="quarter" idx="19"/>
          </p:nvPr>
        </p:nvSpPr>
        <p:spPr>
          <a:xfrm>
            <a:off x="403622" y="705198"/>
            <a:ext cx="3086100" cy="213369"/>
          </a:xfrm>
          <a:prstGeom prst="rect">
            <a:avLst/>
          </a:prstGeom>
        </p:spPr>
        <p:txBody>
          <a:bodyPr lIns="0" tIns="0" rIns="0" bIns="0"/>
          <a:lstStyle>
            <a:lvl1pPr algn="l">
              <a:defRPr sz="800" b="0" i="0" cap="all" spc="225" baseline="0">
                <a:solidFill>
                  <a:schemeClr val="bg1"/>
                </a:solidFill>
                <a:latin typeface="Montserrat" pitchFamily="2" charset="77"/>
              </a:defRPr>
            </a:lvl1pPr>
          </a:lstStyle>
          <a:p>
            <a:endParaRPr lang="en-US" altLang="en-US" dirty="0"/>
          </a:p>
        </p:txBody>
      </p:sp>
      <p:pic>
        <p:nvPicPr>
          <p:cNvPr id="38" name="Picture 9">
            <a:extLst>
              <a:ext uri="{FF2B5EF4-FFF2-40B4-BE49-F238E27FC236}">
                <a16:creationId xmlns:a16="http://schemas.microsoft.com/office/drawing/2014/main" id="{C9ED3EA2-8A55-2E44-B9FD-F1E222D696A9}"/>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021813" y="229396"/>
            <a:ext cx="93662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7250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terior Main Head w/Photo">
    <p:spTree>
      <p:nvGrpSpPr>
        <p:cNvPr id="1" name=""/>
        <p:cNvGrpSpPr/>
        <p:nvPr/>
      </p:nvGrpSpPr>
      <p:grpSpPr>
        <a:xfrm>
          <a:off x="0" y="0"/>
          <a:ext cx="0" cy="0"/>
          <a:chOff x="0" y="0"/>
          <a:chExt cx="0" cy="0"/>
        </a:xfrm>
      </p:grpSpPr>
      <p:sp>
        <p:nvSpPr>
          <p:cNvPr id="18" name="Picture Placeholder 4"/>
          <p:cNvSpPr>
            <a:spLocks noGrp="1"/>
          </p:cNvSpPr>
          <p:nvPr>
            <p:ph type="pic" sz="quarter" idx="13"/>
          </p:nvPr>
        </p:nvSpPr>
        <p:spPr>
          <a:xfrm>
            <a:off x="12044" y="916384"/>
            <a:ext cx="9144000" cy="5941617"/>
          </a:xfrm>
          <a:prstGeom prst="rect">
            <a:avLst/>
          </a:prstGeom>
        </p:spPr>
        <p:txBody>
          <a:bodyPr rtlCol="0">
            <a:normAutofit/>
          </a:bodyPr>
          <a:lstStyle>
            <a:lvl1pPr marL="0" indent="0">
              <a:buNone/>
              <a:defRPr/>
            </a:lvl1pPr>
          </a:lstStyle>
          <a:p>
            <a:pPr lvl="0"/>
            <a:r>
              <a:rPr lang="en-US" noProof="0"/>
              <a:t>Click icon to add picture</a:t>
            </a:r>
            <a:endParaRPr lang="en-US" noProof="0" dirty="0"/>
          </a:p>
        </p:txBody>
      </p:sp>
      <p:sp>
        <p:nvSpPr>
          <p:cNvPr id="11" name="Text Placeholder 28">
            <a:extLst>
              <a:ext uri="{FF2B5EF4-FFF2-40B4-BE49-F238E27FC236}">
                <a16:creationId xmlns:a16="http://schemas.microsoft.com/office/drawing/2014/main" id="{2695E288-46DE-6044-98B4-60A8DFDA6A92}"/>
              </a:ext>
            </a:extLst>
          </p:cNvPr>
          <p:cNvSpPr>
            <a:spLocks noGrp="1"/>
          </p:cNvSpPr>
          <p:nvPr>
            <p:ph type="body" sz="quarter" idx="16"/>
          </p:nvPr>
        </p:nvSpPr>
        <p:spPr>
          <a:xfrm>
            <a:off x="652626" y="1358901"/>
            <a:ext cx="7862724" cy="4929757"/>
          </a:xfrm>
          <a:prstGeom prst="rect">
            <a:avLst/>
          </a:prstGeom>
        </p:spPr>
        <p:txBody>
          <a:bodyPr anchor="ctr" anchorCtr="1">
            <a:noAutofit/>
          </a:bodyPr>
          <a:lstStyle>
            <a:lvl1pPr algn="ctr">
              <a:buNone/>
              <a:defRPr sz="2550" b="1">
                <a:solidFill>
                  <a:schemeClr val="accent1"/>
                </a:solidFill>
              </a:defRPr>
            </a:lvl1pPr>
          </a:lstStyle>
          <a:p>
            <a:pPr lvl="0"/>
            <a:r>
              <a:rPr lang="en-US"/>
              <a:t>Click to edit Master text styles</a:t>
            </a:r>
          </a:p>
        </p:txBody>
      </p:sp>
      <p:sp>
        <p:nvSpPr>
          <p:cNvPr id="12" name="Rectangle 11">
            <a:extLst>
              <a:ext uri="{FF2B5EF4-FFF2-40B4-BE49-F238E27FC236}">
                <a16:creationId xmlns:a16="http://schemas.microsoft.com/office/drawing/2014/main" id="{A4E0FD7E-9A1C-3C4E-B9EC-75155BCCE003}"/>
              </a:ext>
            </a:extLst>
          </p:cNvPr>
          <p:cNvSpPr/>
          <p:nvPr userDrawn="1"/>
        </p:nvSpPr>
        <p:spPr>
          <a:xfrm>
            <a:off x="0" y="688976"/>
            <a:ext cx="9144000" cy="227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ctr"/>
            <a:endParaRPr lang="en-US" altLang="en-US">
              <a:solidFill>
                <a:srgbClr val="F3F4F3"/>
              </a:solidFill>
              <a:latin typeface="Arial Regular" charset="0"/>
            </a:endParaRPr>
          </a:p>
        </p:txBody>
      </p:sp>
      <p:sp>
        <p:nvSpPr>
          <p:cNvPr id="13" name="Text Placeholder 2">
            <a:extLst>
              <a:ext uri="{FF2B5EF4-FFF2-40B4-BE49-F238E27FC236}">
                <a16:creationId xmlns:a16="http://schemas.microsoft.com/office/drawing/2014/main" id="{83656550-F0F2-C445-A40F-253699BFA9CD}"/>
              </a:ext>
            </a:extLst>
          </p:cNvPr>
          <p:cNvSpPr txBox="1">
            <a:spLocks/>
          </p:cNvSpPr>
          <p:nvPr userDrawn="1"/>
        </p:nvSpPr>
        <p:spPr>
          <a:xfrm>
            <a:off x="1" y="697593"/>
            <a:ext cx="386954" cy="392113"/>
          </a:xfrm>
          <a:prstGeom prst="rect">
            <a:avLst/>
          </a:prstGeom>
        </p:spPr>
        <p:txBody>
          <a:bodyP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fld id="{250C863D-7257-FC4D-AC9C-650F75BF11F2}" type="slidenum">
              <a:rPr lang="en-US" altLang="en-US" sz="900" b="1" i="0">
                <a:solidFill>
                  <a:srgbClr val="FFFFFF"/>
                </a:solidFill>
                <a:latin typeface="Montserrat" pitchFamily="2" charset="77"/>
              </a:rPr>
              <a:pPr>
                <a:lnSpc>
                  <a:spcPct val="90000"/>
                </a:lnSpc>
                <a:spcBef>
                  <a:spcPts val="750"/>
                </a:spcBef>
              </a:pPr>
              <a:t>‹#›</a:t>
            </a:fld>
            <a:endParaRPr lang="en-US" altLang="en-US" sz="900" b="1" i="0" dirty="0">
              <a:solidFill>
                <a:srgbClr val="FFFFFF"/>
              </a:solidFill>
              <a:latin typeface="Montserrat" pitchFamily="2" charset="77"/>
            </a:endParaRPr>
          </a:p>
        </p:txBody>
      </p:sp>
      <p:sp>
        <p:nvSpPr>
          <p:cNvPr id="14" name="Text Placeholder 2">
            <a:extLst>
              <a:ext uri="{FF2B5EF4-FFF2-40B4-BE49-F238E27FC236}">
                <a16:creationId xmlns:a16="http://schemas.microsoft.com/office/drawing/2014/main" id="{CF193CE0-C810-044A-9DAB-F7EA69283F54}"/>
              </a:ext>
            </a:extLst>
          </p:cNvPr>
          <p:cNvSpPr txBox="1">
            <a:spLocks/>
          </p:cNvSpPr>
          <p:nvPr userDrawn="1"/>
        </p:nvSpPr>
        <p:spPr>
          <a:xfrm>
            <a:off x="321469" y="693738"/>
            <a:ext cx="1760935" cy="227012"/>
          </a:xfrm>
          <a:prstGeom prst="rect">
            <a:avLst/>
          </a:prstGeom>
        </p:spPr>
        <p:txBody>
          <a:bodyPr anchor="ct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endParaRPr lang="en-US" altLang="en-US" sz="675">
              <a:solidFill>
                <a:srgbClr val="FFFFFF"/>
              </a:solidFill>
              <a:latin typeface="Arial Regular" charset="0"/>
            </a:endParaRPr>
          </a:p>
        </p:txBody>
      </p:sp>
      <p:sp>
        <p:nvSpPr>
          <p:cNvPr id="15" name="Text Placeholder 2">
            <a:extLst>
              <a:ext uri="{FF2B5EF4-FFF2-40B4-BE49-F238E27FC236}">
                <a16:creationId xmlns:a16="http://schemas.microsoft.com/office/drawing/2014/main" id="{A1CB1D0A-EA74-AA40-9E4C-CA070C333143}"/>
              </a:ext>
            </a:extLst>
          </p:cNvPr>
          <p:cNvSpPr txBox="1">
            <a:spLocks/>
          </p:cNvSpPr>
          <p:nvPr userDrawn="1"/>
        </p:nvSpPr>
        <p:spPr>
          <a:xfrm>
            <a:off x="240506" y="681305"/>
            <a:ext cx="163116" cy="227012"/>
          </a:xfrm>
          <a:prstGeom prst="rect">
            <a:avLst/>
          </a:prstGeom>
        </p:spPr>
        <p:txBody>
          <a:bodyPr anchor="ctr">
            <a:norm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nSpc>
                <a:spcPct val="90000"/>
              </a:lnSpc>
              <a:spcBef>
                <a:spcPts val="750"/>
              </a:spcBef>
            </a:pPr>
            <a:r>
              <a:rPr lang="en-US" altLang="en-US" sz="675">
                <a:solidFill>
                  <a:srgbClr val="FFFFFF"/>
                </a:solidFill>
                <a:latin typeface="Arial Regular" charset="0"/>
              </a:rPr>
              <a:t>|</a:t>
            </a:r>
          </a:p>
        </p:txBody>
      </p:sp>
      <p:sp>
        <p:nvSpPr>
          <p:cNvPr id="16" name="TextBox 15">
            <a:extLst>
              <a:ext uri="{FF2B5EF4-FFF2-40B4-BE49-F238E27FC236}">
                <a16:creationId xmlns:a16="http://schemas.microsoft.com/office/drawing/2014/main" id="{E427F22E-7F65-814D-ABB2-9514237421B5}"/>
              </a:ext>
            </a:extLst>
          </p:cNvPr>
          <p:cNvSpPr txBox="1"/>
          <p:nvPr userDrawn="1"/>
        </p:nvSpPr>
        <p:spPr>
          <a:xfrm>
            <a:off x="5376333" y="699918"/>
            <a:ext cx="3691467" cy="215444"/>
          </a:xfrm>
          <a:prstGeom prst="rect">
            <a:avLst/>
          </a:prstGeom>
          <a:noFill/>
        </p:spPr>
        <p:txBody>
          <a:bodyPr wrap="square">
            <a:spAutoFit/>
          </a:bodyPr>
          <a:lstStyle>
            <a:lvl1pPr>
              <a:defRPr>
                <a:solidFill>
                  <a:schemeClr val="tx1"/>
                </a:solidFill>
                <a:latin typeface="Arial" panose="020B0604020202020204" pitchFamily="34" charset="0"/>
                <a:ea typeface="ヒラギノ角ゴ Pro W3" panose="020B0300000000000000" pitchFamily="34" charset="-128"/>
              </a:defRPr>
            </a:lvl1pPr>
            <a:lvl2pPr marL="37931725" indent="-37474525">
              <a:defRPr>
                <a:solidFill>
                  <a:schemeClr val="tx1"/>
                </a:solidFill>
                <a:latin typeface="Arial" panose="020B0604020202020204" pitchFamily="34" charset="0"/>
                <a:ea typeface="ヒラギノ角ゴ Pro W3" panose="020B0300000000000000" pitchFamily="34" charset="-128"/>
              </a:defRPr>
            </a:lvl2pPr>
            <a:lvl3pPr>
              <a:defRPr>
                <a:solidFill>
                  <a:schemeClr val="tx1"/>
                </a:solidFill>
                <a:latin typeface="Arial" panose="020B0604020202020204" pitchFamily="34" charset="0"/>
                <a:ea typeface="ヒラギノ角ゴ Pro W3" panose="020B0300000000000000" pitchFamily="34" charset="-128"/>
              </a:defRPr>
            </a:lvl3pPr>
            <a:lvl4pPr>
              <a:defRPr>
                <a:solidFill>
                  <a:schemeClr val="tx1"/>
                </a:solidFill>
                <a:latin typeface="Arial" panose="020B0604020202020204" pitchFamily="34" charset="0"/>
                <a:ea typeface="ヒラギノ角ゴ Pro W3" panose="020B0300000000000000" pitchFamily="34" charset="-128"/>
              </a:defRPr>
            </a:lvl4pPr>
            <a:lvl5pPr>
              <a:defRPr>
                <a:solidFill>
                  <a:schemeClr val="tx1"/>
                </a:solidFill>
                <a:latin typeface="Arial" panose="020B0604020202020204" pitchFamily="34" charset="0"/>
                <a:ea typeface="ヒラギノ角ゴ Pro W3" panose="020B0300000000000000" pitchFamily="34" charset="-128"/>
              </a:defRPr>
            </a:lvl5pPr>
            <a:lvl6pPr marL="4572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9144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13716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1828800" fontAlgn="base">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algn="r"/>
            <a:r>
              <a:rPr lang="en-US" altLang="en-US" sz="800" b="0" i="0" spc="150" baseline="0" dirty="0">
                <a:solidFill>
                  <a:srgbClr val="85E7FF"/>
                </a:solidFill>
                <a:latin typeface="Montserrat Regular" pitchFamily="2" charset="77"/>
              </a:rPr>
              <a:t>RARE INSPIRATION. CHANGING LIVES.</a:t>
            </a:r>
          </a:p>
        </p:txBody>
      </p:sp>
      <p:sp>
        <p:nvSpPr>
          <p:cNvPr id="17" name="Title 26">
            <a:extLst>
              <a:ext uri="{FF2B5EF4-FFF2-40B4-BE49-F238E27FC236}">
                <a16:creationId xmlns:a16="http://schemas.microsoft.com/office/drawing/2014/main" id="{00C93050-CEB6-2046-A683-8A7843AEF610}"/>
              </a:ext>
            </a:extLst>
          </p:cNvPr>
          <p:cNvSpPr>
            <a:spLocks noGrp="1"/>
          </p:cNvSpPr>
          <p:nvPr>
            <p:ph type="title"/>
          </p:nvPr>
        </p:nvSpPr>
        <p:spPr>
          <a:xfrm>
            <a:off x="1179260" y="1"/>
            <a:ext cx="6791785" cy="686823"/>
          </a:xfrm>
          <a:prstGeom prst="rect">
            <a:avLst/>
          </a:prstGeom>
        </p:spPr>
        <p:txBody>
          <a:bodyPr>
            <a:normAutofit/>
          </a:bodyPr>
          <a:lstStyle>
            <a:lvl1pPr>
              <a:defRPr lang="en-US" sz="1600" b="1" i="0" kern="1200" cap="all" spc="300" baseline="0" noProof="0" dirty="0" smtClean="0">
                <a:solidFill>
                  <a:schemeClr val="bg2"/>
                </a:solidFill>
                <a:latin typeface="Montserrat" pitchFamily="2" charset="77"/>
                <a:ea typeface="+mn-ea"/>
                <a:cs typeface="Arial" panose="020B0604020202020204" pitchFamily="34" charset="0"/>
              </a:defRPr>
            </a:lvl1pPr>
          </a:lstStyle>
          <a:p>
            <a:pPr lvl="0"/>
            <a:r>
              <a:rPr lang="en-US"/>
              <a:t>Click to edit Master title style</a:t>
            </a:r>
            <a:endParaRPr lang="en-US" dirty="0"/>
          </a:p>
        </p:txBody>
      </p:sp>
      <p:sp>
        <p:nvSpPr>
          <p:cNvPr id="19" name="Footer Placeholder 3">
            <a:extLst>
              <a:ext uri="{FF2B5EF4-FFF2-40B4-BE49-F238E27FC236}">
                <a16:creationId xmlns:a16="http://schemas.microsoft.com/office/drawing/2014/main" id="{58183CF5-827B-0948-9E4C-8FECDDC98058}"/>
              </a:ext>
            </a:extLst>
          </p:cNvPr>
          <p:cNvSpPr>
            <a:spLocks noGrp="1"/>
          </p:cNvSpPr>
          <p:nvPr>
            <p:ph type="ftr" sz="quarter" idx="19"/>
          </p:nvPr>
        </p:nvSpPr>
        <p:spPr>
          <a:xfrm>
            <a:off x="403622" y="705198"/>
            <a:ext cx="3086100" cy="213369"/>
          </a:xfrm>
          <a:prstGeom prst="rect">
            <a:avLst/>
          </a:prstGeom>
        </p:spPr>
        <p:txBody>
          <a:bodyPr lIns="0" tIns="0" rIns="0" bIns="0"/>
          <a:lstStyle>
            <a:lvl1pPr algn="l">
              <a:defRPr sz="800" b="0" i="0" cap="all" spc="225" baseline="0">
                <a:solidFill>
                  <a:schemeClr val="bg1"/>
                </a:solidFill>
                <a:latin typeface="Montserrat" pitchFamily="2" charset="77"/>
              </a:defRPr>
            </a:lvl1pPr>
          </a:lstStyle>
          <a:p>
            <a:endParaRPr lang="en-US" altLang="en-US" dirty="0"/>
          </a:p>
        </p:txBody>
      </p:sp>
      <p:pic>
        <p:nvPicPr>
          <p:cNvPr id="20" name="Picture 9">
            <a:extLst>
              <a:ext uri="{FF2B5EF4-FFF2-40B4-BE49-F238E27FC236}">
                <a16:creationId xmlns:a16="http://schemas.microsoft.com/office/drawing/2014/main" id="{B2344E9C-FF89-1446-A252-2CEF0AF33629}"/>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021813" y="229396"/>
            <a:ext cx="93662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8489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FD6B8893-EFF1-5F40-AE29-9751D04E0E30}"/>
              </a:ext>
            </a:extLst>
          </p:cNvPr>
          <p:cNvSpPr>
            <a:spLocks noGrp="1"/>
          </p:cNvSpPr>
          <p:nvPr>
            <p:ph type="body" idx="1"/>
          </p:nvPr>
        </p:nvSpPr>
        <p:spPr bwMode="auto">
          <a:xfrm>
            <a:off x="553278" y="1925016"/>
            <a:ext cx="8080513"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Title Placeholder 11">
            <a:extLst>
              <a:ext uri="{FF2B5EF4-FFF2-40B4-BE49-F238E27FC236}">
                <a16:creationId xmlns:a16="http://schemas.microsoft.com/office/drawing/2014/main" id="{D16D78B1-D0A6-E342-9F7E-87999D5D0D88}"/>
              </a:ext>
            </a:extLst>
          </p:cNvPr>
          <p:cNvSpPr>
            <a:spLocks noGrp="1"/>
          </p:cNvSpPr>
          <p:nvPr>
            <p:ph type="title"/>
          </p:nvPr>
        </p:nvSpPr>
        <p:spPr bwMode="auto">
          <a:xfrm>
            <a:off x="553278" y="166859"/>
            <a:ext cx="8080513"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7" name="Footer Placeholder 12">
            <a:extLst>
              <a:ext uri="{FF2B5EF4-FFF2-40B4-BE49-F238E27FC236}">
                <a16:creationId xmlns:a16="http://schemas.microsoft.com/office/drawing/2014/main" id="{F8845194-B6F0-2342-A9D2-20EDB9F6AA41}"/>
              </a:ext>
            </a:extLst>
          </p:cNvPr>
          <p:cNvSpPr>
            <a:spLocks noGrp="1"/>
          </p:cNvSpPr>
          <p:nvPr>
            <p:ph type="ftr" sz="quarter" idx="3"/>
          </p:nvPr>
        </p:nvSpPr>
        <p:spPr>
          <a:xfrm>
            <a:off x="242468" y="1061869"/>
            <a:ext cx="4114800" cy="365125"/>
          </a:xfrm>
          <a:prstGeom prst="rect">
            <a:avLst/>
          </a:prstGeom>
        </p:spPr>
        <p:txBody>
          <a:bodyPr vert="horz" wrap="square" lIns="91440" tIns="45720" rIns="91440" bIns="45720" numCol="1" anchor="ctr" anchorCtr="0" compatLnSpc="1">
            <a:prstTxWarp prst="textNoShape">
              <a:avLst/>
            </a:prstTxWarp>
          </a:bodyPr>
          <a:lstStyle>
            <a:lvl1pPr algn="l">
              <a:defRPr sz="800" cap="all" spc="200" baseline="0">
                <a:solidFill>
                  <a:srgbClr val="898B9D"/>
                </a:solidFill>
                <a:latin typeface="Arial Regular" charset="0"/>
              </a:defRPr>
            </a:lvl1pPr>
          </a:lstStyle>
          <a:p>
            <a:endParaRPr lang="en-US" altLang="en-U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35" r:id="rId5"/>
    <p:sldLayoutId id="2147483736"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94" r:id="rId18"/>
    <p:sldLayoutId id="2147483795" r:id="rId19"/>
    <p:sldLayoutId id="2147483796" r:id="rId20"/>
    <p:sldLayoutId id="2147483797" r:id="rId21"/>
    <p:sldLayoutId id="2147483798" r:id="rId22"/>
  </p:sldLayoutIdLst>
  <p:hf sldNum="0" hdr="0" ftr="0" dt="0"/>
  <p:txStyles>
    <p:titleStyle>
      <a:lvl1pPr algn="ctr" rtl="0" eaLnBrk="1" fontAlgn="base" hangingPunct="1">
        <a:lnSpc>
          <a:spcPct val="90000"/>
        </a:lnSpc>
        <a:spcBef>
          <a:spcPct val="0"/>
        </a:spcBef>
        <a:spcAft>
          <a:spcPct val="0"/>
        </a:spcAft>
        <a:defRPr sz="2550" b="1" i="0" kern="1200">
          <a:solidFill>
            <a:schemeClr val="tx1"/>
          </a:solidFill>
          <a:latin typeface="Montserrat" pitchFamily="2" charset="77"/>
          <a:ea typeface="ヒラギノ角ゴ Pro W3" panose="020B0300000000000000" pitchFamily="34" charset="-128"/>
          <a:cs typeface="Arial" panose="020B0604020202020204" pitchFamily="34" charset="0"/>
        </a:defRPr>
      </a:lvl1pPr>
      <a:lvl2pPr algn="ctr" rtl="0" eaLnBrk="1" fontAlgn="base" hangingPunct="1">
        <a:lnSpc>
          <a:spcPct val="90000"/>
        </a:lnSpc>
        <a:spcBef>
          <a:spcPct val="0"/>
        </a:spcBef>
        <a:spcAft>
          <a:spcPct val="0"/>
        </a:spcAft>
        <a:defRPr sz="2550" b="1">
          <a:solidFill>
            <a:schemeClr val="tx1"/>
          </a:solidFill>
          <a:latin typeface="Arial" panose="020B0604020202020204" pitchFamily="34" charset="0"/>
          <a:ea typeface="ヒラギノ角ゴ Pro W3" panose="020B0300000000000000" pitchFamily="34" charset="-128"/>
        </a:defRPr>
      </a:lvl2pPr>
      <a:lvl3pPr algn="ctr" rtl="0" eaLnBrk="1" fontAlgn="base" hangingPunct="1">
        <a:lnSpc>
          <a:spcPct val="90000"/>
        </a:lnSpc>
        <a:spcBef>
          <a:spcPct val="0"/>
        </a:spcBef>
        <a:spcAft>
          <a:spcPct val="0"/>
        </a:spcAft>
        <a:defRPr sz="2550" b="1">
          <a:solidFill>
            <a:schemeClr val="tx1"/>
          </a:solidFill>
          <a:latin typeface="Arial" panose="020B0604020202020204" pitchFamily="34" charset="0"/>
          <a:ea typeface="ヒラギノ角ゴ Pro W3" panose="020B0300000000000000" pitchFamily="34" charset="-128"/>
        </a:defRPr>
      </a:lvl3pPr>
      <a:lvl4pPr algn="ctr" rtl="0" eaLnBrk="1" fontAlgn="base" hangingPunct="1">
        <a:lnSpc>
          <a:spcPct val="90000"/>
        </a:lnSpc>
        <a:spcBef>
          <a:spcPct val="0"/>
        </a:spcBef>
        <a:spcAft>
          <a:spcPct val="0"/>
        </a:spcAft>
        <a:defRPr sz="2550" b="1">
          <a:solidFill>
            <a:schemeClr val="tx1"/>
          </a:solidFill>
          <a:latin typeface="Arial" panose="020B0604020202020204" pitchFamily="34" charset="0"/>
          <a:ea typeface="ヒラギノ角ゴ Pro W3" panose="020B0300000000000000" pitchFamily="34" charset="-128"/>
        </a:defRPr>
      </a:lvl4pPr>
      <a:lvl5pPr algn="ctr" rtl="0" eaLnBrk="1" fontAlgn="base" hangingPunct="1">
        <a:lnSpc>
          <a:spcPct val="90000"/>
        </a:lnSpc>
        <a:spcBef>
          <a:spcPct val="0"/>
        </a:spcBef>
        <a:spcAft>
          <a:spcPct val="0"/>
        </a:spcAft>
        <a:defRPr sz="2550" b="1">
          <a:solidFill>
            <a:schemeClr val="tx1"/>
          </a:solidFill>
          <a:latin typeface="Arial" panose="020B0604020202020204" pitchFamily="34" charset="0"/>
          <a:ea typeface="ヒラギノ角ゴ Pro W3" panose="020B0300000000000000" pitchFamily="34" charset="-128"/>
        </a:defRPr>
      </a:lvl5pPr>
      <a:lvl6pPr marL="342900" algn="ctr" rtl="0" eaLnBrk="1" fontAlgn="base" hangingPunct="1">
        <a:lnSpc>
          <a:spcPct val="90000"/>
        </a:lnSpc>
        <a:spcBef>
          <a:spcPct val="0"/>
        </a:spcBef>
        <a:spcAft>
          <a:spcPct val="0"/>
        </a:spcAft>
        <a:defRPr sz="2550" b="1">
          <a:solidFill>
            <a:schemeClr val="tx1"/>
          </a:solidFill>
          <a:latin typeface="Arial" panose="020B0604020202020204" pitchFamily="34" charset="0"/>
          <a:ea typeface="ヒラギノ角ゴ Pro W3" panose="020B0300000000000000" pitchFamily="34" charset="-128"/>
        </a:defRPr>
      </a:lvl6pPr>
      <a:lvl7pPr marL="685800" algn="ctr" rtl="0" eaLnBrk="1" fontAlgn="base" hangingPunct="1">
        <a:lnSpc>
          <a:spcPct val="90000"/>
        </a:lnSpc>
        <a:spcBef>
          <a:spcPct val="0"/>
        </a:spcBef>
        <a:spcAft>
          <a:spcPct val="0"/>
        </a:spcAft>
        <a:defRPr sz="2550" b="1">
          <a:solidFill>
            <a:schemeClr val="tx1"/>
          </a:solidFill>
          <a:latin typeface="Arial" panose="020B0604020202020204" pitchFamily="34" charset="0"/>
          <a:ea typeface="ヒラギノ角ゴ Pro W3" panose="020B0300000000000000" pitchFamily="34" charset="-128"/>
        </a:defRPr>
      </a:lvl7pPr>
      <a:lvl8pPr marL="1028700" algn="ctr" rtl="0" eaLnBrk="1" fontAlgn="base" hangingPunct="1">
        <a:lnSpc>
          <a:spcPct val="90000"/>
        </a:lnSpc>
        <a:spcBef>
          <a:spcPct val="0"/>
        </a:spcBef>
        <a:spcAft>
          <a:spcPct val="0"/>
        </a:spcAft>
        <a:defRPr sz="2550" b="1">
          <a:solidFill>
            <a:schemeClr val="tx1"/>
          </a:solidFill>
          <a:latin typeface="Arial" panose="020B0604020202020204" pitchFamily="34" charset="0"/>
          <a:ea typeface="ヒラギノ角ゴ Pro W3" panose="020B0300000000000000" pitchFamily="34" charset="-128"/>
        </a:defRPr>
      </a:lvl8pPr>
      <a:lvl9pPr marL="1371600" algn="ctr" rtl="0" eaLnBrk="1" fontAlgn="base" hangingPunct="1">
        <a:lnSpc>
          <a:spcPct val="90000"/>
        </a:lnSpc>
        <a:spcBef>
          <a:spcPct val="0"/>
        </a:spcBef>
        <a:spcAft>
          <a:spcPct val="0"/>
        </a:spcAft>
        <a:defRPr sz="2550" b="1">
          <a:solidFill>
            <a:schemeClr val="tx1"/>
          </a:solidFill>
          <a:latin typeface="Arial" panose="020B0604020202020204" pitchFamily="34" charset="0"/>
          <a:ea typeface="ヒラギノ角ゴ Pro W3" panose="020B0300000000000000" pitchFamily="34" charset="-128"/>
        </a:defRPr>
      </a:lvl9pPr>
    </p:titleStyle>
    <p:bodyStyle>
      <a:lvl1pPr marL="0" indent="0" algn="l" rtl="0" eaLnBrk="1" fontAlgn="base" hangingPunct="1">
        <a:lnSpc>
          <a:spcPct val="90000"/>
        </a:lnSpc>
        <a:spcBef>
          <a:spcPts val="750"/>
        </a:spcBef>
        <a:spcAft>
          <a:spcPct val="0"/>
        </a:spcAft>
        <a:buFontTx/>
        <a:buNone/>
        <a:defRPr sz="2000" b="0" i="0" kern="1200">
          <a:solidFill>
            <a:schemeClr val="tx2"/>
          </a:solidFill>
          <a:latin typeface="Montserrat" pitchFamily="2" charset="77"/>
          <a:ea typeface="ヒラギノ角ゴ Pro W3" panose="020B0300000000000000" pitchFamily="34" charset="-128"/>
          <a:cs typeface="+mn-cs"/>
        </a:defRPr>
      </a:lvl1pPr>
      <a:lvl2pPr marL="3429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2pPr>
      <a:lvl3pPr marL="6858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3pPr>
      <a:lvl4pPr marL="10287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4pPr>
      <a:lvl5pPr marL="13716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6.png"/><Relationship Id="rId1" Type="http://schemas.openxmlformats.org/officeDocument/2006/relationships/slideLayout" Target="../slideLayouts/slideLayout22.x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image" Target="../media/image8.png"/><Relationship Id="rId1" Type="http://schemas.openxmlformats.org/officeDocument/2006/relationships/slideLayout" Target="../slideLayouts/slideLayout22.x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itle 5">
            <a:extLst>
              <a:ext uri="{FF2B5EF4-FFF2-40B4-BE49-F238E27FC236}">
                <a16:creationId xmlns:a16="http://schemas.microsoft.com/office/drawing/2014/main" id="{7610D01C-C8BE-A14A-8734-201615272736}"/>
              </a:ext>
            </a:extLst>
          </p:cNvPr>
          <p:cNvSpPr>
            <a:spLocks noGrp="1"/>
          </p:cNvSpPr>
          <p:nvPr>
            <p:ph type="title"/>
          </p:nvPr>
        </p:nvSpPr>
        <p:spPr>
          <a:xfrm>
            <a:off x="415226" y="1384934"/>
            <a:ext cx="8313547" cy="1241404"/>
          </a:xfrm>
        </p:spPr>
        <p:txBody>
          <a:bodyPr/>
          <a:lstStyle/>
          <a:p>
            <a:r>
              <a:rPr lang="en-US" altLang="en-US" sz="4000" dirty="0"/>
              <a:t>Japan </a:t>
            </a:r>
            <a:r>
              <a:rPr lang="en-US" altLang="en-US" sz="4000" dirty="0" err="1"/>
              <a:t>eData</a:t>
            </a:r>
            <a:r>
              <a:rPr lang="en-US" altLang="en-US" sz="4000" dirty="0"/>
              <a:t> Submission Guide for NCCQP</a:t>
            </a:r>
            <a:endParaRPr lang="en-US" altLang="en-US" sz="4000" b="1" dirty="0"/>
          </a:p>
        </p:txBody>
      </p:sp>
      <p:sp>
        <p:nvSpPr>
          <p:cNvPr id="9" name="TextBox 8">
            <a:extLst>
              <a:ext uri="{FF2B5EF4-FFF2-40B4-BE49-F238E27FC236}">
                <a16:creationId xmlns:a16="http://schemas.microsoft.com/office/drawing/2014/main" id="{CA4CD42B-DA2C-094A-9D06-3C359A8AF1A1}"/>
              </a:ext>
            </a:extLst>
          </p:cNvPr>
          <p:cNvSpPr txBox="1"/>
          <p:nvPr/>
        </p:nvSpPr>
        <p:spPr>
          <a:xfrm>
            <a:off x="64655" y="6498354"/>
            <a:ext cx="3217985" cy="276999"/>
          </a:xfrm>
          <a:prstGeom prst="rect">
            <a:avLst/>
          </a:prstGeom>
          <a:noFill/>
        </p:spPr>
        <p:txBody>
          <a:bodyPr wrap="square" rtlCol="0" anchor="b" anchorCtr="0">
            <a:noAutofit/>
          </a:bodyPr>
          <a:lstStyle/>
          <a:p>
            <a:r>
              <a:rPr lang="en-US" sz="600" err="1">
                <a:solidFill>
                  <a:schemeClr val="accent1"/>
                </a:solidFill>
              </a:rPr>
              <a:t>Confidential</a:t>
            </a:r>
            <a:r>
              <a:rPr lang="en-US" sz="600">
                <a:solidFill>
                  <a:schemeClr val="accent1"/>
                </a:solidFill>
              </a:rPr>
              <a:t>. For Internal Use Only. </a:t>
            </a:r>
            <a:endParaRPr lang="en-US" sz="600" dirty="0">
              <a:solidFill>
                <a:schemeClr val="accent1"/>
              </a:solidFill>
            </a:endParaRPr>
          </a:p>
        </p:txBody>
      </p:sp>
      <p:sp>
        <p:nvSpPr>
          <p:cNvPr id="10" name="テキスト ボックス 9">
            <a:extLst>
              <a:ext uri="{FF2B5EF4-FFF2-40B4-BE49-F238E27FC236}">
                <a16:creationId xmlns:a16="http://schemas.microsoft.com/office/drawing/2014/main" id="{0CFA8A5C-6F3B-41B6-97DD-A9D2C332F512}"/>
              </a:ext>
            </a:extLst>
          </p:cNvPr>
          <p:cNvSpPr txBox="1"/>
          <p:nvPr/>
        </p:nvSpPr>
        <p:spPr>
          <a:xfrm>
            <a:off x="2285999" y="4465944"/>
            <a:ext cx="4572000" cy="646331"/>
          </a:xfrm>
          <a:prstGeom prst="rect">
            <a:avLst/>
          </a:prstGeom>
          <a:noFill/>
        </p:spPr>
        <p:txBody>
          <a:bodyPr wrap="square">
            <a:spAutoFit/>
          </a:bodyPr>
          <a:lstStyle/>
          <a:p>
            <a:pPr algn="ctr"/>
            <a:r>
              <a:rPr kumimoji="1" lang="en-US" altLang="ja-JP" sz="1800" b="1" dirty="0"/>
              <a:t>As of Oct 2024</a:t>
            </a:r>
          </a:p>
          <a:p>
            <a:pPr algn="ctr"/>
            <a:r>
              <a:rPr kumimoji="1" lang="pt-BR" altLang="ja-JP" sz="1800" b="1" dirty="0"/>
              <a:t>Hiroyuki Okamoto (NCCP, APJ R&amp;D)</a:t>
            </a:r>
            <a:endParaRPr kumimoji="1" lang="pt-BR" altLang="ja-JP"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EB24B91-3661-4E00-B171-3D54B1178017}"/>
              </a:ext>
            </a:extLst>
          </p:cNvPr>
          <p:cNvSpPr>
            <a:spLocks noGrp="1"/>
          </p:cNvSpPr>
          <p:nvPr>
            <p:ph type="title"/>
          </p:nvPr>
        </p:nvSpPr>
        <p:spPr>
          <a:xfrm>
            <a:off x="433552" y="16627"/>
            <a:ext cx="7223619" cy="686823"/>
          </a:xfrm>
        </p:spPr>
        <p:txBody>
          <a:bodyPr/>
          <a:lstStyle/>
          <a:p>
            <a:r>
              <a:rPr kumimoji="1" lang="en-US" altLang="ja-JP" sz="2000" cap="none" dirty="0"/>
              <a:t>Population PK/PD Analysis 4/4</a:t>
            </a:r>
            <a:endParaRPr kumimoji="1" lang="ja-JP" altLang="en-US" sz="2000" cap="none" dirty="0"/>
          </a:p>
        </p:txBody>
      </p:sp>
      <p:sp>
        <p:nvSpPr>
          <p:cNvPr id="6" name="コンテンツ プレースホルダー 2">
            <a:extLst>
              <a:ext uri="{FF2B5EF4-FFF2-40B4-BE49-F238E27FC236}">
                <a16:creationId xmlns:a16="http://schemas.microsoft.com/office/drawing/2014/main" id="{739FA8C0-D9B1-4EF9-AB76-6A7076594395}"/>
              </a:ext>
            </a:extLst>
          </p:cNvPr>
          <p:cNvSpPr txBox="1">
            <a:spLocks/>
          </p:cNvSpPr>
          <p:nvPr/>
        </p:nvSpPr>
        <p:spPr>
          <a:xfrm>
            <a:off x="67456" y="1176541"/>
            <a:ext cx="8961487" cy="5006901"/>
          </a:xfrm>
          <a:prstGeom prst="rect">
            <a:avLst/>
          </a:prstGeom>
        </p:spPr>
        <p:txBody>
          <a:bodyPr>
            <a:normAutofit/>
          </a:bodyPr>
          <a:lstStyle>
            <a:lvl1pPr marL="0" indent="0" algn="l" rtl="0" eaLnBrk="1" fontAlgn="base" hangingPunct="1">
              <a:lnSpc>
                <a:spcPct val="90000"/>
              </a:lnSpc>
              <a:spcBef>
                <a:spcPts val="750"/>
              </a:spcBef>
              <a:spcAft>
                <a:spcPct val="0"/>
              </a:spcAft>
              <a:buFontTx/>
              <a:buNone/>
              <a:defRPr kumimoji="1" sz="1800" b="0" i="0" kern="1200">
                <a:solidFill>
                  <a:schemeClr val="tx2"/>
                </a:solidFill>
                <a:latin typeface="Arial" panose="020B0604020202020204" pitchFamily="34" charset="0"/>
                <a:ea typeface="ヒラギノ角ゴ Pro W3" panose="020B0300000000000000" pitchFamily="34" charset="-128"/>
                <a:cs typeface="+mn-cs"/>
              </a:defRPr>
            </a:lvl1pPr>
            <a:lvl2pPr marL="3429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2pPr>
            <a:lvl3pPr marL="6858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3pPr>
            <a:lvl4pPr marL="10287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4pPr>
            <a:lvl5pPr marL="13716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638175" marR="0" lvl="0" indent="-457200" algn="l" defTabSz="914400" rtl="0" eaLnBrk="1" fontAlgn="base" latinLnBrk="0" hangingPunct="1">
              <a:lnSpc>
                <a:spcPct val="100000"/>
              </a:lnSpc>
              <a:spcBef>
                <a:spcPts val="600"/>
              </a:spcBef>
              <a:spcAft>
                <a:spcPts val="600"/>
              </a:spcAft>
              <a:buClrTx/>
              <a:buSzTx/>
              <a:buFont typeface="Wingdings" panose="05000000000000000000" pitchFamily="2" charset="2"/>
              <a:buChar char="u"/>
              <a:tabLst/>
              <a:defRPr/>
            </a:pPr>
            <a:endParaRPr kumimoji="1" lang="en-US" altLang="ja-JP" sz="2000" b="0" i="0" u="none" strike="noStrike" kern="1200" cap="none" spc="0" normalizeH="0" baseline="0" noProof="0" dirty="0">
              <a:ln>
                <a:noFill/>
              </a:ln>
              <a:solidFill>
                <a:srgbClr val="002F6C"/>
              </a:solidFill>
              <a:effectLst/>
              <a:uLnTx/>
              <a:uFillTx/>
              <a:latin typeface="Arial" panose="020B0604020202020204" pitchFamily="34" charset="0"/>
              <a:ea typeface="ヒラギノ角ゴ Pro W3" panose="020B0300000000000000" pitchFamily="34" charset="-128"/>
              <a:cs typeface="+mn-cs"/>
            </a:endParaRPr>
          </a:p>
        </p:txBody>
      </p:sp>
      <p:sp>
        <p:nvSpPr>
          <p:cNvPr id="5" name="テキスト プレースホルダー 1">
            <a:extLst>
              <a:ext uri="{FF2B5EF4-FFF2-40B4-BE49-F238E27FC236}">
                <a16:creationId xmlns:a16="http://schemas.microsoft.com/office/drawing/2014/main" id="{A2D4FC06-4934-46D5-8BFE-9A2C0D05FF89}"/>
              </a:ext>
            </a:extLst>
          </p:cNvPr>
          <p:cNvSpPr txBox="1">
            <a:spLocks/>
          </p:cNvSpPr>
          <p:nvPr/>
        </p:nvSpPr>
        <p:spPr>
          <a:xfrm>
            <a:off x="321468" y="961054"/>
            <a:ext cx="8604817" cy="5691538"/>
          </a:xfrm>
          <a:prstGeom prst="rect">
            <a:avLst/>
          </a:prstGeom>
        </p:spPr>
        <p:txBody>
          <a:bodyPr anchor="t"/>
          <a:lstStyle>
            <a:lvl1pPr marL="0" indent="0" algn="l" rtl="0" eaLnBrk="1" fontAlgn="base" hangingPunct="1">
              <a:lnSpc>
                <a:spcPct val="90000"/>
              </a:lnSpc>
              <a:spcBef>
                <a:spcPts val="750"/>
              </a:spcBef>
              <a:spcAft>
                <a:spcPct val="0"/>
              </a:spcAft>
              <a:buFontTx/>
              <a:buNone/>
              <a:defRPr sz="2000" b="0" i="0" kern="1200">
                <a:solidFill>
                  <a:schemeClr val="tx2"/>
                </a:solidFill>
                <a:latin typeface="Montserrat" pitchFamily="2" charset="77"/>
                <a:ea typeface="ヒラギノ角ゴ Pro W3" panose="020B0300000000000000" pitchFamily="34" charset="-128"/>
                <a:cs typeface="+mn-cs"/>
              </a:defRPr>
            </a:lvl1pPr>
            <a:lvl2pPr marL="3429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2pPr>
            <a:lvl3pPr marL="6858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3pPr>
            <a:lvl4pPr marL="10287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4pPr>
            <a:lvl5pPr marL="13716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buFont typeface="+mj-lt"/>
              <a:buAutoNum type="arabicPeriod" startAt="6"/>
            </a:pPr>
            <a:r>
              <a:rPr lang="en-US" altLang="ja-JP" dirty="0">
                <a:solidFill>
                  <a:schemeClr val="tx1"/>
                </a:solidFill>
                <a:latin typeface="Arial "/>
              </a:rPr>
              <a:t>Program procedure &lt;Packaged in </a:t>
            </a:r>
            <a:r>
              <a:rPr lang="en-US" altLang="ja-JP" dirty="0">
                <a:solidFill>
                  <a:srgbClr val="00B0F0"/>
                </a:solidFill>
                <a:latin typeface="Arial "/>
              </a:rPr>
              <a:t>“40_program_procedure”</a:t>
            </a:r>
            <a:r>
              <a:rPr lang="en-US" altLang="ja-JP" dirty="0">
                <a:solidFill>
                  <a:schemeClr val="tx1"/>
                </a:solidFill>
                <a:latin typeface="Arial "/>
              </a:rPr>
              <a:t>&gt;</a:t>
            </a:r>
          </a:p>
          <a:p>
            <a:pPr marL="719138" indent="-342900">
              <a:buFont typeface="Arial" panose="020B0604020202020204" pitchFamily="34" charset="0"/>
              <a:buChar char="•"/>
            </a:pPr>
            <a:r>
              <a:rPr lang="en-US" altLang="ja-JP" dirty="0">
                <a:solidFill>
                  <a:schemeClr val="tx1"/>
                </a:solidFill>
                <a:latin typeface="Arial "/>
              </a:rPr>
              <a:t>It shall describe the detailed procedures for executing the program. At a minimum, it shall include the name of the program file and a description of the program, and shall be prepared with reference to </a:t>
            </a:r>
            <a:r>
              <a:rPr lang="en-US" altLang="ja-JP" dirty="0">
                <a:solidFill>
                  <a:schemeClr val="tx1"/>
                </a:solidFill>
                <a:latin typeface="Arial "/>
                <a:hlinkClick r:id="rId2" action="ppaction://hlinksldjump"/>
              </a:rPr>
              <a:t>Attachment 5</a:t>
            </a:r>
            <a:r>
              <a:rPr lang="en-US" altLang="ja-JP" dirty="0">
                <a:solidFill>
                  <a:schemeClr val="tx1"/>
                </a:solidFill>
                <a:latin typeface="Arial "/>
              </a:rPr>
              <a:t>.</a:t>
            </a:r>
          </a:p>
          <a:p>
            <a:pPr marL="719138" indent="-342900">
              <a:buFont typeface="Arial" panose="020B0604020202020204" pitchFamily="34" charset="0"/>
              <a:buChar char="•"/>
            </a:pPr>
            <a:r>
              <a:rPr lang="en-US" altLang="ja-JP" dirty="0">
                <a:solidFill>
                  <a:schemeClr val="tx1"/>
                </a:solidFill>
                <a:latin typeface="Arial "/>
              </a:rPr>
              <a:t>Note that if there is no need to specify path names or perform any other special processing in using the submitted program, it is basically not necessary to submit a program procedure.</a:t>
            </a:r>
          </a:p>
        </p:txBody>
      </p:sp>
    </p:spTree>
    <p:extLst>
      <p:ext uri="{BB962C8B-B14F-4D97-AF65-F5344CB8AC3E}">
        <p14:creationId xmlns:p14="http://schemas.microsoft.com/office/powerpoint/2010/main" val="379686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EB24B91-3661-4E00-B171-3D54B1178017}"/>
              </a:ext>
            </a:extLst>
          </p:cNvPr>
          <p:cNvSpPr>
            <a:spLocks noGrp="1"/>
          </p:cNvSpPr>
          <p:nvPr>
            <p:ph type="title"/>
          </p:nvPr>
        </p:nvSpPr>
        <p:spPr>
          <a:xfrm>
            <a:off x="433552" y="16627"/>
            <a:ext cx="7223619" cy="686823"/>
          </a:xfrm>
        </p:spPr>
        <p:txBody>
          <a:bodyPr/>
          <a:lstStyle/>
          <a:p>
            <a:r>
              <a:rPr kumimoji="1" lang="en-US" altLang="ja-JP" sz="2000" cap="none" dirty="0"/>
              <a:t>PBPK Analysis</a:t>
            </a:r>
            <a:endParaRPr kumimoji="1" lang="ja-JP" altLang="en-US" sz="2000" cap="none" dirty="0"/>
          </a:p>
        </p:txBody>
      </p:sp>
      <p:sp>
        <p:nvSpPr>
          <p:cNvPr id="6" name="コンテンツ プレースホルダー 2">
            <a:extLst>
              <a:ext uri="{FF2B5EF4-FFF2-40B4-BE49-F238E27FC236}">
                <a16:creationId xmlns:a16="http://schemas.microsoft.com/office/drawing/2014/main" id="{739FA8C0-D9B1-4EF9-AB76-6A7076594395}"/>
              </a:ext>
            </a:extLst>
          </p:cNvPr>
          <p:cNvSpPr txBox="1">
            <a:spLocks/>
          </p:cNvSpPr>
          <p:nvPr/>
        </p:nvSpPr>
        <p:spPr>
          <a:xfrm>
            <a:off x="67456" y="1176541"/>
            <a:ext cx="8961487" cy="5006901"/>
          </a:xfrm>
          <a:prstGeom prst="rect">
            <a:avLst/>
          </a:prstGeom>
        </p:spPr>
        <p:txBody>
          <a:bodyPr>
            <a:normAutofit/>
          </a:bodyPr>
          <a:lstStyle>
            <a:lvl1pPr marL="0" indent="0" algn="l" rtl="0" eaLnBrk="1" fontAlgn="base" hangingPunct="1">
              <a:lnSpc>
                <a:spcPct val="90000"/>
              </a:lnSpc>
              <a:spcBef>
                <a:spcPts val="750"/>
              </a:spcBef>
              <a:spcAft>
                <a:spcPct val="0"/>
              </a:spcAft>
              <a:buFontTx/>
              <a:buNone/>
              <a:defRPr kumimoji="1" sz="1800" b="0" i="0" kern="1200">
                <a:solidFill>
                  <a:schemeClr val="tx2"/>
                </a:solidFill>
                <a:latin typeface="Arial" panose="020B0604020202020204" pitchFamily="34" charset="0"/>
                <a:ea typeface="ヒラギノ角ゴ Pro W3" panose="020B0300000000000000" pitchFamily="34" charset="-128"/>
                <a:cs typeface="+mn-cs"/>
              </a:defRPr>
            </a:lvl1pPr>
            <a:lvl2pPr marL="3429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2pPr>
            <a:lvl3pPr marL="6858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3pPr>
            <a:lvl4pPr marL="10287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4pPr>
            <a:lvl5pPr marL="13716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638175" marR="0" lvl="0" indent="-457200" algn="l" defTabSz="914400" rtl="0" eaLnBrk="1" fontAlgn="base" latinLnBrk="0" hangingPunct="1">
              <a:lnSpc>
                <a:spcPct val="100000"/>
              </a:lnSpc>
              <a:spcBef>
                <a:spcPts val="600"/>
              </a:spcBef>
              <a:spcAft>
                <a:spcPts val="600"/>
              </a:spcAft>
              <a:buClrTx/>
              <a:buSzTx/>
              <a:buFont typeface="Wingdings" panose="05000000000000000000" pitchFamily="2" charset="2"/>
              <a:buChar char="u"/>
              <a:tabLst/>
              <a:defRPr/>
            </a:pPr>
            <a:endParaRPr kumimoji="1" lang="en-US" altLang="ja-JP" sz="2000" b="0" i="0" u="none" strike="noStrike" kern="1200" cap="none" spc="0" normalizeH="0" baseline="0" noProof="0" dirty="0">
              <a:ln>
                <a:noFill/>
              </a:ln>
              <a:solidFill>
                <a:srgbClr val="002F6C"/>
              </a:solidFill>
              <a:effectLst/>
              <a:uLnTx/>
              <a:uFillTx/>
              <a:latin typeface="Arial" panose="020B0604020202020204" pitchFamily="34" charset="0"/>
              <a:ea typeface="ヒラギノ角ゴ Pro W3" panose="020B0300000000000000" pitchFamily="34" charset="-128"/>
              <a:cs typeface="+mn-cs"/>
            </a:endParaRPr>
          </a:p>
        </p:txBody>
      </p:sp>
      <p:sp>
        <p:nvSpPr>
          <p:cNvPr id="7" name="テキスト プレースホルダー 1">
            <a:extLst>
              <a:ext uri="{FF2B5EF4-FFF2-40B4-BE49-F238E27FC236}">
                <a16:creationId xmlns:a16="http://schemas.microsoft.com/office/drawing/2014/main" id="{1E8265D8-A32E-412C-A5B3-17E82FEEA5D3}"/>
              </a:ext>
            </a:extLst>
          </p:cNvPr>
          <p:cNvSpPr txBox="1">
            <a:spLocks/>
          </p:cNvSpPr>
          <p:nvPr/>
        </p:nvSpPr>
        <p:spPr>
          <a:xfrm>
            <a:off x="321469" y="961054"/>
            <a:ext cx="8494608" cy="5691538"/>
          </a:xfrm>
          <a:prstGeom prst="rect">
            <a:avLst/>
          </a:prstGeom>
        </p:spPr>
        <p:txBody>
          <a:bodyPr anchor="t"/>
          <a:lstStyle>
            <a:lvl1pPr marL="0" indent="0" algn="l" rtl="0" eaLnBrk="1" fontAlgn="base" hangingPunct="1">
              <a:lnSpc>
                <a:spcPct val="90000"/>
              </a:lnSpc>
              <a:spcBef>
                <a:spcPts val="750"/>
              </a:spcBef>
              <a:spcAft>
                <a:spcPct val="0"/>
              </a:spcAft>
              <a:buFontTx/>
              <a:buNone/>
              <a:defRPr sz="2000" b="0" i="0" kern="1200">
                <a:solidFill>
                  <a:schemeClr val="tx2"/>
                </a:solidFill>
                <a:latin typeface="Montserrat" pitchFamily="2" charset="77"/>
                <a:ea typeface="ヒラギノ角ゴ Pro W3" panose="020B0300000000000000" pitchFamily="34" charset="-128"/>
                <a:cs typeface="+mn-cs"/>
              </a:defRPr>
            </a:lvl1pPr>
            <a:lvl2pPr marL="3429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2pPr>
            <a:lvl3pPr marL="6858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3pPr>
            <a:lvl4pPr marL="10287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4pPr>
            <a:lvl5pPr marL="13716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buFont typeface="+mj-lt"/>
              <a:buAutoNum type="arabicPeriod"/>
            </a:pPr>
            <a:r>
              <a:rPr lang="fr-FR" altLang="ja-JP" dirty="0">
                <a:solidFill>
                  <a:schemeClr val="tx1"/>
                </a:solidFill>
                <a:latin typeface="Arial "/>
              </a:rPr>
              <a:t>Files on model structure, </a:t>
            </a:r>
            <a:r>
              <a:rPr lang="fr-FR" altLang="ja-JP" dirty="0" err="1">
                <a:solidFill>
                  <a:schemeClr val="tx1"/>
                </a:solidFill>
                <a:latin typeface="Arial "/>
              </a:rPr>
              <a:t>parameters</a:t>
            </a:r>
            <a:r>
              <a:rPr lang="fr-FR" altLang="ja-JP" dirty="0">
                <a:solidFill>
                  <a:schemeClr val="tx1"/>
                </a:solidFill>
                <a:latin typeface="Arial "/>
              </a:rPr>
              <a:t>, </a:t>
            </a:r>
            <a:r>
              <a:rPr lang="fr-FR" altLang="ja-JP" dirty="0" err="1">
                <a:solidFill>
                  <a:schemeClr val="tx1"/>
                </a:solidFill>
                <a:latin typeface="Arial "/>
              </a:rPr>
              <a:t>procedures</a:t>
            </a:r>
            <a:r>
              <a:rPr lang="fr-FR" altLang="ja-JP" dirty="0">
                <a:solidFill>
                  <a:schemeClr val="tx1"/>
                </a:solidFill>
                <a:latin typeface="Arial "/>
              </a:rPr>
              <a:t> etc.</a:t>
            </a:r>
          </a:p>
          <a:p>
            <a:pPr marL="719138" indent="-342900">
              <a:buFont typeface="Arial" panose="020B0604020202020204" pitchFamily="34" charset="0"/>
              <a:buChar char="•"/>
            </a:pPr>
            <a:r>
              <a:rPr lang="en-US" altLang="ja-JP" dirty="0">
                <a:solidFill>
                  <a:schemeClr val="tx1"/>
                </a:solidFill>
                <a:latin typeface="Arial "/>
              </a:rPr>
              <a:t>File containing information on the structure of the model used in the analysis, values of drug and physiological parameters, analysis results, sensitivity analysis, etc.</a:t>
            </a:r>
          </a:p>
          <a:p>
            <a:pPr marL="719138" indent="-342900">
              <a:buFont typeface="Arial" panose="020B0604020202020204" pitchFamily="34" charset="0"/>
              <a:buChar char="•"/>
            </a:pPr>
            <a:r>
              <a:rPr lang="en-US" altLang="ja-JP" dirty="0">
                <a:solidFill>
                  <a:schemeClr val="tx1"/>
                </a:solidFill>
                <a:latin typeface="Arial "/>
              </a:rPr>
              <a:t>Any file format is acceptable.</a:t>
            </a:r>
            <a:endParaRPr lang="en-US" altLang="ja-JP" sz="500" dirty="0">
              <a:solidFill>
                <a:schemeClr val="tx1"/>
              </a:solidFill>
              <a:latin typeface="Arial "/>
            </a:endParaRPr>
          </a:p>
          <a:p>
            <a:pPr marL="457200" indent="-457200">
              <a:buFont typeface="+mj-lt"/>
              <a:buAutoNum type="arabicPeriod" startAt="2"/>
            </a:pPr>
            <a:r>
              <a:rPr lang="en-US" altLang="ja-JP" dirty="0">
                <a:solidFill>
                  <a:schemeClr val="tx1"/>
                </a:solidFill>
                <a:latin typeface="Arial "/>
              </a:rPr>
              <a:t>Clinical study datasets including PK conc. data etc.</a:t>
            </a:r>
          </a:p>
          <a:p>
            <a:pPr marL="719138" indent="-342900">
              <a:buFont typeface="Arial" panose="020B0604020202020204" pitchFamily="34" charset="0"/>
              <a:buChar char="•"/>
            </a:pPr>
            <a:r>
              <a:rPr lang="en-US" altLang="ja-JP" dirty="0">
                <a:solidFill>
                  <a:schemeClr val="tx1"/>
                </a:solidFill>
                <a:latin typeface="Arial "/>
              </a:rPr>
              <a:t>If the data set has been created or processed so that it can be analyzed by specific software, it is preferable to submit such electronic files (e.g., </a:t>
            </a:r>
            <a:r>
              <a:rPr lang="en-US" altLang="ja-JP" dirty="0" err="1">
                <a:solidFill>
                  <a:schemeClr val="tx1"/>
                </a:solidFill>
                <a:latin typeface="Arial "/>
              </a:rPr>
              <a:t>Simcyp</a:t>
            </a:r>
            <a:r>
              <a:rPr lang="en-US" altLang="ja-JP" dirty="0">
                <a:solidFill>
                  <a:schemeClr val="tx1"/>
                </a:solidFill>
                <a:latin typeface="Arial "/>
              </a:rPr>
              <a:t> PE Data Files (xml format)). </a:t>
            </a:r>
          </a:p>
          <a:p>
            <a:pPr marL="719138" indent="-342900">
              <a:buFont typeface="Arial" panose="020B0604020202020204" pitchFamily="34" charset="0"/>
              <a:buChar char="•"/>
            </a:pPr>
            <a:r>
              <a:rPr lang="en-US" altLang="ja-JP" dirty="0">
                <a:solidFill>
                  <a:schemeClr val="tx1"/>
                </a:solidFill>
                <a:latin typeface="Arial "/>
              </a:rPr>
              <a:t>If the data set has not been created or processed for a specific software, any file format is acceptable. </a:t>
            </a:r>
          </a:p>
          <a:p>
            <a:pPr marL="719138" indent="-342900">
              <a:buFont typeface="Arial" panose="020B0604020202020204" pitchFamily="34" charset="0"/>
              <a:buChar char="•"/>
            </a:pPr>
            <a:endParaRPr lang="en-US" altLang="ja-JP" sz="500" dirty="0">
              <a:solidFill>
                <a:schemeClr val="tx1"/>
              </a:solidFill>
              <a:latin typeface="Arial "/>
            </a:endParaRPr>
          </a:p>
          <a:p>
            <a:pPr marL="457200" indent="-457200">
              <a:buFont typeface="+mj-lt"/>
              <a:buAutoNum type="arabicPeriod" startAt="3"/>
            </a:pPr>
            <a:r>
              <a:rPr lang="en-US" altLang="ja-JP" dirty="0">
                <a:solidFill>
                  <a:schemeClr val="tx1"/>
                </a:solidFill>
                <a:latin typeface="Arial "/>
              </a:rPr>
              <a:t>Dataset definition documents (same as NCA)</a:t>
            </a:r>
          </a:p>
          <a:p>
            <a:pPr marL="719138" indent="-342900">
              <a:buFont typeface="Arial" panose="020B0604020202020204" pitchFamily="34" charset="0"/>
              <a:buChar char="•"/>
            </a:pPr>
            <a:r>
              <a:rPr lang="en-US" altLang="ja-JP" dirty="0">
                <a:solidFill>
                  <a:schemeClr val="tx1"/>
                </a:solidFill>
                <a:latin typeface="Arial "/>
              </a:rPr>
              <a:t>When submitting a clinical study datasets including blood concentration data, etc., a dataset definition documents should be submitted as necessary.</a:t>
            </a:r>
          </a:p>
          <a:p>
            <a:pPr marL="719138" indent="-342900">
              <a:buFont typeface="Arial" panose="020B0604020202020204" pitchFamily="34" charset="0"/>
              <a:buChar char="•"/>
            </a:pPr>
            <a:endParaRPr kumimoji="1" lang="ja-JP" altLang="en-US" sz="1200" dirty="0">
              <a:solidFill>
                <a:schemeClr val="tx1"/>
              </a:solidFill>
            </a:endParaRPr>
          </a:p>
          <a:p>
            <a:pPr marL="719138" indent="-342900">
              <a:buFont typeface="Arial" panose="020B0604020202020204" pitchFamily="34" charset="0"/>
              <a:buChar char="•"/>
            </a:pPr>
            <a:endParaRPr lang="en-US" altLang="ja-JP" dirty="0">
              <a:solidFill>
                <a:schemeClr val="tx1"/>
              </a:solidFill>
              <a:latin typeface="Arial "/>
            </a:endParaRPr>
          </a:p>
        </p:txBody>
      </p:sp>
    </p:spTree>
    <p:extLst>
      <p:ext uri="{BB962C8B-B14F-4D97-AF65-F5344CB8AC3E}">
        <p14:creationId xmlns:p14="http://schemas.microsoft.com/office/powerpoint/2010/main" val="212121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EB24B91-3661-4E00-B171-3D54B1178017}"/>
              </a:ext>
            </a:extLst>
          </p:cNvPr>
          <p:cNvSpPr>
            <a:spLocks noGrp="1"/>
          </p:cNvSpPr>
          <p:nvPr>
            <p:ph type="title"/>
          </p:nvPr>
        </p:nvSpPr>
        <p:spPr>
          <a:xfrm>
            <a:off x="433552" y="16627"/>
            <a:ext cx="7223619" cy="686823"/>
          </a:xfrm>
        </p:spPr>
        <p:txBody>
          <a:bodyPr/>
          <a:lstStyle/>
          <a:p>
            <a:r>
              <a:rPr kumimoji="1" lang="en-US" altLang="ja-JP" sz="2000" cap="none" dirty="0"/>
              <a:t>Attachment 1</a:t>
            </a:r>
            <a:br>
              <a:rPr kumimoji="1" lang="en-US" altLang="ja-JP" sz="2000" cap="none" dirty="0"/>
            </a:br>
            <a:r>
              <a:rPr kumimoji="1" lang="en-US" altLang="ja-JP" sz="2000" cap="none" dirty="0"/>
              <a:t>System of Terminology Used in This Guide</a:t>
            </a:r>
            <a:endParaRPr kumimoji="1" lang="ja-JP" altLang="en-US" sz="2000" cap="none" dirty="0"/>
          </a:p>
        </p:txBody>
      </p:sp>
      <p:sp>
        <p:nvSpPr>
          <p:cNvPr id="6" name="コンテンツ プレースホルダー 2">
            <a:extLst>
              <a:ext uri="{FF2B5EF4-FFF2-40B4-BE49-F238E27FC236}">
                <a16:creationId xmlns:a16="http://schemas.microsoft.com/office/drawing/2014/main" id="{739FA8C0-D9B1-4EF9-AB76-6A7076594395}"/>
              </a:ext>
            </a:extLst>
          </p:cNvPr>
          <p:cNvSpPr txBox="1">
            <a:spLocks/>
          </p:cNvSpPr>
          <p:nvPr/>
        </p:nvSpPr>
        <p:spPr>
          <a:xfrm>
            <a:off x="67456" y="1176541"/>
            <a:ext cx="8961487" cy="5006901"/>
          </a:xfrm>
          <a:prstGeom prst="rect">
            <a:avLst/>
          </a:prstGeom>
        </p:spPr>
        <p:txBody>
          <a:bodyPr>
            <a:normAutofit/>
          </a:bodyPr>
          <a:lstStyle>
            <a:lvl1pPr marL="0" indent="0" algn="l" rtl="0" eaLnBrk="1" fontAlgn="base" hangingPunct="1">
              <a:lnSpc>
                <a:spcPct val="90000"/>
              </a:lnSpc>
              <a:spcBef>
                <a:spcPts val="750"/>
              </a:spcBef>
              <a:spcAft>
                <a:spcPct val="0"/>
              </a:spcAft>
              <a:buFontTx/>
              <a:buNone/>
              <a:defRPr kumimoji="1" sz="1800" b="0" i="0" kern="1200">
                <a:solidFill>
                  <a:schemeClr val="tx2"/>
                </a:solidFill>
                <a:latin typeface="Arial" panose="020B0604020202020204" pitchFamily="34" charset="0"/>
                <a:ea typeface="ヒラギノ角ゴ Pro W3" panose="020B0300000000000000" pitchFamily="34" charset="-128"/>
                <a:cs typeface="+mn-cs"/>
              </a:defRPr>
            </a:lvl1pPr>
            <a:lvl2pPr marL="3429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2pPr>
            <a:lvl3pPr marL="6858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3pPr>
            <a:lvl4pPr marL="10287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4pPr>
            <a:lvl5pPr marL="13716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638175" marR="0" lvl="0" indent="-457200" algn="l" defTabSz="914400" rtl="0" eaLnBrk="1" fontAlgn="base" latinLnBrk="0" hangingPunct="1">
              <a:lnSpc>
                <a:spcPct val="100000"/>
              </a:lnSpc>
              <a:spcBef>
                <a:spcPts val="600"/>
              </a:spcBef>
              <a:spcAft>
                <a:spcPts val="600"/>
              </a:spcAft>
              <a:buClrTx/>
              <a:buSzTx/>
              <a:buFont typeface="Wingdings" panose="05000000000000000000" pitchFamily="2" charset="2"/>
              <a:buChar char="u"/>
              <a:tabLst/>
              <a:defRPr/>
            </a:pPr>
            <a:endParaRPr kumimoji="1" lang="en-US" altLang="ja-JP" sz="2000" b="0" i="0" u="none" strike="noStrike" kern="1200" cap="none" spc="0" normalizeH="0" baseline="0" noProof="0" dirty="0">
              <a:ln>
                <a:noFill/>
              </a:ln>
              <a:solidFill>
                <a:srgbClr val="002F6C"/>
              </a:solidFill>
              <a:effectLst/>
              <a:uLnTx/>
              <a:uFillTx/>
              <a:latin typeface="Arial" panose="020B0604020202020204" pitchFamily="34" charset="0"/>
              <a:ea typeface="ヒラギノ角ゴ Pro W3" panose="020B0300000000000000" pitchFamily="34" charset="-128"/>
              <a:cs typeface="+mn-cs"/>
            </a:endParaRPr>
          </a:p>
        </p:txBody>
      </p:sp>
      <p:pic>
        <p:nvPicPr>
          <p:cNvPr id="5" name="Picture 4">
            <a:extLst>
              <a:ext uri="{FF2B5EF4-FFF2-40B4-BE49-F238E27FC236}">
                <a16:creationId xmlns:a16="http://schemas.microsoft.com/office/drawing/2014/main" id="{C9E68687-5739-42E9-8E57-0C5F681C6101}"/>
              </a:ext>
            </a:extLst>
          </p:cNvPr>
          <p:cNvPicPr>
            <a:picLocks noChangeAspect="1"/>
          </p:cNvPicPr>
          <p:nvPr/>
        </p:nvPicPr>
        <p:blipFill rotWithShape="1">
          <a:blip r:embed="rId2"/>
          <a:srcRect t="3563"/>
          <a:stretch/>
        </p:blipFill>
        <p:spPr>
          <a:xfrm>
            <a:off x="2013992" y="943429"/>
            <a:ext cx="4558398" cy="5892800"/>
          </a:xfrm>
          <a:prstGeom prst="rect">
            <a:avLst/>
          </a:prstGeom>
        </p:spPr>
      </p:pic>
      <p:sp>
        <p:nvSpPr>
          <p:cNvPr id="7" name="Rectangle 6">
            <a:extLst>
              <a:ext uri="{FF2B5EF4-FFF2-40B4-BE49-F238E27FC236}">
                <a16:creationId xmlns:a16="http://schemas.microsoft.com/office/drawing/2014/main" id="{B24A5675-2EC8-4F4D-8999-58B65DB2D7FA}"/>
              </a:ext>
            </a:extLst>
          </p:cNvPr>
          <p:cNvSpPr/>
          <p:nvPr/>
        </p:nvSpPr>
        <p:spPr>
          <a:xfrm>
            <a:off x="2547257" y="2924629"/>
            <a:ext cx="4025133" cy="2924628"/>
          </a:xfrm>
          <a:prstGeom prst="rect">
            <a:avLst/>
          </a:prstGeom>
          <a:solidFill>
            <a:srgbClr val="FF0000">
              <a:alpha val="2000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1036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EB24B91-3661-4E00-B171-3D54B1178017}"/>
              </a:ext>
            </a:extLst>
          </p:cNvPr>
          <p:cNvSpPr>
            <a:spLocks noGrp="1"/>
          </p:cNvSpPr>
          <p:nvPr>
            <p:ph type="title"/>
          </p:nvPr>
        </p:nvSpPr>
        <p:spPr>
          <a:xfrm>
            <a:off x="433552" y="16627"/>
            <a:ext cx="7223619" cy="686823"/>
          </a:xfrm>
        </p:spPr>
        <p:txBody>
          <a:bodyPr/>
          <a:lstStyle/>
          <a:p>
            <a:r>
              <a:rPr kumimoji="1" lang="en-US" altLang="ja-JP" sz="2000" cap="none" dirty="0"/>
              <a:t>Attachment 4</a:t>
            </a:r>
            <a:br>
              <a:rPr kumimoji="1" lang="en-US" altLang="ja-JP" sz="2000" cap="none" dirty="0"/>
            </a:br>
            <a:r>
              <a:rPr kumimoji="1" lang="en-US" altLang="ja-JP" sz="2000" cap="none" dirty="0"/>
              <a:t>Dataset Definition Document</a:t>
            </a:r>
            <a:endParaRPr kumimoji="1" lang="ja-JP" altLang="en-US" sz="2000" cap="none" dirty="0"/>
          </a:p>
        </p:txBody>
      </p:sp>
      <p:sp>
        <p:nvSpPr>
          <p:cNvPr id="6" name="コンテンツ プレースホルダー 2">
            <a:extLst>
              <a:ext uri="{FF2B5EF4-FFF2-40B4-BE49-F238E27FC236}">
                <a16:creationId xmlns:a16="http://schemas.microsoft.com/office/drawing/2014/main" id="{739FA8C0-D9B1-4EF9-AB76-6A7076594395}"/>
              </a:ext>
            </a:extLst>
          </p:cNvPr>
          <p:cNvSpPr txBox="1">
            <a:spLocks/>
          </p:cNvSpPr>
          <p:nvPr/>
        </p:nvSpPr>
        <p:spPr>
          <a:xfrm>
            <a:off x="67456" y="1176541"/>
            <a:ext cx="8961487" cy="5006901"/>
          </a:xfrm>
          <a:prstGeom prst="rect">
            <a:avLst/>
          </a:prstGeom>
        </p:spPr>
        <p:txBody>
          <a:bodyPr>
            <a:normAutofit/>
          </a:bodyPr>
          <a:lstStyle>
            <a:lvl1pPr marL="0" indent="0" algn="l" rtl="0" eaLnBrk="1" fontAlgn="base" hangingPunct="1">
              <a:lnSpc>
                <a:spcPct val="90000"/>
              </a:lnSpc>
              <a:spcBef>
                <a:spcPts val="750"/>
              </a:spcBef>
              <a:spcAft>
                <a:spcPct val="0"/>
              </a:spcAft>
              <a:buFontTx/>
              <a:buNone/>
              <a:defRPr kumimoji="1" sz="1800" b="0" i="0" kern="1200">
                <a:solidFill>
                  <a:schemeClr val="tx2"/>
                </a:solidFill>
                <a:latin typeface="Arial" panose="020B0604020202020204" pitchFamily="34" charset="0"/>
                <a:ea typeface="ヒラギノ角ゴ Pro W3" panose="020B0300000000000000" pitchFamily="34" charset="-128"/>
                <a:cs typeface="+mn-cs"/>
              </a:defRPr>
            </a:lvl1pPr>
            <a:lvl2pPr marL="3429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2pPr>
            <a:lvl3pPr marL="6858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3pPr>
            <a:lvl4pPr marL="10287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4pPr>
            <a:lvl5pPr marL="13716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638175" marR="0" lvl="0" indent="-457200" algn="l" defTabSz="914400" rtl="0" eaLnBrk="1" fontAlgn="base" latinLnBrk="0" hangingPunct="1">
              <a:lnSpc>
                <a:spcPct val="100000"/>
              </a:lnSpc>
              <a:spcBef>
                <a:spcPts val="600"/>
              </a:spcBef>
              <a:spcAft>
                <a:spcPts val="600"/>
              </a:spcAft>
              <a:buClrTx/>
              <a:buSzTx/>
              <a:buFont typeface="Wingdings" panose="05000000000000000000" pitchFamily="2" charset="2"/>
              <a:buChar char="u"/>
              <a:tabLst/>
              <a:defRPr/>
            </a:pPr>
            <a:endParaRPr kumimoji="1" lang="en-US" altLang="ja-JP" sz="2000" b="0" i="0" u="none" strike="noStrike" kern="1200" cap="none" spc="0" normalizeH="0" baseline="0" noProof="0" dirty="0">
              <a:ln>
                <a:noFill/>
              </a:ln>
              <a:solidFill>
                <a:srgbClr val="002F6C"/>
              </a:solidFill>
              <a:effectLst/>
              <a:uLnTx/>
              <a:uFillTx/>
              <a:latin typeface="Arial" panose="020B0604020202020204" pitchFamily="34" charset="0"/>
              <a:ea typeface="ヒラギノ角ゴ Pro W3" panose="020B0300000000000000" pitchFamily="34" charset="-128"/>
              <a:cs typeface="+mn-cs"/>
            </a:endParaRPr>
          </a:p>
        </p:txBody>
      </p:sp>
      <p:pic>
        <p:nvPicPr>
          <p:cNvPr id="5" name="Picture 4">
            <a:extLst>
              <a:ext uri="{FF2B5EF4-FFF2-40B4-BE49-F238E27FC236}">
                <a16:creationId xmlns:a16="http://schemas.microsoft.com/office/drawing/2014/main" id="{44FDE694-5F84-40EC-824A-9B52A6C56C9A}"/>
              </a:ext>
            </a:extLst>
          </p:cNvPr>
          <p:cNvPicPr>
            <a:picLocks noChangeAspect="1"/>
          </p:cNvPicPr>
          <p:nvPr/>
        </p:nvPicPr>
        <p:blipFill>
          <a:blip r:embed="rId2"/>
          <a:stretch>
            <a:fillRect/>
          </a:stretch>
        </p:blipFill>
        <p:spPr>
          <a:xfrm>
            <a:off x="1009828" y="935907"/>
            <a:ext cx="6523088" cy="5850960"/>
          </a:xfrm>
          <a:prstGeom prst="rect">
            <a:avLst/>
          </a:prstGeom>
        </p:spPr>
      </p:pic>
      <p:graphicFrame>
        <p:nvGraphicFramePr>
          <p:cNvPr id="7" name="Object 6">
            <a:extLst>
              <a:ext uri="{FF2B5EF4-FFF2-40B4-BE49-F238E27FC236}">
                <a16:creationId xmlns:a16="http://schemas.microsoft.com/office/drawing/2014/main" id="{E650C123-B6E6-4BCA-A2B9-571D5E80F244}"/>
              </a:ext>
            </a:extLst>
          </p:cNvPr>
          <p:cNvGraphicFramePr>
            <a:graphicFrameLocks noChangeAspect="1"/>
          </p:cNvGraphicFramePr>
          <p:nvPr>
            <p:extLst>
              <p:ext uri="{D42A27DB-BD31-4B8C-83A1-F6EECF244321}">
                <p14:modId xmlns:p14="http://schemas.microsoft.com/office/powerpoint/2010/main" val="1192228788"/>
              </p:ext>
            </p:extLst>
          </p:nvPr>
        </p:nvGraphicFramePr>
        <p:xfrm>
          <a:off x="7892142" y="5873296"/>
          <a:ext cx="979715" cy="864054"/>
        </p:xfrm>
        <a:graphic>
          <a:graphicData uri="http://schemas.openxmlformats.org/presentationml/2006/ole">
            <mc:AlternateContent xmlns:mc="http://schemas.openxmlformats.org/markup-compatibility/2006">
              <mc:Choice xmlns:v="urn:schemas-microsoft-com:vml" Requires="v">
                <p:oleObj name="Acrobat Document" showAsIcon="1" r:id="rId3" imgW="914597" imgH="806406" progId="AcroExch.Document.DC">
                  <p:embed/>
                </p:oleObj>
              </mc:Choice>
              <mc:Fallback>
                <p:oleObj name="Acrobat Document" showAsIcon="1" r:id="rId3" imgW="914597" imgH="806406" progId="AcroExch.Document.DC">
                  <p:embed/>
                  <p:pic>
                    <p:nvPicPr>
                      <p:cNvPr id="2" name="Object 1">
                        <a:extLst>
                          <a:ext uri="{FF2B5EF4-FFF2-40B4-BE49-F238E27FC236}">
                            <a16:creationId xmlns:a16="http://schemas.microsoft.com/office/drawing/2014/main" id="{AEB6CD06-87C4-486B-9C04-37732E866DF3}"/>
                          </a:ext>
                        </a:extLst>
                      </p:cNvPr>
                      <p:cNvPicPr/>
                      <p:nvPr/>
                    </p:nvPicPr>
                    <p:blipFill>
                      <a:blip r:embed="rId4"/>
                      <a:stretch>
                        <a:fillRect/>
                      </a:stretch>
                    </p:blipFill>
                    <p:spPr>
                      <a:xfrm>
                        <a:off x="7892142" y="5873296"/>
                        <a:ext cx="979715" cy="864054"/>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6B4BCB4B-185C-4D53-B662-9020AB38251D}"/>
              </a:ext>
            </a:extLst>
          </p:cNvPr>
          <p:cNvSpPr txBox="1"/>
          <p:nvPr/>
        </p:nvSpPr>
        <p:spPr>
          <a:xfrm>
            <a:off x="7991507" y="5551716"/>
            <a:ext cx="780983" cy="276999"/>
          </a:xfrm>
          <a:prstGeom prst="rect">
            <a:avLst/>
          </a:prstGeom>
          <a:noFill/>
        </p:spPr>
        <p:txBody>
          <a:bodyPr wrap="none" rtlCol="0">
            <a:spAutoFit/>
          </a:bodyPr>
          <a:lstStyle/>
          <a:p>
            <a:r>
              <a:rPr kumimoji="1" lang="en-US" altLang="ja-JP" sz="1200" i="1" dirty="0"/>
              <a:t>Example</a:t>
            </a:r>
          </a:p>
        </p:txBody>
      </p:sp>
    </p:spTree>
    <p:extLst>
      <p:ext uri="{BB962C8B-B14F-4D97-AF65-F5344CB8AC3E}">
        <p14:creationId xmlns:p14="http://schemas.microsoft.com/office/powerpoint/2010/main" val="1065049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EB24B91-3661-4E00-B171-3D54B1178017}"/>
              </a:ext>
            </a:extLst>
          </p:cNvPr>
          <p:cNvSpPr>
            <a:spLocks noGrp="1"/>
          </p:cNvSpPr>
          <p:nvPr>
            <p:ph type="title"/>
          </p:nvPr>
        </p:nvSpPr>
        <p:spPr>
          <a:xfrm>
            <a:off x="433552" y="16627"/>
            <a:ext cx="7223619" cy="686823"/>
          </a:xfrm>
        </p:spPr>
        <p:txBody>
          <a:bodyPr/>
          <a:lstStyle/>
          <a:p>
            <a:r>
              <a:rPr kumimoji="1" lang="en-US" altLang="ja-JP" sz="2000" cap="none" dirty="0"/>
              <a:t>Attachment 5</a:t>
            </a:r>
            <a:br>
              <a:rPr kumimoji="1" lang="en-US" altLang="ja-JP" sz="2000" cap="none" dirty="0"/>
            </a:br>
            <a:r>
              <a:rPr kumimoji="1" lang="en-US" altLang="ja-JP" sz="2000" cap="none" dirty="0"/>
              <a:t>Program Procedure Document </a:t>
            </a:r>
            <a:endParaRPr kumimoji="1" lang="ja-JP" altLang="en-US" sz="2000" cap="none" dirty="0"/>
          </a:p>
        </p:txBody>
      </p:sp>
      <p:sp>
        <p:nvSpPr>
          <p:cNvPr id="6" name="コンテンツ プレースホルダー 2">
            <a:extLst>
              <a:ext uri="{FF2B5EF4-FFF2-40B4-BE49-F238E27FC236}">
                <a16:creationId xmlns:a16="http://schemas.microsoft.com/office/drawing/2014/main" id="{739FA8C0-D9B1-4EF9-AB76-6A7076594395}"/>
              </a:ext>
            </a:extLst>
          </p:cNvPr>
          <p:cNvSpPr txBox="1">
            <a:spLocks/>
          </p:cNvSpPr>
          <p:nvPr/>
        </p:nvSpPr>
        <p:spPr>
          <a:xfrm>
            <a:off x="67456" y="1176541"/>
            <a:ext cx="8961487" cy="5006901"/>
          </a:xfrm>
          <a:prstGeom prst="rect">
            <a:avLst/>
          </a:prstGeom>
        </p:spPr>
        <p:txBody>
          <a:bodyPr>
            <a:normAutofit/>
          </a:bodyPr>
          <a:lstStyle>
            <a:lvl1pPr marL="0" indent="0" algn="l" rtl="0" eaLnBrk="1" fontAlgn="base" hangingPunct="1">
              <a:lnSpc>
                <a:spcPct val="90000"/>
              </a:lnSpc>
              <a:spcBef>
                <a:spcPts val="750"/>
              </a:spcBef>
              <a:spcAft>
                <a:spcPct val="0"/>
              </a:spcAft>
              <a:buFontTx/>
              <a:buNone/>
              <a:defRPr kumimoji="1" sz="1800" b="0" i="0" kern="1200">
                <a:solidFill>
                  <a:schemeClr val="tx2"/>
                </a:solidFill>
                <a:latin typeface="Arial" panose="020B0604020202020204" pitchFamily="34" charset="0"/>
                <a:ea typeface="ヒラギノ角ゴ Pro W3" panose="020B0300000000000000" pitchFamily="34" charset="-128"/>
                <a:cs typeface="+mn-cs"/>
              </a:defRPr>
            </a:lvl1pPr>
            <a:lvl2pPr marL="3429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2pPr>
            <a:lvl3pPr marL="6858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3pPr>
            <a:lvl4pPr marL="10287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4pPr>
            <a:lvl5pPr marL="13716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638175" marR="0" lvl="0" indent="-457200" algn="l" defTabSz="914400" rtl="0" eaLnBrk="1" fontAlgn="base" latinLnBrk="0" hangingPunct="1">
              <a:lnSpc>
                <a:spcPct val="100000"/>
              </a:lnSpc>
              <a:spcBef>
                <a:spcPts val="600"/>
              </a:spcBef>
              <a:spcAft>
                <a:spcPts val="600"/>
              </a:spcAft>
              <a:buClrTx/>
              <a:buSzTx/>
              <a:buFont typeface="Wingdings" panose="05000000000000000000" pitchFamily="2" charset="2"/>
              <a:buChar char="u"/>
              <a:tabLst/>
              <a:defRPr/>
            </a:pPr>
            <a:endParaRPr kumimoji="1" lang="en-US" altLang="ja-JP" sz="2000" b="0" i="0" u="none" strike="noStrike" kern="1200" cap="none" spc="0" normalizeH="0" baseline="0" noProof="0" dirty="0">
              <a:ln>
                <a:noFill/>
              </a:ln>
              <a:solidFill>
                <a:srgbClr val="002F6C"/>
              </a:solidFill>
              <a:effectLst/>
              <a:uLnTx/>
              <a:uFillTx/>
              <a:latin typeface="Arial" panose="020B0604020202020204" pitchFamily="34" charset="0"/>
              <a:ea typeface="ヒラギノ角ゴ Pro W3" panose="020B0300000000000000" pitchFamily="34" charset="-128"/>
              <a:cs typeface="+mn-cs"/>
            </a:endParaRPr>
          </a:p>
        </p:txBody>
      </p:sp>
      <p:pic>
        <p:nvPicPr>
          <p:cNvPr id="5" name="Picture 4">
            <a:extLst>
              <a:ext uri="{FF2B5EF4-FFF2-40B4-BE49-F238E27FC236}">
                <a16:creationId xmlns:a16="http://schemas.microsoft.com/office/drawing/2014/main" id="{26238D6A-03CF-41F1-930D-494A0A1FB188}"/>
              </a:ext>
            </a:extLst>
          </p:cNvPr>
          <p:cNvPicPr>
            <a:picLocks noChangeAspect="1"/>
          </p:cNvPicPr>
          <p:nvPr/>
        </p:nvPicPr>
        <p:blipFill>
          <a:blip r:embed="rId2"/>
          <a:stretch>
            <a:fillRect/>
          </a:stretch>
        </p:blipFill>
        <p:spPr>
          <a:xfrm>
            <a:off x="371425" y="944223"/>
            <a:ext cx="8003319" cy="5381179"/>
          </a:xfrm>
          <a:prstGeom prst="rect">
            <a:avLst/>
          </a:prstGeom>
        </p:spPr>
      </p:pic>
      <p:sp>
        <p:nvSpPr>
          <p:cNvPr id="8" name="TextBox 7">
            <a:extLst>
              <a:ext uri="{FF2B5EF4-FFF2-40B4-BE49-F238E27FC236}">
                <a16:creationId xmlns:a16="http://schemas.microsoft.com/office/drawing/2014/main" id="{34B8D62B-3869-4236-AE7F-EB69E20FE29B}"/>
              </a:ext>
            </a:extLst>
          </p:cNvPr>
          <p:cNvSpPr txBox="1"/>
          <p:nvPr/>
        </p:nvSpPr>
        <p:spPr>
          <a:xfrm>
            <a:off x="7984252" y="5744728"/>
            <a:ext cx="780983" cy="276999"/>
          </a:xfrm>
          <a:prstGeom prst="rect">
            <a:avLst/>
          </a:prstGeom>
          <a:noFill/>
        </p:spPr>
        <p:txBody>
          <a:bodyPr wrap="none" rtlCol="0">
            <a:spAutoFit/>
          </a:bodyPr>
          <a:lstStyle/>
          <a:p>
            <a:r>
              <a:rPr kumimoji="1" lang="en-US" altLang="ja-JP" sz="1200" i="1" dirty="0"/>
              <a:t>Example</a:t>
            </a:r>
          </a:p>
        </p:txBody>
      </p:sp>
      <p:graphicFrame>
        <p:nvGraphicFramePr>
          <p:cNvPr id="2" name="Object 1">
            <a:extLst>
              <a:ext uri="{FF2B5EF4-FFF2-40B4-BE49-F238E27FC236}">
                <a16:creationId xmlns:a16="http://schemas.microsoft.com/office/drawing/2014/main" id="{D9DA8932-B84A-4467-8127-7EB6DAB7A42E}"/>
              </a:ext>
            </a:extLst>
          </p:cNvPr>
          <p:cNvGraphicFramePr>
            <a:graphicFrameLocks noChangeAspect="1"/>
          </p:cNvGraphicFramePr>
          <p:nvPr>
            <p:extLst>
              <p:ext uri="{D42A27DB-BD31-4B8C-83A1-F6EECF244321}">
                <p14:modId xmlns:p14="http://schemas.microsoft.com/office/powerpoint/2010/main" val="1627818829"/>
              </p:ext>
            </p:extLst>
          </p:nvPr>
        </p:nvGraphicFramePr>
        <p:xfrm>
          <a:off x="7982689" y="6012535"/>
          <a:ext cx="914400" cy="806450"/>
        </p:xfrm>
        <a:graphic>
          <a:graphicData uri="http://schemas.openxmlformats.org/presentationml/2006/ole">
            <mc:AlternateContent xmlns:mc="http://schemas.openxmlformats.org/markup-compatibility/2006">
              <mc:Choice xmlns:v="urn:schemas-microsoft-com:vml" Requires="v">
                <p:oleObj name="Document" showAsIcon="1" r:id="rId3" imgW="914597" imgH="806311" progId="Word.Document.12">
                  <p:embed/>
                </p:oleObj>
              </mc:Choice>
              <mc:Fallback>
                <p:oleObj name="Document" showAsIcon="1" r:id="rId3" imgW="914597" imgH="806311" progId="Word.Document.12">
                  <p:embed/>
                  <p:pic>
                    <p:nvPicPr>
                      <p:cNvPr id="0" name=""/>
                      <p:cNvPicPr/>
                      <p:nvPr/>
                    </p:nvPicPr>
                    <p:blipFill>
                      <a:blip r:embed="rId4"/>
                      <a:stretch>
                        <a:fillRect/>
                      </a:stretch>
                    </p:blipFill>
                    <p:spPr>
                      <a:xfrm>
                        <a:off x="7982689" y="6012535"/>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281618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EB24B91-3661-4E00-B171-3D54B1178017}"/>
              </a:ext>
            </a:extLst>
          </p:cNvPr>
          <p:cNvSpPr>
            <a:spLocks noGrp="1"/>
          </p:cNvSpPr>
          <p:nvPr>
            <p:ph type="title"/>
          </p:nvPr>
        </p:nvSpPr>
        <p:spPr>
          <a:xfrm>
            <a:off x="433552" y="16627"/>
            <a:ext cx="7223619" cy="686823"/>
          </a:xfrm>
        </p:spPr>
        <p:txBody>
          <a:bodyPr/>
          <a:lstStyle/>
          <a:p>
            <a:r>
              <a:rPr kumimoji="1" lang="en-US" altLang="ja-JP" sz="2000" cap="none" dirty="0"/>
              <a:t>Explanation of Electronic Study Data Package </a:t>
            </a:r>
            <a:br>
              <a:rPr kumimoji="1" lang="en-US" altLang="ja-JP" sz="2000" cap="none" dirty="0"/>
            </a:br>
            <a:r>
              <a:rPr kumimoji="1" lang="en-US" altLang="ja-JP" sz="2000" cap="none" dirty="0"/>
              <a:t>on Clinical Pharmacology</a:t>
            </a:r>
            <a:endParaRPr kumimoji="1" lang="ja-JP" altLang="en-US" sz="2000" cap="none" dirty="0"/>
          </a:p>
        </p:txBody>
      </p:sp>
      <p:sp>
        <p:nvSpPr>
          <p:cNvPr id="6" name="コンテンツ プレースホルダー 2">
            <a:extLst>
              <a:ext uri="{FF2B5EF4-FFF2-40B4-BE49-F238E27FC236}">
                <a16:creationId xmlns:a16="http://schemas.microsoft.com/office/drawing/2014/main" id="{739FA8C0-D9B1-4EF9-AB76-6A7076594395}"/>
              </a:ext>
            </a:extLst>
          </p:cNvPr>
          <p:cNvSpPr txBox="1">
            <a:spLocks/>
          </p:cNvSpPr>
          <p:nvPr/>
        </p:nvSpPr>
        <p:spPr>
          <a:xfrm>
            <a:off x="67456" y="1176541"/>
            <a:ext cx="8961487" cy="5006901"/>
          </a:xfrm>
          <a:prstGeom prst="rect">
            <a:avLst/>
          </a:prstGeom>
        </p:spPr>
        <p:txBody>
          <a:bodyPr>
            <a:normAutofit/>
          </a:bodyPr>
          <a:lstStyle>
            <a:lvl1pPr marL="0" indent="0" algn="l" rtl="0" eaLnBrk="1" fontAlgn="base" hangingPunct="1">
              <a:lnSpc>
                <a:spcPct val="90000"/>
              </a:lnSpc>
              <a:spcBef>
                <a:spcPts val="750"/>
              </a:spcBef>
              <a:spcAft>
                <a:spcPct val="0"/>
              </a:spcAft>
              <a:buFontTx/>
              <a:buNone/>
              <a:defRPr kumimoji="1" sz="1800" b="0" i="0" kern="1200">
                <a:solidFill>
                  <a:schemeClr val="tx2"/>
                </a:solidFill>
                <a:latin typeface="Arial" panose="020B0604020202020204" pitchFamily="34" charset="0"/>
                <a:ea typeface="ヒラギノ角ゴ Pro W3" panose="020B0300000000000000" pitchFamily="34" charset="-128"/>
                <a:cs typeface="+mn-cs"/>
              </a:defRPr>
            </a:lvl1pPr>
            <a:lvl2pPr marL="3429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2pPr>
            <a:lvl3pPr marL="6858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3pPr>
            <a:lvl4pPr marL="10287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4pPr>
            <a:lvl5pPr marL="13716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638175" marR="0" lvl="0" indent="-457200" algn="l" defTabSz="914400" rtl="0" eaLnBrk="1" fontAlgn="base" latinLnBrk="0" hangingPunct="1">
              <a:lnSpc>
                <a:spcPct val="100000"/>
              </a:lnSpc>
              <a:spcBef>
                <a:spcPts val="600"/>
              </a:spcBef>
              <a:spcAft>
                <a:spcPts val="600"/>
              </a:spcAft>
              <a:buClrTx/>
              <a:buSzTx/>
              <a:buFont typeface="Wingdings" panose="05000000000000000000" pitchFamily="2" charset="2"/>
              <a:buChar char="u"/>
              <a:tabLst/>
              <a:defRPr/>
            </a:pPr>
            <a:endParaRPr kumimoji="1" lang="en-US" altLang="ja-JP" sz="2000" b="0" i="0" u="none" strike="noStrike" kern="1200" cap="none" spc="0" normalizeH="0" baseline="0" noProof="0" dirty="0">
              <a:ln>
                <a:noFill/>
              </a:ln>
              <a:solidFill>
                <a:srgbClr val="002F6C"/>
              </a:solidFill>
              <a:effectLst/>
              <a:uLnTx/>
              <a:uFillTx/>
              <a:latin typeface="Arial" panose="020B0604020202020204" pitchFamily="34" charset="0"/>
              <a:ea typeface="ヒラギノ角ゴ Pro W3" panose="020B0300000000000000" pitchFamily="34" charset="-128"/>
              <a:cs typeface="+mn-cs"/>
            </a:endParaRPr>
          </a:p>
        </p:txBody>
      </p:sp>
      <p:sp>
        <p:nvSpPr>
          <p:cNvPr id="5" name="テキスト プレースホルダー 1">
            <a:extLst>
              <a:ext uri="{FF2B5EF4-FFF2-40B4-BE49-F238E27FC236}">
                <a16:creationId xmlns:a16="http://schemas.microsoft.com/office/drawing/2014/main" id="{296EE310-20B5-455C-BDF0-829DA83A1CFE}"/>
              </a:ext>
            </a:extLst>
          </p:cNvPr>
          <p:cNvSpPr txBox="1">
            <a:spLocks/>
          </p:cNvSpPr>
          <p:nvPr/>
        </p:nvSpPr>
        <p:spPr>
          <a:xfrm>
            <a:off x="321469" y="961054"/>
            <a:ext cx="8597560" cy="5691538"/>
          </a:xfrm>
          <a:prstGeom prst="rect">
            <a:avLst/>
          </a:prstGeom>
        </p:spPr>
        <p:txBody>
          <a:bodyPr anchor="t"/>
          <a:lstStyle>
            <a:lvl1pPr marL="0" indent="0" algn="l" rtl="0" eaLnBrk="1" fontAlgn="base" hangingPunct="1">
              <a:lnSpc>
                <a:spcPct val="90000"/>
              </a:lnSpc>
              <a:spcBef>
                <a:spcPts val="750"/>
              </a:spcBef>
              <a:spcAft>
                <a:spcPct val="0"/>
              </a:spcAft>
              <a:buFontTx/>
              <a:buNone/>
              <a:defRPr sz="2000" b="0" i="0" kern="1200">
                <a:solidFill>
                  <a:schemeClr val="tx2"/>
                </a:solidFill>
                <a:latin typeface="Montserrat" pitchFamily="2" charset="77"/>
                <a:ea typeface="ヒラギノ角ゴ Pro W3" panose="020B0300000000000000" pitchFamily="34" charset="-128"/>
                <a:cs typeface="+mn-cs"/>
              </a:defRPr>
            </a:lvl1pPr>
            <a:lvl2pPr marL="3429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2pPr>
            <a:lvl3pPr marL="6858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3pPr>
            <a:lvl4pPr marL="10287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4pPr>
            <a:lvl5pPr marL="13716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68288" indent="-268288">
              <a:buFont typeface="Arial" panose="020B0604020202020204" pitchFamily="34" charset="0"/>
              <a:buChar char="•"/>
            </a:pPr>
            <a:r>
              <a:rPr lang="en-US" altLang="ja-JP" sz="1600" dirty="0">
                <a:solidFill>
                  <a:schemeClr val="tx1"/>
                </a:solidFill>
                <a:latin typeface="Arial "/>
              </a:rPr>
              <a:t>Since electronic data in the field of clinical pharmacology are stored in various folders and file names, PMDA will use the “Explanation of electronic study data package on clinical pharmacology” to check and use the submitted electronic data. The “Explanation of electronic study data package on clinical pharmacology” will be entered in the gateway system when the electronic data is submitted through the gateway system or created by PMDA based on the information on the submitted clinical trial data described in the XML message of the eCTD. When creating the “Explanation of electronic study data package on clinical pharmacology”, it is necessary to enter the Analysis Type appropriately, as the information entered in the Analysis Type is used to identify the file for the clinical pharmacology area.</a:t>
            </a:r>
          </a:p>
          <a:p>
            <a:pPr marL="268288" indent="-268288">
              <a:buFont typeface="Arial" panose="020B0604020202020204" pitchFamily="34" charset="0"/>
              <a:buChar char="•"/>
            </a:pPr>
            <a:r>
              <a:rPr lang="en-US" altLang="ja-JP" sz="1600" dirty="0">
                <a:solidFill>
                  <a:schemeClr val="tx1"/>
                </a:solidFill>
                <a:latin typeface="Arial "/>
              </a:rPr>
              <a:t>When submitting electronic files to the counter due to unavoidable circumstances, it is acceptable to submit TSV files, except when referencing from XML messages in the eCTD.</a:t>
            </a:r>
          </a:p>
          <a:p>
            <a:pPr marL="268288" indent="-268288">
              <a:buFont typeface="Arial" panose="020B0604020202020204" pitchFamily="34" charset="0"/>
              <a:buChar char="•"/>
            </a:pPr>
            <a:r>
              <a:rPr lang="en-US" altLang="ja-JP" sz="1600" dirty="0">
                <a:solidFill>
                  <a:schemeClr val="tx1"/>
                </a:solidFill>
                <a:latin typeface="Arial "/>
              </a:rPr>
              <a:t>The information used by PMDA to prepare the “Explanation of electronic study data package on clinical pharmacology” is as follows.</a:t>
            </a:r>
          </a:p>
          <a:p>
            <a:pPr marL="1004887" lvl="1" indent="-285750">
              <a:buFont typeface="Wingdings" panose="05000000000000000000" pitchFamily="2" charset="2"/>
              <a:buChar char="ü"/>
            </a:pPr>
            <a:r>
              <a:rPr lang="en-US" altLang="ja-JP" sz="1200" dirty="0">
                <a:solidFill>
                  <a:srgbClr val="FF0000"/>
                </a:solidFill>
                <a:latin typeface="Arial "/>
              </a:rPr>
              <a:t>Study ID</a:t>
            </a:r>
            <a:r>
              <a:rPr lang="en-US" altLang="ja-JP" sz="1200" dirty="0">
                <a:latin typeface="Arial "/>
              </a:rPr>
              <a:t>: A string that identifies each study.</a:t>
            </a:r>
          </a:p>
          <a:p>
            <a:pPr marL="1004887" lvl="1" indent="-285750">
              <a:buFont typeface="Wingdings" panose="05000000000000000000" pitchFamily="2" charset="2"/>
              <a:buChar char="ü"/>
            </a:pPr>
            <a:r>
              <a:rPr lang="en-US" altLang="ja-JP" sz="1200" dirty="0">
                <a:solidFill>
                  <a:srgbClr val="FF0000"/>
                </a:solidFill>
                <a:latin typeface="Arial "/>
              </a:rPr>
              <a:t>File path</a:t>
            </a:r>
            <a:r>
              <a:rPr lang="en-US" altLang="ja-JP" sz="1200" dirty="0">
                <a:latin typeface="Arial "/>
              </a:rPr>
              <a:t>: The file path from the m5 folder, from which the file name information is also obtained. Note that when electronic data is submitted through the gateway system, the gateway system automatically reads the file path, except in the case of referencing from the XML message of eCTD, so input of the file path is not necessary.</a:t>
            </a:r>
          </a:p>
          <a:p>
            <a:pPr marL="1004887" lvl="1" indent="-285750">
              <a:buFont typeface="Wingdings" panose="05000000000000000000" pitchFamily="2" charset="2"/>
              <a:buChar char="ü"/>
            </a:pPr>
            <a:r>
              <a:rPr lang="en-US" altLang="ja-JP" sz="1200" dirty="0">
                <a:solidFill>
                  <a:srgbClr val="FF0000"/>
                </a:solidFill>
                <a:latin typeface="Arial "/>
              </a:rPr>
              <a:t>Analysis Type</a:t>
            </a:r>
            <a:r>
              <a:rPr lang="en-US" altLang="ja-JP" sz="1200" dirty="0">
                <a:latin typeface="Arial "/>
              </a:rPr>
              <a:t>: Type of analysis performed (</a:t>
            </a:r>
            <a:r>
              <a:rPr lang="en-US" altLang="ja-JP" sz="1200" dirty="0">
                <a:solidFill>
                  <a:srgbClr val="0070C0"/>
                </a:solidFill>
                <a:latin typeface="Arial "/>
              </a:rPr>
              <a:t>STS, POP, PBPK, </a:t>
            </a:r>
            <a:r>
              <a:rPr lang="en-US" altLang="ja-JP" sz="1200" dirty="0">
                <a:latin typeface="Arial "/>
              </a:rPr>
              <a:t>or </a:t>
            </a:r>
            <a:r>
              <a:rPr lang="en-US" altLang="ja-JP" sz="1200" dirty="0">
                <a:solidFill>
                  <a:srgbClr val="0070C0"/>
                </a:solidFill>
                <a:latin typeface="Arial "/>
              </a:rPr>
              <a:t>Other</a:t>
            </a:r>
            <a:r>
              <a:rPr lang="en-US" altLang="ja-JP" sz="1200" dirty="0">
                <a:latin typeface="Arial "/>
              </a:rPr>
              <a:t>) For clinical data that are not electronic data for application in the area of clinical pharmacology (see Attachment 1), enter “</a:t>
            </a:r>
            <a:r>
              <a:rPr lang="en-US" altLang="ja-JP" sz="1200" dirty="0">
                <a:solidFill>
                  <a:srgbClr val="0070C0"/>
                </a:solidFill>
                <a:latin typeface="Arial "/>
              </a:rPr>
              <a:t>Non-CP</a:t>
            </a:r>
            <a:r>
              <a:rPr lang="en-US" altLang="ja-JP" sz="1200" dirty="0">
                <a:latin typeface="Arial "/>
              </a:rPr>
              <a:t>” in all files. STS includes PK/PD analyses that are analyzed in the same manner as standard pharmacokinetic analyses, and “</a:t>
            </a:r>
            <a:r>
              <a:rPr lang="en-US" altLang="ja-JP" sz="1200" dirty="0">
                <a:solidFill>
                  <a:srgbClr val="0070C0"/>
                </a:solidFill>
                <a:latin typeface="Arial "/>
              </a:rPr>
              <a:t>Other</a:t>
            </a:r>
            <a:r>
              <a:rPr lang="en-US" altLang="ja-JP" sz="1200" dirty="0">
                <a:latin typeface="Arial "/>
              </a:rPr>
              <a:t>” should be entered for studies or analyses in the clinical pharmacology field that are not considered to fall under either STS, POP, or PBPK.</a:t>
            </a:r>
          </a:p>
          <a:p>
            <a:pPr marL="1004887" lvl="1" indent="-285750">
              <a:buFont typeface="Wingdings" panose="05000000000000000000" pitchFamily="2" charset="2"/>
              <a:buChar char="ü"/>
            </a:pPr>
            <a:r>
              <a:rPr lang="en-US" altLang="ja-JP" sz="1200" dirty="0">
                <a:solidFill>
                  <a:srgbClr val="FF0000"/>
                </a:solidFill>
                <a:latin typeface="Arial "/>
              </a:rPr>
              <a:t>Description</a:t>
            </a:r>
            <a:r>
              <a:rPr lang="en-US" altLang="ja-JP" sz="1200" dirty="0">
                <a:latin typeface="Arial "/>
              </a:rPr>
              <a:t>: A description of the contents of the file, used when Analysis Type is </a:t>
            </a:r>
            <a:r>
              <a:rPr lang="en-US" altLang="ja-JP" sz="1200" dirty="0">
                <a:solidFill>
                  <a:srgbClr val="0070C0"/>
                </a:solidFill>
                <a:latin typeface="Arial "/>
              </a:rPr>
              <a:t>STS, POP, PBPK, </a:t>
            </a:r>
            <a:r>
              <a:rPr lang="en-US" altLang="ja-JP" sz="1200" dirty="0">
                <a:latin typeface="Arial "/>
              </a:rPr>
              <a:t>or </a:t>
            </a:r>
            <a:r>
              <a:rPr lang="en-US" altLang="ja-JP" sz="1200" dirty="0">
                <a:solidFill>
                  <a:srgbClr val="0070C0"/>
                </a:solidFill>
                <a:latin typeface="Arial "/>
              </a:rPr>
              <a:t>Other</a:t>
            </a:r>
            <a:r>
              <a:rPr lang="en-US" altLang="ja-JP" sz="1200" dirty="0">
                <a:latin typeface="Arial "/>
              </a:rPr>
              <a:t>. It is necessary to describe each file in detail so that its purpose and relationship with other files can be specified. The maximum number of characters that can be entered is 100.</a:t>
            </a:r>
          </a:p>
        </p:txBody>
      </p:sp>
    </p:spTree>
    <p:extLst>
      <p:ext uri="{BB962C8B-B14F-4D97-AF65-F5344CB8AC3E}">
        <p14:creationId xmlns:p14="http://schemas.microsoft.com/office/powerpoint/2010/main" val="543731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EB24B91-3661-4E00-B171-3D54B1178017}"/>
              </a:ext>
            </a:extLst>
          </p:cNvPr>
          <p:cNvSpPr>
            <a:spLocks noGrp="1"/>
          </p:cNvSpPr>
          <p:nvPr>
            <p:ph type="title"/>
          </p:nvPr>
        </p:nvSpPr>
        <p:spPr>
          <a:xfrm>
            <a:off x="433552" y="16627"/>
            <a:ext cx="7223619" cy="686823"/>
          </a:xfrm>
        </p:spPr>
        <p:txBody>
          <a:bodyPr/>
          <a:lstStyle/>
          <a:p>
            <a:r>
              <a:rPr kumimoji="1" lang="en-US" altLang="ja-JP" sz="2000" cap="none" dirty="0"/>
              <a:t>Folder Structure 1/3</a:t>
            </a:r>
            <a:endParaRPr kumimoji="1" lang="ja-JP" altLang="en-US" sz="2000" cap="none" dirty="0"/>
          </a:p>
        </p:txBody>
      </p:sp>
      <p:sp>
        <p:nvSpPr>
          <p:cNvPr id="6" name="コンテンツ プレースホルダー 2">
            <a:extLst>
              <a:ext uri="{FF2B5EF4-FFF2-40B4-BE49-F238E27FC236}">
                <a16:creationId xmlns:a16="http://schemas.microsoft.com/office/drawing/2014/main" id="{739FA8C0-D9B1-4EF9-AB76-6A7076594395}"/>
              </a:ext>
            </a:extLst>
          </p:cNvPr>
          <p:cNvSpPr txBox="1">
            <a:spLocks/>
          </p:cNvSpPr>
          <p:nvPr/>
        </p:nvSpPr>
        <p:spPr>
          <a:xfrm>
            <a:off x="67456" y="1176541"/>
            <a:ext cx="8961487" cy="5006901"/>
          </a:xfrm>
          <a:prstGeom prst="rect">
            <a:avLst/>
          </a:prstGeom>
        </p:spPr>
        <p:txBody>
          <a:bodyPr>
            <a:normAutofit/>
          </a:bodyPr>
          <a:lstStyle>
            <a:lvl1pPr marL="0" indent="0" algn="l" rtl="0" eaLnBrk="1" fontAlgn="base" hangingPunct="1">
              <a:lnSpc>
                <a:spcPct val="90000"/>
              </a:lnSpc>
              <a:spcBef>
                <a:spcPts val="750"/>
              </a:spcBef>
              <a:spcAft>
                <a:spcPct val="0"/>
              </a:spcAft>
              <a:buFontTx/>
              <a:buNone/>
              <a:defRPr kumimoji="1" sz="1800" b="0" i="0" kern="1200">
                <a:solidFill>
                  <a:schemeClr val="tx2"/>
                </a:solidFill>
                <a:latin typeface="Arial" panose="020B0604020202020204" pitchFamily="34" charset="0"/>
                <a:ea typeface="ヒラギノ角ゴ Pro W3" panose="020B0300000000000000" pitchFamily="34" charset="-128"/>
                <a:cs typeface="+mn-cs"/>
              </a:defRPr>
            </a:lvl1pPr>
            <a:lvl2pPr marL="3429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2pPr>
            <a:lvl3pPr marL="6858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3pPr>
            <a:lvl4pPr marL="10287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4pPr>
            <a:lvl5pPr marL="13716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638175" marR="0" lvl="0" indent="-457200" algn="l" defTabSz="914400" rtl="0" eaLnBrk="1" fontAlgn="base" latinLnBrk="0" hangingPunct="1">
              <a:lnSpc>
                <a:spcPct val="100000"/>
              </a:lnSpc>
              <a:spcBef>
                <a:spcPts val="600"/>
              </a:spcBef>
              <a:spcAft>
                <a:spcPts val="600"/>
              </a:spcAft>
              <a:buClrTx/>
              <a:buSzTx/>
              <a:buFont typeface="Wingdings" panose="05000000000000000000" pitchFamily="2" charset="2"/>
              <a:buChar char="u"/>
              <a:tabLst/>
              <a:defRPr/>
            </a:pPr>
            <a:endParaRPr kumimoji="1" lang="en-US" altLang="ja-JP" sz="2000" b="0" i="0" u="none" strike="noStrike" kern="1200" cap="none" spc="0" normalizeH="0" baseline="0" noProof="0" dirty="0">
              <a:ln>
                <a:noFill/>
              </a:ln>
              <a:solidFill>
                <a:srgbClr val="002F6C"/>
              </a:solidFill>
              <a:effectLst/>
              <a:uLnTx/>
              <a:uFillTx/>
              <a:latin typeface="Arial" panose="020B0604020202020204" pitchFamily="34" charset="0"/>
              <a:ea typeface="ヒラギノ角ゴ Pro W3" panose="020B0300000000000000" pitchFamily="34" charset="-128"/>
              <a:cs typeface="+mn-cs"/>
            </a:endParaRPr>
          </a:p>
        </p:txBody>
      </p:sp>
      <p:sp>
        <p:nvSpPr>
          <p:cNvPr id="5" name="テキスト プレースホルダー 1">
            <a:extLst>
              <a:ext uri="{FF2B5EF4-FFF2-40B4-BE49-F238E27FC236}">
                <a16:creationId xmlns:a16="http://schemas.microsoft.com/office/drawing/2014/main" id="{26ADDEB4-5504-4F1B-A1E3-D467B551C279}"/>
              </a:ext>
            </a:extLst>
          </p:cNvPr>
          <p:cNvSpPr txBox="1">
            <a:spLocks/>
          </p:cNvSpPr>
          <p:nvPr/>
        </p:nvSpPr>
        <p:spPr>
          <a:xfrm>
            <a:off x="203200" y="961054"/>
            <a:ext cx="8715829" cy="5691538"/>
          </a:xfrm>
          <a:prstGeom prst="rect">
            <a:avLst/>
          </a:prstGeom>
        </p:spPr>
        <p:txBody>
          <a:bodyPr anchor="t"/>
          <a:lstStyle>
            <a:lvl1pPr marL="0" indent="0" algn="l" rtl="0" eaLnBrk="1" fontAlgn="base" hangingPunct="1">
              <a:lnSpc>
                <a:spcPct val="90000"/>
              </a:lnSpc>
              <a:spcBef>
                <a:spcPts val="750"/>
              </a:spcBef>
              <a:spcAft>
                <a:spcPct val="0"/>
              </a:spcAft>
              <a:buFontTx/>
              <a:buNone/>
              <a:defRPr sz="2000" b="0" i="0" kern="1200">
                <a:solidFill>
                  <a:schemeClr val="tx2"/>
                </a:solidFill>
                <a:latin typeface="Montserrat" pitchFamily="2" charset="77"/>
                <a:ea typeface="ヒラギノ角ゴ Pro W3" panose="020B0300000000000000" pitchFamily="34" charset="-128"/>
                <a:cs typeface="+mn-cs"/>
              </a:defRPr>
            </a:lvl1pPr>
            <a:lvl2pPr marL="3429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2pPr>
            <a:lvl3pPr marL="6858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3pPr>
            <a:lvl4pPr marL="10287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4pPr>
            <a:lvl5pPr marL="13716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68288" indent="-268288">
              <a:buFont typeface="Arial" panose="020B0604020202020204" pitchFamily="34" charset="0"/>
              <a:buChar char="•"/>
            </a:pPr>
            <a:r>
              <a:rPr lang="en-US" altLang="ja-JP" sz="1600" dirty="0">
                <a:solidFill>
                  <a:schemeClr val="tx1"/>
                </a:solidFill>
                <a:latin typeface="Arial "/>
              </a:rPr>
              <a:t>In principle, electronic study data should be submitted after storing it in </a:t>
            </a:r>
            <a:r>
              <a:rPr lang="en-US" altLang="ja-JP" sz="1600" dirty="0" err="1">
                <a:solidFill>
                  <a:schemeClr val="tx1"/>
                </a:solidFill>
                <a:latin typeface="Arial "/>
              </a:rPr>
              <a:t>thefollowing</a:t>
            </a:r>
            <a:r>
              <a:rPr lang="en-US" altLang="ja-JP" sz="1600" dirty="0">
                <a:solidFill>
                  <a:schemeClr val="tx1"/>
                </a:solidFill>
                <a:latin typeface="Arial "/>
              </a:rPr>
              <a:t> folder structure, and no additional subfolders should be created. If storing</a:t>
            </a:r>
            <a:r>
              <a:rPr lang="ja-JP" altLang="en-US" sz="1600" dirty="0">
                <a:solidFill>
                  <a:schemeClr val="tx1"/>
                </a:solidFill>
                <a:latin typeface="Arial "/>
              </a:rPr>
              <a:t> </a:t>
            </a:r>
            <a:r>
              <a:rPr lang="en-US" altLang="ja-JP" sz="1600" dirty="0">
                <a:solidFill>
                  <a:schemeClr val="tx1"/>
                </a:solidFill>
                <a:latin typeface="Arial "/>
              </a:rPr>
              <a:t>the data in the following folder structure is difficult, the applicant must consult the PMDA beforehand and make a submission after agreeing on the folder structure and the storage of files. Hierarchies down to “m5¥datasets¥[study id / </a:t>
            </a:r>
            <a:r>
              <a:rPr lang="en-US" altLang="ja-JP" sz="1600" dirty="0" err="1">
                <a:solidFill>
                  <a:schemeClr val="tx1"/>
                </a:solidFill>
                <a:latin typeface="Arial "/>
              </a:rPr>
              <a:t>iss</a:t>
            </a:r>
            <a:r>
              <a:rPr lang="en-US" altLang="ja-JP" sz="1600" dirty="0">
                <a:solidFill>
                  <a:schemeClr val="tx1"/>
                </a:solidFill>
                <a:latin typeface="Arial "/>
              </a:rPr>
              <a:t> / </a:t>
            </a:r>
            <a:r>
              <a:rPr lang="en-US" altLang="ja-JP" sz="1600" dirty="0" err="1">
                <a:solidFill>
                  <a:schemeClr val="tx1"/>
                </a:solidFill>
                <a:latin typeface="Arial "/>
              </a:rPr>
              <a:t>ise</a:t>
            </a:r>
            <a:r>
              <a:rPr lang="en-US" altLang="ja-JP" sz="1600" dirty="0">
                <a:solidFill>
                  <a:schemeClr val="tx1"/>
                </a:solidFill>
                <a:latin typeface="Arial "/>
              </a:rPr>
              <a:t>]”cannot be changed.</a:t>
            </a:r>
          </a:p>
          <a:p>
            <a:pPr marL="268288" indent="-268288">
              <a:buFont typeface="Arial" panose="020B0604020202020204" pitchFamily="34" charset="0"/>
              <a:buChar char="•"/>
            </a:pPr>
            <a:endParaRPr lang="en-US" altLang="ja-JP" sz="1600" dirty="0">
              <a:solidFill>
                <a:schemeClr val="tx1"/>
              </a:solidFill>
              <a:latin typeface="Arial "/>
            </a:endParaRPr>
          </a:p>
          <a:p>
            <a:pPr marL="268288" indent="-268288">
              <a:buFont typeface="Arial" panose="020B0604020202020204" pitchFamily="34" charset="0"/>
              <a:buChar char="•"/>
            </a:pPr>
            <a:endParaRPr lang="en-US" altLang="ja-JP" sz="1600" dirty="0">
              <a:solidFill>
                <a:schemeClr val="tx1"/>
              </a:solidFill>
              <a:latin typeface="Arial "/>
            </a:endParaRPr>
          </a:p>
          <a:p>
            <a:endParaRPr lang="en-US" altLang="ja-JP" sz="1600" dirty="0">
              <a:solidFill>
                <a:schemeClr val="tx1"/>
              </a:solidFill>
              <a:latin typeface="Arial "/>
            </a:endParaRPr>
          </a:p>
          <a:p>
            <a:endParaRPr lang="en-US" altLang="ja-JP" sz="1200" dirty="0">
              <a:solidFill>
                <a:schemeClr val="tx1"/>
              </a:solidFill>
              <a:latin typeface="Arial "/>
            </a:endParaRPr>
          </a:p>
        </p:txBody>
      </p:sp>
      <p:pic>
        <p:nvPicPr>
          <p:cNvPr id="7" name="Picture 6">
            <a:extLst>
              <a:ext uri="{FF2B5EF4-FFF2-40B4-BE49-F238E27FC236}">
                <a16:creationId xmlns:a16="http://schemas.microsoft.com/office/drawing/2014/main" id="{99CBCEC8-B014-41A3-B0AD-03C8D19EAD12}"/>
              </a:ext>
            </a:extLst>
          </p:cNvPr>
          <p:cNvPicPr>
            <a:picLocks noChangeAspect="1"/>
          </p:cNvPicPr>
          <p:nvPr/>
        </p:nvPicPr>
        <p:blipFill>
          <a:blip r:embed="rId2"/>
          <a:stretch>
            <a:fillRect/>
          </a:stretch>
        </p:blipFill>
        <p:spPr>
          <a:xfrm>
            <a:off x="1115139" y="2228203"/>
            <a:ext cx="2762636" cy="4629796"/>
          </a:xfrm>
          <a:prstGeom prst="rect">
            <a:avLst/>
          </a:prstGeom>
        </p:spPr>
      </p:pic>
      <p:sp>
        <p:nvSpPr>
          <p:cNvPr id="8" name="TextBox 7">
            <a:extLst>
              <a:ext uri="{FF2B5EF4-FFF2-40B4-BE49-F238E27FC236}">
                <a16:creationId xmlns:a16="http://schemas.microsoft.com/office/drawing/2014/main" id="{DE5F0E66-9F5F-446D-A47D-289833A3009F}"/>
              </a:ext>
            </a:extLst>
          </p:cNvPr>
          <p:cNvSpPr txBox="1"/>
          <p:nvPr/>
        </p:nvSpPr>
        <p:spPr>
          <a:xfrm>
            <a:off x="4460683" y="3132487"/>
            <a:ext cx="4572000" cy="276999"/>
          </a:xfrm>
          <a:prstGeom prst="rect">
            <a:avLst/>
          </a:prstGeom>
          <a:noFill/>
        </p:spPr>
        <p:txBody>
          <a:bodyPr wrap="square">
            <a:spAutoFit/>
          </a:bodyPr>
          <a:lstStyle/>
          <a:p>
            <a:r>
              <a:rPr lang="en-US" altLang="ja-JP" sz="1200" b="0" i="1" dirty="0">
                <a:latin typeface="Arial "/>
              </a:rPr>
              <a:t>Example: ALXN1210-MG </a:t>
            </a:r>
            <a:r>
              <a:rPr lang="en-US" altLang="ja-JP" sz="1200" b="0" i="1" dirty="0" err="1">
                <a:latin typeface="Arial "/>
              </a:rPr>
              <a:t>PopPK</a:t>
            </a:r>
            <a:r>
              <a:rPr lang="en-US" altLang="ja-JP" sz="1200" b="0" i="1" dirty="0">
                <a:latin typeface="Arial "/>
              </a:rPr>
              <a:t> analysis (pmx-004)</a:t>
            </a:r>
            <a:endParaRPr lang="ja-JP" altLang="en-US" sz="1200" i="1" dirty="0"/>
          </a:p>
        </p:txBody>
      </p:sp>
      <p:pic>
        <p:nvPicPr>
          <p:cNvPr id="9" name="Picture 8">
            <a:extLst>
              <a:ext uri="{FF2B5EF4-FFF2-40B4-BE49-F238E27FC236}">
                <a16:creationId xmlns:a16="http://schemas.microsoft.com/office/drawing/2014/main" id="{12300FF2-4178-4946-908C-2486967C443A}"/>
              </a:ext>
            </a:extLst>
          </p:cNvPr>
          <p:cNvPicPr>
            <a:picLocks noChangeAspect="1"/>
          </p:cNvPicPr>
          <p:nvPr/>
        </p:nvPicPr>
        <p:blipFill>
          <a:blip r:embed="rId3"/>
          <a:stretch>
            <a:fillRect/>
          </a:stretch>
        </p:blipFill>
        <p:spPr>
          <a:xfrm>
            <a:off x="4789714" y="3429001"/>
            <a:ext cx="2503339" cy="3270380"/>
          </a:xfrm>
          <a:prstGeom prst="rect">
            <a:avLst/>
          </a:prstGeom>
        </p:spPr>
      </p:pic>
    </p:spTree>
    <p:extLst>
      <p:ext uri="{BB962C8B-B14F-4D97-AF65-F5344CB8AC3E}">
        <p14:creationId xmlns:p14="http://schemas.microsoft.com/office/powerpoint/2010/main" val="509292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EB24B91-3661-4E00-B171-3D54B1178017}"/>
              </a:ext>
            </a:extLst>
          </p:cNvPr>
          <p:cNvSpPr>
            <a:spLocks noGrp="1"/>
          </p:cNvSpPr>
          <p:nvPr>
            <p:ph type="title"/>
          </p:nvPr>
        </p:nvSpPr>
        <p:spPr>
          <a:xfrm>
            <a:off x="433552" y="16627"/>
            <a:ext cx="7223619" cy="686823"/>
          </a:xfrm>
        </p:spPr>
        <p:txBody>
          <a:bodyPr/>
          <a:lstStyle/>
          <a:p>
            <a:r>
              <a:rPr kumimoji="1" lang="en-US" altLang="ja-JP" sz="2000" cap="none" dirty="0"/>
              <a:t>Folder Structure 2/3</a:t>
            </a:r>
            <a:endParaRPr kumimoji="1" lang="ja-JP" altLang="en-US" sz="2000" cap="none" dirty="0"/>
          </a:p>
        </p:txBody>
      </p:sp>
      <p:sp>
        <p:nvSpPr>
          <p:cNvPr id="6" name="コンテンツ プレースホルダー 2">
            <a:extLst>
              <a:ext uri="{FF2B5EF4-FFF2-40B4-BE49-F238E27FC236}">
                <a16:creationId xmlns:a16="http://schemas.microsoft.com/office/drawing/2014/main" id="{739FA8C0-D9B1-4EF9-AB76-6A7076594395}"/>
              </a:ext>
            </a:extLst>
          </p:cNvPr>
          <p:cNvSpPr txBox="1">
            <a:spLocks/>
          </p:cNvSpPr>
          <p:nvPr/>
        </p:nvSpPr>
        <p:spPr>
          <a:xfrm>
            <a:off x="67456" y="1176541"/>
            <a:ext cx="8961487" cy="5006901"/>
          </a:xfrm>
          <a:prstGeom prst="rect">
            <a:avLst/>
          </a:prstGeom>
        </p:spPr>
        <p:txBody>
          <a:bodyPr>
            <a:normAutofit/>
          </a:bodyPr>
          <a:lstStyle>
            <a:lvl1pPr marL="0" indent="0" algn="l" rtl="0" eaLnBrk="1" fontAlgn="base" hangingPunct="1">
              <a:lnSpc>
                <a:spcPct val="90000"/>
              </a:lnSpc>
              <a:spcBef>
                <a:spcPts val="750"/>
              </a:spcBef>
              <a:spcAft>
                <a:spcPct val="0"/>
              </a:spcAft>
              <a:buFontTx/>
              <a:buNone/>
              <a:defRPr kumimoji="1" sz="1800" b="0" i="0" kern="1200">
                <a:solidFill>
                  <a:schemeClr val="tx2"/>
                </a:solidFill>
                <a:latin typeface="Arial" panose="020B0604020202020204" pitchFamily="34" charset="0"/>
                <a:ea typeface="ヒラギノ角ゴ Pro W3" panose="020B0300000000000000" pitchFamily="34" charset="-128"/>
                <a:cs typeface="+mn-cs"/>
              </a:defRPr>
            </a:lvl1pPr>
            <a:lvl2pPr marL="3429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2pPr>
            <a:lvl3pPr marL="6858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3pPr>
            <a:lvl4pPr marL="10287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4pPr>
            <a:lvl5pPr marL="13716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638175" marR="0" lvl="0" indent="-457200" algn="l" defTabSz="914400" rtl="0" eaLnBrk="1" fontAlgn="base" latinLnBrk="0" hangingPunct="1">
              <a:lnSpc>
                <a:spcPct val="100000"/>
              </a:lnSpc>
              <a:spcBef>
                <a:spcPts val="600"/>
              </a:spcBef>
              <a:spcAft>
                <a:spcPts val="600"/>
              </a:spcAft>
              <a:buClrTx/>
              <a:buSzTx/>
              <a:buFont typeface="Wingdings" panose="05000000000000000000" pitchFamily="2" charset="2"/>
              <a:buChar char="u"/>
              <a:tabLst/>
              <a:defRPr/>
            </a:pPr>
            <a:endParaRPr kumimoji="1" lang="en-US" altLang="ja-JP" sz="2000" b="0" i="0" u="none" strike="noStrike" kern="1200" cap="none" spc="0" normalizeH="0" baseline="0" noProof="0" dirty="0">
              <a:ln>
                <a:noFill/>
              </a:ln>
              <a:solidFill>
                <a:srgbClr val="002F6C"/>
              </a:solidFill>
              <a:effectLst/>
              <a:uLnTx/>
              <a:uFillTx/>
              <a:latin typeface="Arial" panose="020B0604020202020204" pitchFamily="34" charset="0"/>
              <a:ea typeface="ヒラギノ角ゴ Pro W3" panose="020B0300000000000000" pitchFamily="34" charset="-128"/>
              <a:cs typeface="+mn-cs"/>
            </a:endParaRPr>
          </a:p>
        </p:txBody>
      </p:sp>
      <p:sp>
        <p:nvSpPr>
          <p:cNvPr id="5" name="テキスト プレースホルダー 1">
            <a:extLst>
              <a:ext uri="{FF2B5EF4-FFF2-40B4-BE49-F238E27FC236}">
                <a16:creationId xmlns:a16="http://schemas.microsoft.com/office/drawing/2014/main" id="{D1B28B1F-816C-4A2D-BBA1-CBFC4C58557E}"/>
              </a:ext>
            </a:extLst>
          </p:cNvPr>
          <p:cNvSpPr txBox="1">
            <a:spLocks/>
          </p:cNvSpPr>
          <p:nvPr/>
        </p:nvSpPr>
        <p:spPr>
          <a:xfrm>
            <a:off x="224972" y="961054"/>
            <a:ext cx="8781142" cy="5691538"/>
          </a:xfrm>
          <a:prstGeom prst="rect">
            <a:avLst/>
          </a:prstGeom>
        </p:spPr>
        <p:txBody>
          <a:bodyPr anchor="t"/>
          <a:lstStyle>
            <a:lvl1pPr marL="0" indent="0" algn="l" rtl="0" eaLnBrk="1" fontAlgn="base" hangingPunct="1">
              <a:lnSpc>
                <a:spcPct val="90000"/>
              </a:lnSpc>
              <a:spcBef>
                <a:spcPts val="750"/>
              </a:spcBef>
              <a:spcAft>
                <a:spcPct val="0"/>
              </a:spcAft>
              <a:buFontTx/>
              <a:buNone/>
              <a:defRPr sz="2000" b="0" i="0" kern="1200">
                <a:solidFill>
                  <a:schemeClr val="tx2"/>
                </a:solidFill>
                <a:latin typeface="Montserrat" pitchFamily="2" charset="77"/>
                <a:ea typeface="ヒラギノ角ゴ Pro W3" panose="020B0300000000000000" pitchFamily="34" charset="-128"/>
                <a:cs typeface="+mn-cs"/>
              </a:defRPr>
            </a:lvl1pPr>
            <a:lvl2pPr marL="3429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2pPr>
            <a:lvl3pPr marL="6858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3pPr>
            <a:lvl4pPr marL="10287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4pPr>
            <a:lvl5pPr marL="13716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ja-JP" sz="1600" dirty="0">
                <a:solidFill>
                  <a:schemeClr val="tx1"/>
                </a:solidFill>
                <a:latin typeface="Arial "/>
              </a:rPr>
              <a:t>Note the following points when storing the electronic study data into the abovementioned folder structure.</a:t>
            </a:r>
          </a:p>
          <a:p>
            <a:pPr marL="268288" indent="-268288">
              <a:buFont typeface="Arial" panose="020B0604020202020204" pitchFamily="34" charset="0"/>
              <a:buChar char="•"/>
            </a:pPr>
            <a:r>
              <a:rPr lang="en-US" altLang="ja-JP" sz="1400" dirty="0">
                <a:solidFill>
                  <a:schemeClr val="tx1"/>
                </a:solidFill>
                <a:latin typeface="Arial "/>
              </a:rPr>
              <a:t>The path length counting from the “m5” folder, including the file name, must be </a:t>
            </a:r>
            <a:r>
              <a:rPr lang="en-US" altLang="ja-JP" sz="1400" dirty="0">
                <a:solidFill>
                  <a:srgbClr val="FF0000"/>
                </a:solidFill>
                <a:latin typeface="Arial "/>
              </a:rPr>
              <a:t>160 characters or shorter</a:t>
            </a:r>
            <a:r>
              <a:rPr lang="en-US" altLang="ja-JP" sz="1400" dirty="0">
                <a:latin typeface="Arial "/>
              </a:rPr>
              <a:t>.</a:t>
            </a:r>
          </a:p>
          <a:p>
            <a:pPr marL="268288" indent="-268288">
              <a:buFont typeface="Arial" panose="020B0604020202020204" pitchFamily="34" charset="0"/>
              <a:buChar char="•"/>
            </a:pPr>
            <a:r>
              <a:rPr lang="en-US" altLang="ja-JP" sz="1400" dirty="0">
                <a:solidFill>
                  <a:schemeClr val="tx1"/>
                </a:solidFill>
                <a:latin typeface="Arial "/>
              </a:rPr>
              <a:t>Folder names should be </a:t>
            </a:r>
            <a:r>
              <a:rPr lang="en-US" altLang="ja-JP" sz="1400" dirty="0">
                <a:solidFill>
                  <a:srgbClr val="FF0000"/>
                </a:solidFill>
                <a:latin typeface="Arial "/>
              </a:rPr>
              <a:t>32 characters or fewer</a:t>
            </a:r>
            <a:r>
              <a:rPr lang="en-US" altLang="ja-JP" sz="1400" dirty="0">
                <a:solidFill>
                  <a:schemeClr val="tx1"/>
                </a:solidFill>
                <a:latin typeface="Arial "/>
              </a:rPr>
              <a:t>, and must be comprised of the following characters.</a:t>
            </a:r>
          </a:p>
          <a:p>
            <a:pPr marL="1004887" lvl="1" indent="-285750">
              <a:buFont typeface="Wingdings" panose="05000000000000000000" pitchFamily="2" charset="2"/>
              <a:buChar char="ü"/>
            </a:pPr>
            <a:r>
              <a:rPr lang="en-US" altLang="ja-JP" sz="1200" dirty="0">
                <a:latin typeface="Arial "/>
              </a:rPr>
              <a:t>Alphabetic characters from “a” to “z” [U+0061 to U+007A]</a:t>
            </a:r>
          </a:p>
          <a:p>
            <a:pPr marL="1004887" lvl="1" indent="-285750">
              <a:buFont typeface="Wingdings" panose="05000000000000000000" pitchFamily="2" charset="2"/>
              <a:buChar char="ü"/>
            </a:pPr>
            <a:r>
              <a:rPr lang="en-US" altLang="ja-JP" sz="1200" dirty="0">
                <a:latin typeface="Arial "/>
              </a:rPr>
              <a:t>Numbers from “0” to “9” [U+0030 to U+0039]</a:t>
            </a:r>
          </a:p>
          <a:p>
            <a:pPr marL="1004887" lvl="1" indent="-285750">
              <a:buFont typeface="Wingdings" panose="05000000000000000000" pitchFamily="2" charset="2"/>
              <a:buChar char="ü"/>
            </a:pPr>
            <a:r>
              <a:rPr lang="en-US" altLang="ja-JP" sz="1200" dirty="0">
                <a:latin typeface="Arial "/>
              </a:rPr>
              <a:t>Low line “_” [U+005F]</a:t>
            </a:r>
          </a:p>
          <a:p>
            <a:pPr marL="1004887" lvl="1" indent="-285750">
              <a:buFont typeface="Wingdings" panose="05000000000000000000" pitchFamily="2" charset="2"/>
              <a:buChar char="ü"/>
            </a:pPr>
            <a:r>
              <a:rPr lang="en-US" altLang="ja-JP" sz="1200" dirty="0">
                <a:latin typeface="Arial "/>
              </a:rPr>
              <a:t>Hyphen-minus “-” [U+002D]</a:t>
            </a:r>
          </a:p>
          <a:p>
            <a:pPr marL="268288" indent="-268288">
              <a:buFont typeface="Arial" panose="020B0604020202020204" pitchFamily="34" charset="0"/>
              <a:buChar char="•"/>
            </a:pPr>
            <a:r>
              <a:rPr lang="en-US" altLang="ja-JP" sz="1400" dirty="0">
                <a:solidFill>
                  <a:schemeClr val="tx1"/>
                </a:solidFill>
                <a:latin typeface="Arial "/>
              </a:rPr>
              <a:t>File names should be </a:t>
            </a:r>
            <a:r>
              <a:rPr lang="en-US" altLang="ja-JP" sz="1400" dirty="0">
                <a:solidFill>
                  <a:srgbClr val="FF0000"/>
                </a:solidFill>
                <a:latin typeface="Arial "/>
              </a:rPr>
              <a:t>32 characters or fewer for datasets </a:t>
            </a:r>
            <a:r>
              <a:rPr lang="en-US" altLang="ja-JP" sz="1400" dirty="0">
                <a:latin typeface="Arial "/>
              </a:rPr>
              <a:t>and </a:t>
            </a:r>
            <a:r>
              <a:rPr lang="en-US" altLang="ja-JP" sz="1400" dirty="0">
                <a:solidFill>
                  <a:srgbClr val="FF0000"/>
                </a:solidFill>
                <a:latin typeface="Arial "/>
              </a:rPr>
              <a:t>64 characters or fewer for files </a:t>
            </a:r>
            <a:r>
              <a:rPr lang="en-US" altLang="ja-JP" sz="1400" dirty="0">
                <a:solidFill>
                  <a:schemeClr val="tx1"/>
                </a:solidFill>
                <a:latin typeface="Arial "/>
              </a:rPr>
              <a:t>other than datasets (</a:t>
            </a:r>
            <a:r>
              <a:rPr lang="en-US" altLang="ja-JP" sz="1400" dirty="0">
                <a:solidFill>
                  <a:srgbClr val="FF0000"/>
                </a:solidFill>
                <a:latin typeface="Arial "/>
              </a:rPr>
              <a:t>including the extension</a:t>
            </a:r>
            <a:r>
              <a:rPr lang="en-US" altLang="ja-JP" sz="1400" dirty="0">
                <a:solidFill>
                  <a:schemeClr val="tx1"/>
                </a:solidFill>
                <a:latin typeface="Arial "/>
              </a:rPr>
              <a:t>), and the name excluding the dot and the extension must be comprised of the following characters.</a:t>
            </a:r>
          </a:p>
          <a:p>
            <a:pPr marL="1004887" lvl="1" indent="-285750">
              <a:buFont typeface="Wingdings" panose="05000000000000000000" pitchFamily="2" charset="2"/>
              <a:buChar char="ü"/>
            </a:pPr>
            <a:r>
              <a:rPr lang="en-US" altLang="ja-JP" sz="1200" dirty="0">
                <a:latin typeface="Arial "/>
              </a:rPr>
              <a:t>Alphabetic characters from “a” to “z” [U+0061 to U+007A]</a:t>
            </a:r>
          </a:p>
          <a:p>
            <a:pPr marL="1004887" lvl="1" indent="-285750">
              <a:buFont typeface="Wingdings" panose="05000000000000000000" pitchFamily="2" charset="2"/>
              <a:buChar char="ü"/>
            </a:pPr>
            <a:r>
              <a:rPr lang="en-US" altLang="ja-JP" sz="1200" dirty="0">
                <a:latin typeface="Arial "/>
              </a:rPr>
              <a:t>Numbers from “0” to “9” [U+0030 to U+0039]</a:t>
            </a:r>
          </a:p>
          <a:p>
            <a:pPr marL="1004887" lvl="1" indent="-285750">
              <a:buFont typeface="Wingdings" panose="05000000000000000000" pitchFamily="2" charset="2"/>
              <a:buChar char="ü"/>
            </a:pPr>
            <a:r>
              <a:rPr lang="en-US" altLang="ja-JP" sz="1200" dirty="0">
                <a:latin typeface="Arial "/>
              </a:rPr>
              <a:t>Low line “_” [U+005F]</a:t>
            </a:r>
          </a:p>
          <a:p>
            <a:pPr marL="1004887" lvl="1" indent="-285750">
              <a:buFont typeface="Wingdings" panose="05000000000000000000" pitchFamily="2" charset="2"/>
              <a:buChar char="ü"/>
            </a:pPr>
            <a:r>
              <a:rPr lang="en-US" altLang="ja-JP" sz="1200" dirty="0">
                <a:latin typeface="Arial "/>
              </a:rPr>
              <a:t>Hyphen-minus “-” [U+002D] </a:t>
            </a:r>
            <a:endParaRPr lang="en-US" altLang="ja-JP" sz="1600" dirty="0">
              <a:latin typeface="Arial "/>
            </a:endParaRPr>
          </a:p>
          <a:p>
            <a:pPr marL="268288" indent="-268288">
              <a:buFont typeface="Arial" panose="020B0604020202020204" pitchFamily="34" charset="0"/>
              <a:buChar char="•"/>
            </a:pPr>
            <a:r>
              <a:rPr lang="en-US" altLang="ja-JP" sz="1400" dirty="0">
                <a:solidFill>
                  <a:schemeClr val="tx1"/>
                </a:solidFill>
                <a:latin typeface="Arial "/>
              </a:rPr>
              <a:t>The data guide, define.xml, and style sheet must be stored in the same folder as their corresponding dataset. The style sheet should display the information in the define.xml, which is to be submitted to the PMDA.</a:t>
            </a:r>
          </a:p>
          <a:p>
            <a:pPr marL="268288" indent="-268288">
              <a:buFont typeface="Arial" panose="020B0604020202020204" pitchFamily="34" charset="0"/>
              <a:buChar char="•"/>
            </a:pPr>
            <a:r>
              <a:rPr lang="en-US" altLang="ja-JP" sz="1400" dirty="0">
                <a:solidFill>
                  <a:schemeClr val="tx1"/>
                </a:solidFill>
                <a:latin typeface="Arial "/>
              </a:rPr>
              <a:t>If there is no file to store the data, this folder should not be created.</a:t>
            </a:r>
          </a:p>
          <a:p>
            <a:pPr marL="268288" indent="-268288">
              <a:buFont typeface="Arial" panose="020B0604020202020204" pitchFamily="34" charset="0"/>
              <a:buChar char="•"/>
            </a:pPr>
            <a:r>
              <a:rPr lang="en-US" altLang="ja-JP" sz="1400" dirty="0">
                <a:solidFill>
                  <a:schemeClr val="tx1"/>
                </a:solidFill>
                <a:latin typeface="Arial "/>
              </a:rPr>
              <a:t>When storing the electronic study data in the field of clinical pharmacology in a format other than the CDISC standard, one example is to create and store it in a “cp” folder under the “analysis” folder as mentioned in the table below. In such a case, there will be no special restriction on the folder structure within the “cp” folder. The method of storing the data is not limited to that mentioned above. However, regardless of the method of storage, the above considerations on path length, folder name, and file name must be followed. It is preferable to consult the PMDA beforehand on the method of storing the data.” is as follows.</a:t>
            </a:r>
          </a:p>
        </p:txBody>
      </p:sp>
    </p:spTree>
    <p:extLst>
      <p:ext uri="{BB962C8B-B14F-4D97-AF65-F5344CB8AC3E}">
        <p14:creationId xmlns:p14="http://schemas.microsoft.com/office/powerpoint/2010/main" val="2698185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EB24B91-3661-4E00-B171-3D54B1178017}"/>
              </a:ext>
            </a:extLst>
          </p:cNvPr>
          <p:cNvSpPr>
            <a:spLocks noGrp="1"/>
          </p:cNvSpPr>
          <p:nvPr>
            <p:ph type="title"/>
          </p:nvPr>
        </p:nvSpPr>
        <p:spPr>
          <a:xfrm>
            <a:off x="433552" y="16627"/>
            <a:ext cx="7223619" cy="686823"/>
          </a:xfrm>
        </p:spPr>
        <p:txBody>
          <a:bodyPr/>
          <a:lstStyle/>
          <a:p>
            <a:r>
              <a:rPr kumimoji="1" lang="en-US" altLang="ja-JP" sz="2000" cap="none" dirty="0"/>
              <a:t>Folder Structure 3/3</a:t>
            </a:r>
            <a:endParaRPr kumimoji="1" lang="ja-JP" altLang="en-US" sz="2000" cap="none" dirty="0"/>
          </a:p>
        </p:txBody>
      </p:sp>
      <p:sp>
        <p:nvSpPr>
          <p:cNvPr id="6" name="コンテンツ プレースホルダー 2">
            <a:extLst>
              <a:ext uri="{FF2B5EF4-FFF2-40B4-BE49-F238E27FC236}">
                <a16:creationId xmlns:a16="http://schemas.microsoft.com/office/drawing/2014/main" id="{739FA8C0-D9B1-4EF9-AB76-6A7076594395}"/>
              </a:ext>
            </a:extLst>
          </p:cNvPr>
          <p:cNvSpPr txBox="1">
            <a:spLocks/>
          </p:cNvSpPr>
          <p:nvPr/>
        </p:nvSpPr>
        <p:spPr>
          <a:xfrm>
            <a:off x="67456" y="1176541"/>
            <a:ext cx="8961487" cy="5006901"/>
          </a:xfrm>
          <a:prstGeom prst="rect">
            <a:avLst/>
          </a:prstGeom>
        </p:spPr>
        <p:txBody>
          <a:bodyPr>
            <a:normAutofit/>
          </a:bodyPr>
          <a:lstStyle>
            <a:lvl1pPr marL="0" indent="0" algn="l" rtl="0" eaLnBrk="1" fontAlgn="base" hangingPunct="1">
              <a:lnSpc>
                <a:spcPct val="90000"/>
              </a:lnSpc>
              <a:spcBef>
                <a:spcPts val="750"/>
              </a:spcBef>
              <a:spcAft>
                <a:spcPct val="0"/>
              </a:spcAft>
              <a:buFontTx/>
              <a:buNone/>
              <a:defRPr kumimoji="1" sz="1800" b="0" i="0" kern="1200">
                <a:solidFill>
                  <a:schemeClr val="tx2"/>
                </a:solidFill>
                <a:latin typeface="Arial" panose="020B0604020202020204" pitchFamily="34" charset="0"/>
                <a:ea typeface="ヒラギノ角ゴ Pro W3" panose="020B0300000000000000" pitchFamily="34" charset="-128"/>
                <a:cs typeface="+mn-cs"/>
              </a:defRPr>
            </a:lvl1pPr>
            <a:lvl2pPr marL="3429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2pPr>
            <a:lvl3pPr marL="6858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3pPr>
            <a:lvl4pPr marL="10287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4pPr>
            <a:lvl5pPr marL="13716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638175" marR="0" lvl="0" indent="-457200" algn="l" defTabSz="914400" rtl="0" eaLnBrk="1" fontAlgn="base" latinLnBrk="0" hangingPunct="1">
              <a:lnSpc>
                <a:spcPct val="100000"/>
              </a:lnSpc>
              <a:spcBef>
                <a:spcPts val="600"/>
              </a:spcBef>
              <a:spcAft>
                <a:spcPts val="600"/>
              </a:spcAft>
              <a:buClrTx/>
              <a:buSzTx/>
              <a:buFont typeface="Wingdings" panose="05000000000000000000" pitchFamily="2" charset="2"/>
              <a:buChar char="u"/>
              <a:tabLst/>
              <a:defRPr/>
            </a:pPr>
            <a:endParaRPr kumimoji="1" lang="en-US" altLang="ja-JP" sz="2000" b="0" i="0" u="none" strike="noStrike" kern="1200" cap="none" spc="0" normalizeH="0" baseline="0" noProof="0" dirty="0">
              <a:ln>
                <a:noFill/>
              </a:ln>
              <a:solidFill>
                <a:srgbClr val="002F6C"/>
              </a:solidFill>
              <a:effectLst/>
              <a:uLnTx/>
              <a:uFillTx/>
              <a:latin typeface="Arial" panose="020B0604020202020204" pitchFamily="34" charset="0"/>
              <a:ea typeface="ヒラギノ角ゴ Pro W3" panose="020B0300000000000000" pitchFamily="34" charset="-128"/>
              <a:cs typeface="+mn-cs"/>
            </a:endParaRPr>
          </a:p>
        </p:txBody>
      </p:sp>
      <p:pic>
        <p:nvPicPr>
          <p:cNvPr id="5" name="Picture 4">
            <a:extLst>
              <a:ext uri="{FF2B5EF4-FFF2-40B4-BE49-F238E27FC236}">
                <a16:creationId xmlns:a16="http://schemas.microsoft.com/office/drawing/2014/main" id="{478FE4A1-71D0-46BA-A28D-6F145B12114A}"/>
              </a:ext>
            </a:extLst>
          </p:cNvPr>
          <p:cNvPicPr>
            <a:picLocks noChangeAspect="1"/>
          </p:cNvPicPr>
          <p:nvPr/>
        </p:nvPicPr>
        <p:blipFill>
          <a:blip r:embed="rId2"/>
          <a:stretch>
            <a:fillRect/>
          </a:stretch>
        </p:blipFill>
        <p:spPr>
          <a:xfrm>
            <a:off x="4595009" y="3851083"/>
            <a:ext cx="4572000" cy="772438"/>
          </a:xfrm>
          <a:prstGeom prst="rect">
            <a:avLst/>
          </a:prstGeom>
        </p:spPr>
      </p:pic>
      <p:pic>
        <p:nvPicPr>
          <p:cNvPr id="7" name="Picture 6">
            <a:extLst>
              <a:ext uri="{FF2B5EF4-FFF2-40B4-BE49-F238E27FC236}">
                <a16:creationId xmlns:a16="http://schemas.microsoft.com/office/drawing/2014/main" id="{E5194F72-E17D-4782-BA74-A14015F8D2F8}"/>
              </a:ext>
            </a:extLst>
          </p:cNvPr>
          <p:cNvPicPr>
            <a:picLocks noChangeAspect="1"/>
          </p:cNvPicPr>
          <p:nvPr/>
        </p:nvPicPr>
        <p:blipFill rotWithShape="1">
          <a:blip r:embed="rId3"/>
          <a:srcRect b="38286"/>
          <a:stretch/>
        </p:blipFill>
        <p:spPr>
          <a:xfrm>
            <a:off x="0" y="1069909"/>
            <a:ext cx="4572000" cy="4285686"/>
          </a:xfrm>
          <a:prstGeom prst="rect">
            <a:avLst/>
          </a:prstGeom>
        </p:spPr>
      </p:pic>
      <p:pic>
        <p:nvPicPr>
          <p:cNvPr id="8" name="Picture 7">
            <a:extLst>
              <a:ext uri="{FF2B5EF4-FFF2-40B4-BE49-F238E27FC236}">
                <a16:creationId xmlns:a16="http://schemas.microsoft.com/office/drawing/2014/main" id="{635FBE40-2C0B-4251-9265-9C043F4456C5}"/>
              </a:ext>
            </a:extLst>
          </p:cNvPr>
          <p:cNvPicPr>
            <a:picLocks noChangeAspect="1"/>
          </p:cNvPicPr>
          <p:nvPr/>
        </p:nvPicPr>
        <p:blipFill rotWithShape="1">
          <a:blip r:embed="rId3"/>
          <a:srcRect t="61411"/>
          <a:stretch/>
        </p:blipFill>
        <p:spPr>
          <a:xfrm>
            <a:off x="4571999" y="1353099"/>
            <a:ext cx="4596098" cy="2693923"/>
          </a:xfrm>
          <a:prstGeom prst="rect">
            <a:avLst/>
          </a:prstGeom>
        </p:spPr>
      </p:pic>
      <p:pic>
        <p:nvPicPr>
          <p:cNvPr id="9" name="Picture 8">
            <a:extLst>
              <a:ext uri="{FF2B5EF4-FFF2-40B4-BE49-F238E27FC236}">
                <a16:creationId xmlns:a16="http://schemas.microsoft.com/office/drawing/2014/main" id="{F3E925A2-9F13-4A67-9B26-F14CF99AD290}"/>
              </a:ext>
            </a:extLst>
          </p:cNvPr>
          <p:cNvPicPr>
            <a:picLocks noChangeAspect="1"/>
          </p:cNvPicPr>
          <p:nvPr/>
        </p:nvPicPr>
        <p:blipFill rotWithShape="1">
          <a:blip r:embed="rId3"/>
          <a:srcRect t="1757" b="95685"/>
          <a:stretch/>
        </p:blipFill>
        <p:spPr>
          <a:xfrm>
            <a:off x="4572000" y="1196294"/>
            <a:ext cx="4596098" cy="178576"/>
          </a:xfrm>
          <a:prstGeom prst="rect">
            <a:avLst/>
          </a:prstGeom>
        </p:spPr>
      </p:pic>
    </p:spTree>
    <p:extLst>
      <p:ext uri="{BB962C8B-B14F-4D97-AF65-F5344CB8AC3E}">
        <p14:creationId xmlns:p14="http://schemas.microsoft.com/office/powerpoint/2010/main" val="70226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EB24B91-3661-4E00-B171-3D54B1178017}"/>
              </a:ext>
            </a:extLst>
          </p:cNvPr>
          <p:cNvSpPr>
            <a:spLocks noGrp="1"/>
          </p:cNvSpPr>
          <p:nvPr>
            <p:ph type="title"/>
          </p:nvPr>
        </p:nvSpPr>
        <p:spPr>
          <a:xfrm>
            <a:off x="433552" y="16627"/>
            <a:ext cx="7223619" cy="686823"/>
          </a:xfrm>
        </p:spPr>
        <p:txBody>
          <a:bodyPr/>
          <a:lstStyle/>
          <a:p>
            <a:endParaRPr kumimoji="1" lang="ja-JP" altLang="en-US" sz="2000" cap="none" dirty="0"/>
          </a:p>
        </p:txBody>
      </p:sp>
      <p:sp>
        <p:nvSpPr>
          <p:cNvPr id="6" name="コンテンツ プレースホルダー 2">
            <a:extLst>
              <a:ext uri="{FF2B5EF4-FFF2-40B4-BE49-F238E27FC236}">
                <a16:creationId xmlns:a16="http://schemas.microsoft.com/office/drawing/2014/main" id="{739FA8C0-D9B1-4EF9-AB76-6A7076594395}"/>
              </a:ext>
            </a:extLst>
          </p:cNvPr>
          <p:cNvSpPr txBox="1">
            <a:spLocks/>
          </p:cNvSpPr>
          <p:nvPr/>
        </p:nvSpPr>
        <p:spPr>
          <a:xfrm>
            <a:off x="67456" y="1176541"/>
            <a:ext cx="8961487" cy="5006901"/>
          </a:xfrm>
          <a:prstGeom prst="rect">
            <a:avLst/>
          </a:prstGeom>
        </p:spPr>
        <p:txBody>
          <a:bodyPr>
            <a:normAutofit/>
          </a:bodyPr>
          <a:lstStyle>
            <a:lvl1pPr marL="0" indent="0" algn="l" rtl="0" eaLnBrk="1" fontAlgn="base" hangingPunct="1">
              <a:lnSpc>
                <a:spcPct val="90000"/>
              </a:lnSpc>
              <a:spcBef>
                <a:spcPts val="750"/>
              </a:spcBef>
              <a:spcAft>
                <a:spcPct val="0"/>
              </a:spcAft>
              <a:buFontTx/>
              <a:buNone/>
              <a:defRPr kumimoji="1" sz="1800" b="0" i="0" kern="1200">
                <a:solidFill>
                  <a:schemeClr val="tx2"/>
                </a:solidFill>
                <a:latin typeface="Arial" panose="020B0604020202020204" pitchFamily="34" charset="0"/>
                <a:ea typeface="ヒラギノ角ゴ Pro W3" panose="020B0300000000000000" pitchFamily="34" charset="-128"/>
                <a:cs typeface="+mn-cs"/>
              </a:defRPr>
            </a:lvl1pPr>
            <a:lvl2pPr marL="3429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2pPr>
            <a:lvl3pPr marL="6858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3pPr>
            <a:lvl4pPr marL="10287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4pPr>
            <a:lvl5pPr marL="13716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638175" marR="0" lvl="0" indent="-457200" algn="l" defTabSz="914400" rtl="0" eaLnBrk="1" fontAlgn="base" latinLnBrk="0" hangingPunct="1">
              <a:lnSpc>
                <a:spcPct val="100000"/>
              </a:lnSpc>
              <a:spcBef>
                <a:spcPts val="600"/>
              </a:spcBef>
              <a:spcAft>
                <a:spcPts val="600"/>
              </a:spcAft>
              <a:buClrTx/>
              <a:buSzTx/>
              <a:buFont typeface="Wingdings" panose="05000000000000000000" pitchFamily="2" charset="2"/>
              <a:buChar char="u"/>
              <a:tabLst/>
              <a:defRPr/>
            </a:pPr>
            <a:endParaRPr kumimoji="1" lang="en-US" altLang="ja-JP" sz="2000" b="0" i="0" u="none" strike="noStrike" kern="1200" cap="none" spc="0" normalizeH="0" baseline="0" noProof="0" dirty="0">
              <a:ln>
                <a:noFill/>
              </a:ln>
              <a:solidFill>
                <a:srgbClr val="002F6C"/>
              </a:solidFill>
              <a:effectLst/>
              <a:uLnTx/>
              <a:uFillTx/>
              <a:latin typeface="Arial" panose="020B0604020202020204" pitchFamily="34" charset="0"/>
              <a:ea typeface="ヒラギノ角ゴ Pro W3" panose="020B0300000000000000" pitchFamily="34" charset="-128"/>
              <a:cs typeface="+mn-cs"/>
            </a:endParaRPr>
          </a:p>
        </p:txBody>
      </p:sp>
    </p:spTree>
    <p:extLst>
      <p:ext uri="{BB962C8B-B14F-4D97-AF65-F5344CB8AC3E}">
        <p14:creationId xmlns:p14="http://schemas.microsoft.com/office/powerpoint/2010/main" val="3472767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EB24B91-3661-4E00-B171-3D54B1178017}"/>
              </a:ext>
            </a:extLst>
          </p:cNvPr>
          <p:cNvSpPr>
            <a:spLocks noGrp="1"/>
          </p:cNvSpPr>
          <p:nvPr>
            <p:ph type="title"/>
          </p:nvPr>
        </p:nvSpPr>
        <p:spPr>
          <a:xfrm>
            <a:off x="433552" y="16627"/>
            <a:ext cx="7223619" cy="686823"/>
          </a:xfrm>
        </p:spPr>
        <p:txBody>
          <a:bodyPr/>
          <a:lstStyle/>
          <a:p>
            <a:r>
              <a:rPr kumimoji="1" lang="en-US" altLang="ja-JP" sz="2000" cap="none" dirty="0"/>
              <a:t>Introduction</a:t>
            </a:r>
            <a:endParaRPr kumimoji="1" lang="ja-JP" altLang="en-US" sz="2000" cap="none" dirty="0"/>
          </a:p>
        </p:txBody>
      </p:sp>
      <p:sp>
        <p:nvSpPr>
          <p:cNvPr id="5" name="テキスト ボックス 1">
            <a:extLst>
              <a:ext uri="{FF2B5EF4-FFF2-40B4-BE49-F238E27FC236}">
                <a16:creationId xmlns:a16="http://schemas.microsoft.com/office/drawing/2014/main" id="{4C7D572F-5AA2-4215-8E54-F7233580907B}"/>
              </a:ext>
            </a:extLst>
          </p:cNvPr>
          <p:cNvSpPr txBox="1"/>
          <p:nvPr/>
        </p:nvSpPr>
        <p:spPr>
          <a:xfrm>
            <a:off x="466864" y="1100748"/>
            <a:ext cx="8194057" cy="3908762"/>
          </a:xfrm>
          <a:prstGeom prst="rect">
            <a:avLst/>
          </a:prstGeom>
          <a:noFill/>
        </p:spPr>
        <p:txBody>
          <a:bodyPr wrap="square" rtlCol="0">
            <a:spAutoFit/>
          </a:bodyPr>
          <a:lstStyle/>
          <a:p>
            <a:r>
              <a:rPr lang="en-US" altLang="ja-JP" sz="2400" u="sng" dirty="0">
                <a:solidFill>
                  <a:schemeClr val="accent1"/>
                </a:solidFill>
                <a:latin typeface="Arial "/>
              </a:rPr>
              <a:t>Purpose</a:t>
            </a:r>
          </a:p>
          <a:p>
            <a:endParaRPr lang="en-US" altLang="ja-JP" sz="2000" dirty="0">
              <a:solidFill>
                <a:schemeClr val="accent1"/>
              </a:solidFill>
              <a:latin typeface="Arial "/>
            </a:endParaRPr>
          </a:p>
          <a:p>
            <a:r>
              <a:rPr lang="en-US" altLang="ja-JP" sz="2000" dirty="0">
                <a:solidFill>
                  <a:schemeClr val="accent1"/>
                </a:solidFill>
                <a:latin typeface="Arial "/>
              </a:rPr>
              <a:t>This</a:t>
            </a:r>
            <a:r>
              <a:rPr lang="ja-JP" altLang="en-US" sz="2000" dirty="0">
                <a:solidFill>
                  <a:schemeClr val="accent1"/>
                </a:solidFill>
                <a:latin typeface="Arial "/>
              </a:rPr>
              <a:t> </a:t>
            </a:r>
            <a:r>
              <a:rPr lang="en-US" altLang="ja-JP" sz="2000" dirty="0">
                <a:solidFill>
                  <a:schemeClr val="accent1"/>
                </a:solidFill>
                <a:latin typeface="Arial "/>
              </a:rPr>
              <a:t>slide</a:t>
            </a:r>
            <a:r>
              <a:rPr lang="ja-JP" altLang="en-US" sz="2000" dirty="0">
                <a:solidFill>
                  <a:schemeClr val="accent1"/>
                </a:solidFill>
                <a:latin typeface="Arial "/>
              </a:rPr>
              <a:t> </a:t>
            </a:r>
            <a:r>
              <a:rPr lang="en-US" altLang="ja-JP" sz="2000" dirty="0">
                <a:solidFill>
                  <a:schemeClr val="accent1"/>
                </a:solidFill>
                <a:latin typeface="Arial "/>
              </a:rPr>
              <a:t>provides</a:t>
            </a:r>
            <a:r>
              <a:rPr lang="ja-JP" altLang="en-US" sz="2000" dirty="0">
                <a:solidFill>
                  <a:schemeClr val="accent1"/>
                </a:solidFill>
                <a:latin typeface="Arial "/>
              </a:rPr>
              <a:t> </a:t>
            </a:r>
            <a:r>
              <a:rPr lang="en-US" altLang="ja-JP" sz="2000" dirty="0">
                <a:solidFill>
                  <a:schemeClr val="accent1"/>
                </a:solidFill>
                <a:latin typeface="Arial "/>
              </a:rPr>
              <a:t>the guide to confirm a scope of electronic data(</a:t>
            </a:r>
            <a:r>
              <a:rPr lang="en-US" altLang="ja-JP" sz="2000" dirty="0" err="1">
                <a:solidFill>
                  <a:schemeClr val="accent1"/>
                </a:solidFill>
                <a:latin typeface="Arial "/>
              </a:rPr>
              <a:t>eData</a:t>
            </a:r>
            <a:r>
              <a:rPr lang="en-US" altLang="ja-JP" sz="2000" dirty="0">
                <a:solidFill>
                  <a:schemeClr val="accent1"/>
                </a:solidFill>
                <a:latin typeface="Arial "/>
              </a:rPr>
              <a:t>) submission and to prepare the </a:t>
            </a:r>
            <a:r>
              <a:rPr lang="en-US" altLang="ja-JP" sz="2000" dirty="0" err="1">
                <a:solidFill>
                  <a:schemeClr val="accent1"/>
                </a:solidFill>
                <a:latin typeface="Arial "/>
              </a:rPr>
              <a:t>eData</a:t>
            </a:r>
            <a:r>
              <a:rPr lang="en-US" altLang="ja-JP" sz="2000" dirty="0">
                <a:solidFill>
                  <a:schemeClr val="accent1"/>
                </a:solidFill>
                <a:latin typeface="Arial "/>
              </a:rPr>
              <a:t> package for J-NDA. </a:t>
            </a:r>
          </a:p>
          <a:p>
            <a:r>
              <a:rPr lang="en-US" altLang="ja-JP" sz="2000" dirty="0">
                <a:solidFill>
                  <a:schemeClr val="accent1"/>
                </a:solidFill>
                <a:latin typeface="Arial "/>
              </a:rPr>
              <a:t>It’s recommended for Global and Japan NCCQP to follow the process shown in this slide.</a:t>
            </a:r>
          </a:p>
          <a:p>
            <a:endParaRPr kumimoji="1" lang="en-US" altLang="ja-JP" sz="2000" dirty="0">
              <a:latin typeface="Montserrat" panose="00000500000000000000" pitchFamily="2" charset="0"/>
            </a:endParaRPr>
          </a:p>
          <a:p>
            <a:endParaRPr kumimoji="1" lang="en-US" altLang="ja-JP" sz="2000" dirty="0">
              <a:latin typeface="Montserrat" panose="00000500000000000000" pitchFamily="2" charset="0"/>
            </a:endParaRPr>
          </a:p>
          <a:p>
            <a:r>
              <a:rPr lang="en-US" altLang="ja-JP" sz="2400" u="sng" dirty="0">
                <a:solidFill>
                  <a:schemeClr val="accent1"/>
                </a:solidFill>
                <a:latin typeface="Arial "/>
              </a:rPr>
              <a:t>Scope</a:t>
            </a:r>
          </a:p>
          <a:p>
            <a:endParaRPr lang="en-US" altLang="ja-JP" sz="2000" dirty="0">
              <a:solidFill>
                <a:schemeClr val="accent1"/>
              </a:solidFill>
              <a:latin typeface="Arial "/>
            </a:endParaRPr>
          </a:p>
          <a:p>
            <a:r>
              <a:rPr lang="en-US" altLang="ja-JP" sz="2000" dirty="0">
                <a:solidFill>
                  <a:schemeClr val="accent1"/>
                </a:solidFill>
                <a:latin typeface="Arial "/>
              </a:rPr>
              <a:t>Preparation of </a:t>
            </a:r>
            <a:r>
              <a:rPr lang="en-US" altLang="ja-JP" sz="2000" dirty="0" err="1">
                <a:solidFill>
                  <a:schemeClr val="accent1"/>
                </a:solidFill>
                <a:latin typeface="Arial "/>
              </a:rPr>
              <a:t>eData</a:t>
            </a:r>
            <a:r>
              <a:rPr lang="en-US" altLang="ja-JP" sz="2000" dirty="0">
                <a:solidFill>
                  <a:schemeClr val="accent1"/>
                </a:solidFill>
                <a:latin typeface="Arial "/>
              </a:rPr>
              <a:t> package </a:t>
            </a:r>
            <a:r>
              <a:rPr lang="en-US" altLang="ja-JP" sz="2000" dirty="0">
                <a:solidFill>
                  <a:srgbClr val="FF0000"/>
                </a:solidFill>
                <a:latin typeface="Arial "/>
              </a:rPr>
              <a:t>related to NCCQP </a:t>
            </a:r>
            <a:r>
              <a:rPr lang="en-US" altLang="ja-JP" sz="2000" dirty="0">
                <a:solidFill>
                  <a:schemeClr val="accent1"/>
                </a:solidFill>
                <a:latin typeface="Arial "/>
              </a:rPr>
              <a:t>for all J-NDA and J-</a:t>
            </a:r>
            <a:r>
              <a:rPr lang="en-US" altLang="ja-JP" sz="2000" dirty="0" err="1">
                <a:solidFill>
                  <a:schemeClr val="accent1"/>
                </a:solidFill>
                <a:latin typeface="Arial "/>
              </a:rPr>
              <a:t>sNDA</a:t>
            </a:r>
            <a:r>
              <a:rPr lang="en-US" altLang="ja-JP" sz="2000" dirty="0">
                <a:solidFill>
                  <a:schemeClr val="accent1"/>
                </a:solidFill>
                <a:latin typeface="Arial "/>
              </a:rPr>
              <a:t> submission </a:t>
            </a:r>
          </a:p>
        </p:txBody>
      </p:sp>
    </p:spTree>
    <p:extLst>
      <p:ext uri="{BB962C8B-B14F-4D97-AF65-F5344CB8AC3E}">
        <p14:creationId xmlns:p14="http://schemas.microsoft.com/office/powerpoint/2010/main" val="1423301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EB24B91-3661-4E00-B171-3D54B1178017}"/>
              </a:ext>
            </a:extLst>
          </p:cNvPr>
          <p:cNvSpPr>
            <a:spLocks noGrp="1"/>
          </p:cNvSpPr>
          <p:nvPr>
            <p:ph type="title"/>
          </p:nvPr>
        </p:nvSpPr>
        <p:spPr>
          <a:xfrm>
            <a:off x="433552" y="16627"/>
            <a:ext cx="7223619" cy="686823"/>
          </a:xfrm>
        </p:spPr>
        <p:txBody>
          <a:bodyPr/>
          <a:lstStyle/>
          <a:p>
            <a:r>
              <a:rPr lang="en-US" altLang="ja-JP" sz="2000" cap="none" dirty="0"/>
              <a:t>Basic Flow of </a:t>
            </a:r>
            <a:r>
              <a:rPr lang="en-US" altLang="ja-JP" sz="2000" cap="none" dirty="0" err="1"/>
              <a:t>eData</a:t>
            </a:r>
            <a:r>
              <a:rPr lang="en-US" altLang="ja-JP" sz="2000" cap="none" dirty="0"/>
              <a:t> Submission</a:t>
            </a:r>
            <a:endParaRPr kumimoji="1" lang="ja-JP" altLang="en-US" sz="2000" cap="none" dirty="0"/>
          </a:p>
        </p:txBody>
      </p:sp>
      <p:sp>
        <p:nvSpPr>
          <p:cNvPr id="6" name="テキスト ボックス 5">
            <a:extLst>
              <a:ext uri="{FF2B5EF4-FFF2-40B4-BE49-F238E27FC236}">
                <a16:creationId xmlns:a16="http://schemas.microsoft.com/office/drawing/2014/main" id="{2406145A-B12A-42FB-8B28-2A8967A73D93}"/>
              </a:ext>
            </a:extLst>
          </p:cNvPr>
          <p:cNvSpPr txBox="1"/>
          <p:nvPr/>
        </p:nvSpPr>
        <p:spPr>
          <a:xfrm>
            <a:off x="350980" y="919926"/>
            <a:ext cx="8451273" cy="1200329"/>
          </a:xfrm>
          <a:prstGeom prst="rect">
            <a:avLst/>
          </a:prstGeom>
          <a:noFill/>
        </p:spPr>
        <p:txBody>
          <a:bodyPr wrap="square">
            <a:spAutoFit/>
          </a:bodyPr>
          <a:lstStyle/>
          <a:p>
            <a:pPr algn="l"/>
            <a:r>
              <a:rPr lang="en-US" altLang="ja-JP" sz="1800" b="0" i="0" u="none" strike="noStrike" baseline="0" dirty="0">
                <a:latin typeface="Arial "/>
                <a:cs typeface="Calibri" panose="020F0502020204030204" pitchFamily="34" charset="0"/>
              </a:rPr>
              <a:t>The applicant must confirm with the PMDA on </a:t>
            </a:r>
            <a:r>
              <a:rPr lang="en-US" altLang="ja-JP" sz="1800" b="0" i="0" u="none" strike="noStrike" baseline="0" dirty="0">
                <a:highlight>
                  <a:srgbClr val="FFFF00"/>
                </a:highlight>
                <a:latin typeface="Arial "/>
                <a:cs typeface="Calibri" panose="020F0502020204030204" pitchFamily="34" charset="0"/>
              </a:rPr>
              <a:t>the scope of the </a:t>
            </a:r>
            <a:r>
              <a:rPr lang="en-US" altLang="ja-JP" sz="1800" b="0" i="0" u="none" strike="noStrike" baseline="0" dirty="0" err="1">
                <a:highlight>
                  <a:srgbClr val="FFFF00"/>
                </a:highlight>
                <a:latin typeface="Arial "/>
                <a:cs typeface="Calibri" panose="020F0502020204030204" pitchFamily="34" charset="0"/>
              </a:rPr>
              <a:t>eData</a:t>
            </a:r>
            <a:r>
              <a:rPr lang="en-US" altLang="ja-JP" sz="1800" b="0" i="0" u="none" strike="noStrike" baseline="0" dirty="0">
                <a:highlight>
                  <a:srgbClr val="FFFF00"/>
                </a:highlight>
                <a:latin typeface="Arial "/>
                <a:cs typeface="Calibri" panose="020F0502020204030204" pitchFamily="34" charset="0"/>
              </a:rPr>
              <a:t> submission along with the appropriateness of the clinical data package </a:t>
            </a:r>
            <a:r>
              <a:rPr lang="en-US" altLang="ja-JP" sz="1800" b="0" i="0" u="none" strike="noStrike" baseline="0" dirty="0">
                <a:latin typeface="Arial "/>
                <a:cs typeface="Calibri" panose="020F0502020204030204" pitchFamily="34" charset="0"/>
              </a:rPr>
              <a:t>by utilizing clinical trial consultations, a consultation on preparation of submission of electronic study data, and a consultation on expected review schedule, etc.</a:t>
            </a:r>
            <a:endParaRPr lang="ja-JP" altLang="en-US" dirty="0">
              <a:latin typeface="Arial "/>
              <a:cs typeface="Calibri" panose="020F0502020204030204" pitchFamily="34" charset="0"/>
            </a:endParaRPr>
          </a:p>
        </p:txBody>
      </p:sp>
      <p:graphicFrame>
        <p:nvGraphicFramePr>
          <p:cNvPr id="7" name="図表 8">
            <a:extLst>
              <a:ext uri="{FF2B5EF4-FFF2-40B4-BE49-F238E27FC236}">
                <a16:creationId xmlns:a16="http://schemas.microsoft.com/office/drawing/2014/main" id="{2048A1F6-B574-45AC-AFAD-E32F91FA79BF}"/>
              </a:ext>
            </a:extLst>
          </p:cNvPr>
          <p:cNvGraphicFramePr/>
          <p:nvPr/>
        </p:nvGraphicFramePr>
        <p:xfrm>
          <a:off x="203198" y="2068945"/>
          <a:ext cx="8719128" cy="47890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テキスト ボックス 7">
            <a:extLst>
              <a:ext uri="{FF2B5EF4-FFF2-40B4-BE49-F238E27FC236}">
                <a16:creationId xmlns:a16="http://schemas.microsoft.com/office/drawing/2014/main" id="{6B069962-592E-4ABA-A64F-2FF02336E5E0}"/>
              </a:ext>
            </a:extLst>
          </p:cNvPr>
          <p:cNvSpPr txBox="1"/>
          <p:nvPr/>
        </p:nvSpPr>
        <p:spPr>
          <a:xfrm>
            <a:off x="-110835" y="4032079"/>
            <a:ext cx="1782617" cy="307777"/>
          </a:xfrm>
          <a:prstGeom prst="rect">
            <a:avLst/>
          </a:prstGeom>
          <a:noFill/>
        </p:spPr>
        <p:txBody>
          <a:bodyPr wrap="square">
            <a:spAutoFit/>
          </a:bodyPr>
          <a:lstStyle/>
          <a:p>
            <a:pPr lvl="0" algn="ctr"/>
            <a:r>
              <a:rPr kumimoji="1" lang="en-US" altLang="en-US" sz="1400" dirty="0">
                <a:solidFill>
                  <a:srgbClr val="FF0000"/>
                </a:solidFill>
              </a:rPr>
              <a:t>1-3M before J-NDA</a:t>
            </a:r>
            <a:endParaRPr kumimoji="1" lang="ja-JP" altLang="en-US" sz="1400" dirty="0">
              <a:solidFill>
                <a:srgbClr val="FF0000"/>
              </a:solidFill>
            </a:endParaRPr>
          </a:p>
        </p:txBody>
      </p:sp>
      <p:sp>
        <p:nvSpPr>
          <p:cNvPr id="9" name="テキスト ボックス 9">
            <a:extLst>
              <a:ext uri="{FF2B5EF4-FFF2-40B4-BE49-F238E27FC236}">
                <a16:creationId xmlns:a16="http://schemas.microsoft.com/office/drawing/2014/main" id="{7E731D99-3331-49EE-A313-998E7834A36A}"/>
              </a:ext>
            </a:extLst>
          </p:cNvPr>
          <p:cNvSpPr txBox="1"/>
          <p:nvPr/>
        </p:nvSpPr>
        <p:spPr>
          <a:xfrm>
            <a:off x="1731824" y="3202420"/>
            <a:ext cx="6599380" cy="523220"/>
          </a:xfrm>
          <a:prstGeom prst="rect">
            <a:avLst/>
          </a:prstGeom>
          <a:noFill/>
        </p:spPr>
        <p:txBody>
          <a:bodyPr wrap="square">
            <a:spAutoFit/>
          </a:bodyPr>
          <a:lstStyle/>
          <a:p>
            <a:pPr marL="285750" indent="-285750">
              <a:buFont typeface="Wingdings" panose="05000000000000000000" pitchFamily="2" charset="2"/>
              <a:buChar char="ü"/>
            </a:pPr>
            <a:r>
              <a:rPr lang="en-US" altLang="ja-JP" sz="1400" b="0" dirty="0">
                <a:solidFill>
                  <a:schemeClr val="bg2"/>
                </a:solidFill>
              </a:rPr>
              <a:t>Applicant can have PMDA consultation on preparation and/or exemption of submission of electronic study data as needed </a:t>
            </a:r>
          </a:p>
        </p:txBody>
      </p:sp>
    </p:spTree>
    <p:extLst>
      <p:ext uri="{BB962C8B-B14F-4D97-AF65-F5344CB8AC3E}">
        <p14:creationId xmlns:p14="http://schemas.microsoft.com/office/powerpoint/2010/main" val="1276675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EB24B91-3661-4E00-B171-3D54B1178017}"/>
              </a:ext>
            </a:extLst>
          </p:cNvPr>
          <p:cNvSpPr>
            <a:spLocks noGrp="1"/>
          </p:cNvSpPr>
          <p:nvPr>
            <p:ph type="title"/>
          </p:nvPr>
        </p:nvSpPr>
        <p:spPr>
          <a:xfrm>
            <a:off x="433552" y="16627"/>
            <a:ext cx="7223619" cy="686823"/>
          </a:xfrm>
        </p:spPr>
        <p:txBody>
          <a:bodyPr/>
          <a:lstStyle/>
          <a:p>
            <a:r>
              <a:rPr lang="en-US" altLang="ja-JP" sz="2000" cap="none" dirty="0"/>
              <a:t>Summary of materials to be submitted</a:t>
            </a:r>
            <a:endParaRPr kumimoji="1" lang="ja-JP" altLang="en-US" sz="2000" cap="none" dirty="0"/>
          </a:p>
        </p:txBody>
      </p:sp>
      <p:sp>
        <p:nvSpPr>
          <p:cNvPr id="6" name="コンテンツ プレースホルダー 2">
            <a:extLst>
              <a:ext uri="{FF2B5EF4-FFF2-40B4-BE49-F238E27FC236}">
                <a16:creationId xmlns:a16="http://schemas.microsoft.com/office/drawing/2014/main" id="{739FA8C0-D9B1-4EF9-AB76-6A7076594395}"/>
              </a:ext>
            </a:extLst>
          </p:cNvPr>
          <p:cNvSpPr txBox="1">
            <a:spLocks/>
          </p:cNvSpPr>
          <p:nvPr/>
        </p:nvSpPr>
        <p:spPr>
          <a:xfrm>
            <a:off x="67456" y="1176541"/>
            <a:ext cx="8961487" cy="5006901"/>
          </a:xfrm>
          <a:prstGeom prst="rect">
            <a:avLst/>
          </a:prstGeom>
        </p:spPr>
        <p:txBody>
          <a:bodyPr>
            <a:normAutofit/>
          </a:bodyPr>
          <a:lstStyle>
            <a:lvl1pPr marL="0" indent="0" algn="l" rtl="0" eaLnBrk="1" fontAlgn="base" hangingPunct="1">
              <a:lnSpc>
                <a:spcPct val="90000"/>
              </a:lnSpc>
              <a:spcBef>
                <a:spcPts val="750"/>
              </a:spcBef>
              <a:spcAft>
                <a:spcPct val="0"/>
              </a:spcAft>
              <a:buFontTx/>
              <a:buNone/>
              <a:defRPr kumimoji="1" sz="1800" b="0" i="0" kern="1200">
                <a:solidFill>
                  <a:schemeClr val="tx2"/>
                </a:solidFill>
                <a:latin typeface="Arial" panose="020B0604020202020204" pitchFamily="34" charset="0"/>
                <a:ea typeface="ヒラギノ角ゴ Pro W3" panose="020B0300000000000000" pitchFamily="34" charset="-128"/>
                <a:cs typeface="+mn-cs"/>
              </a:defRPr>
            </a:lvl1pPr>
            <a:lvl2pPr marL="3429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2pPr>
            <a:lvl3pPr marL="6858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3pPr>
            <a:lvl4pPr marL="10287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4pPr>
            <a:lvl5pPr marL="13716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638175" marR="0" lvl="0" indent="-457200" algn="l" defTabSz="914400" rtl="0" eaLnBrk="1" fontAlgn="base" latinLnBrk="0" hangingPunct="1">
              <a:lnSpc>
                <a:spcPct val="100000"/>
              </a:lnSpc>
              <a:spcBef>
                <a:spcPts val="600"/>
              </a:spcBef>
              <a:spcAft>
                <a:spcPts val="600"/>
              </a:spcAft>
              <a:buClrTx/>
              <a:buSzTx/>
              <a:buFont typeface="Wingdings" panose="05000000000000000000" pitchFamily="2" charset="2"/>
              <a:buChar char="u"/>
              <a:tabLst/>
              <a:defRPr/>
            </a:pPr>
            <a:endParaRPr kumimoji="1" lang="en-US" altLang="ja-JP" sz="2000" b="0" i="0" u="none" strike="noStrike" kern="1200" cap="none" spc="0" normalizeH="0" baseline="0" noProof="0" dirty="0">
              <a:ln>
                <a:noFill/>
              </a:ln>
              <a:solidFill>
                <a:srgbClr val="002F6C"/>
              </a:solidFill>
              <a:effectLst/>
              <a:uLnTx/>
              <a:uFillTx/>
              <a:latin typeface="Arial" panose="020B0604020202020204" pitchFamily="34" charset="0"/>
              <a:ea typeface="ヒラギノ角ゴ Pro W3" panose="020B0300000000000000" pitchFamily="34" charset="-128"/>
              <a:cs typeface="+mn-cs"/>
            </a:endParaRPr>
          </a:p>
        </p:txBody>
      </p:sp>
      <p:sp>
        <p:nvSpPr>
          <p:cNvPr id="7" name="四角形: 角を丸くする 3">
            <a:extLst>
              <a:ext uri="{FF2B5EF4-FFF2-40B4-BE49-F238E27FC236}">
                <a16:creationId xmlns:a16="http://schemas.microsoft.com/office/drawing/2014/main" id="{1AD811BE-22CF-4EF2-8C73-21DB9FDDA1FA}"/>
              </a:ext>
            </a:extLst>
          </p:cNvPr>
          <p:cNvSpPr/>
          <p:nvPr/>
        </p:nvSpPr>
        <p:spPr>
          <a:xfrm>
            <a:off x="292569" y="1078344"/>
            <a:ext cx="3888000" cy="25560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Standard PK/PD</a:t>
            </a:r>
          </a:p>
          <a:p>
            <a:pPr marL="342900" indent="-342900">
              <a:buFont typeface="+mj-lt"/>
              <a:buAutoNum type="arabicPeriod"/>
            </a:pPr>
            <a:r>
              <a:rPr kumimoji="1" lang="en-US" altLang="ja-JP" sz="1600" dirty="0">
                <a:solidFill>
                  <a:srgbClr val="FF0000"/>
                </a:solidFill>
              </a:rPr>
              <a:t>Analysis</a:t>
            </a:r>
            <a:r>
              <a:rPr kumimoji="1" lang="ja-JP" altLang="en-US" sz="1600" dirty="0">
                <a:solidFill>
                  <a:srgbClr val="FF0000"/>
                </a:solidFill>
              </a:rPr>
              <a:t> </a:t>
            </a:r>
            <a:r>
              <a:rPr kumimoji="1" lang="en-US" altLang="ja-JP" sz="1600" dirty="0">
                <a:solidFill>
                  <a:srgbClr val="FF0000"/>
                </a:solidFill>
              </a:rPr>
              <a:t>datasets*</a:t>
            </a:r>
            <a:br>
              <a:rPr kumimoji="1" lang="en-US" altLang="ja-JP" sz="1600" dirty="0">
                <a:solidFill>
                  <a:srgbClr val="FF0000"/>
                </a:solidFill>
              </a:rPr>
            </a:br>
            <a:r>
              <a:rPr kumimoji="1" lang="en-US" altLang="ja-JP" sz="1050" i="1" dirty="0">
                <a:solidFill>
                  <a:srgbClr val="FF0000"/>
                </a:solidFill>
              </a:rPr>
              <a:t>(e.g. Phoenix</a:t>
            </a:r>
            <a:r>
              <a:rPr kumimoji="1" lang="en-US" altLang="ja-JP" sz="1050" dirty="0">
                <a:solidFill>
                  <a:schemeClr val="tx1"/>
                </a:solidFill>
              </a:rPr>
              <a:t> </a:t>
            </a:r>
            <a:r>
              <a:rPr kumimoji="1" lang="en-US" altLang="ja-JP" sz="1050" i="1" dirty="0" err="1">
                <a:solidFill>
                  <a:srgbClr val="FF0000"/>
                </a:solidFill>
              </a:rPr>
              <a:t>WinNonlin</a:t>
            </a:r>
            <a:r>
              <a:rPr kumimoji="1" lang="en-US" altLang="ja-JP" sz="1050" i="1" dirty="0">
                <a:solidFill>
                  <a:srgbClr val="FF0000"/>
                </a:solidFill>
              </a:rPr>
              <a:t> dataset, ADPC)</a:t>
            </a:r>
            <a:endParaRPr kumimoji="1" lang="en-US" altLang="ja-JP" sz="1050" dirty="0">
              <a:solidFill>
                <a:srgbClr val="FF0000"/>
              </a:solidFill>
            </a:endParaRPr>
          </a:p>
          <a:p>
            <a:pPr marL="342900" indent="-342900">
              <a:buFont typeface="+mj-lt"/>
              <a:buAutoNum type="arabicPeriod"/>
            </a:pPr>
            <a:r>
              <a:rPr lang="en-US" altLang="ja-JP" sz="1600" b="0" i="0" u="none" strike="noStrike" baseline="0" dirty="0">
                <a:solidFill>
                  <a:srgbClr val="FF0000"/>
                </a:solidFill>
              </a:rPr>
              <a:t>Dataset definition documents*</a:t>
            </a:r>
            <a:br>
              <a:rPr lang="en-US" altLang="ja-JP" sz="1600" b="0" i="0" u="none" strike="noStrike" baseline="0" dirty="0">
                <a:solidFill>
                  <a:srgbClr val="FF0000"/>
                </a:solidFill>
              </a:rPr>
            </a:br>
            <a:r>
              <a:rPr kumimoji="1" lang="en-US" altLang="ja-JP" sz="1000" i="1" dirty="0">
                <a:solidFill>
                  <a:srgbClr val="FF0000"/>
                </a:solidFill>
              </a:rPr>
              <a:t>(e.g. Define.xml)</a:t>
            </a:r>
            <a:endParaRPr lang="en-US" altLang="ja-JP" sz="1000" b="0" i="0" u="none" strike="noStrike" baseline="0" dirty="0">
              <a:solidFill>
                <a:srgbClr val="FF0000"/>
              </a:solidFill>
            </a:endParaRPr>
          </a:p>
          <a:p>
            <a:pPr marL="342900" indent="-342900">
              <a:buFont typeface="+mj-lt"/>
              <a:buAutoNum type="arabicPeriod"/>
            </a:pPr>
            <a:r>
              <a:rPr kumimoji="1" lang="en-US" altLang="ja-JP" sz="1600" dirty="0">
                <a:solidFill>
                  <a:schemeClr val="tx1"/>
                </a:solidFill>
              </a:rPr>
              <a:t>Program files</a:t>
            </a:r>
            <a:br>
              <a:rPr kumimoji="1" lang="en-US" altLang="ja-JP" sz="1600" dirty="0">
                <a:solidFill>
                  <a:schemeClr val="tx1"/>
                </a:solidFill>
              </a:rPr>
            </a:br>
            <a:r>
              <a:rPr kumimoji="1" lang="en-US" altLang="ja-JP" sz="1050" i="1" dirty="0">
                <a:solidFill>
                  <a:schemeClr val="tx1"/>
                </a:solidFill>
              </a:rPr>
              <a:t>(e.g. Phoenix project file)</a:t>
            </a:r>
          </a:p>
          <a:p>
            <a:pPr marL="342900" indent="-342900">
              <a:buFont typeface="+mj-lt"/>
              <a:buAutoNum type="arabicPeriod"/>
            </a:pPr>
            <a:r>
              <a:rPr kumimoji="1" lang="en-US" altLang="ja-JP" sz="1600" dirty="0">
                <a:solidFill>
                  <a:srgbClr val="FF0000"/>
                </a:solidFill>
              </a:rPr>
              <a:t>Analysis specifications </a:t>
            </a:r>
            <a:br>
              <a:rPr kumimoji="1" lang="en-US" altLang="ja-JP" sz="1600" dirty="0">
                <a:solidFill>
                  <a:srgbClr val="FF0000"/>
                </a:solidFill>
              </a:rPr>
            </a:br>
            <a:r>
              <a:rPr kumimoji="1" lang="en-US" altLang="ja-JP" sz="1050" i="1" dirty="0">
                <a:solidFill>
                  <a:srgbClr val="FF0000"/>
                </a:solidFill>
              </a:rPr>
              <a:t>(e.g. SAP)</a:t>
            </a:r>
            <a:endParaRPr kumimoji="1" lang="ja-JP" altLang="en-US" sz="1050" i="1" dirty="0">
              <a:solidFill>
                <a:srgbClr val="FF0000"/>
              </a:solidFill>
            </a:endParaRPr>
          </a:p>
        </p:txBody>
      </p:sp>
      <p:sp>
        <p:nvSpPr>
          <p:cNvPr id="8" name="四角形: 角を丸くする 5">
            <a:extLst>
              <a:ext uri="{FF2B5EF4-FFF2-40B4-BE49-F238E27FC236}">
                <a16:creationId xmlns:a16="http://schemas.microsoft.com/office/drawing/2014/main" id="{C0DE4572-C3B2-44D9-95F1-F283FAAF3156}"/>
              </a:ext>
            </a:extLst>
          </p:cNvPr>
          <p:cNvSpPr/>
          <p:nvPr/>
        </p:nvSpPr>
        <p:spPr>
          <a:xfrm>
            <a:off x="4850714" y="1078344"/>
            <a:ext cx="3888000" cy="25560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err="1">
                <a:solidFill>
                  <a:schemeClr val="tx1"/>
                </a:solidFill>
              </a:rPr>
              <a:t>PopPK</a:t>
            </a:r>
            <a:r>
              <a:rPr kumimoji="1" lang="en-US" altLang="ja-JP" sz="2000" dirty="0">
                <a:solidFill>
                  <a:schemeClr val="tx1"/>
                </a:solidFill>
              </a:rPr>
              <a:t>/PD&amp;ER</a:t>
            </a:r>
          </a:p>
          <a:p>
            <a:pPr marL="342900" indent="-342900">
              <a:buFont typeface="+mj-lt"/>
              <a:buAutoNum type="arabicPeriod"/>
            </a:pPr>
            <a:r>
              <a:rPr kumimoji="1" lang="en-US" altLang="ja-JP" sz="1400" dirty="0">
                <a:solidFill>
                  <a:srgbClr val="FF0000"/>
                </a:solidFill>
              </a:rPr>
              <a:t>Analysis</a:t>
            </a:r>
            <a:r>
              <a:rPr kumimoji="1" lang="ja-JP" altLang="en-US" sz="1400" dirty="0">
                <a:solidFill>
                  <a:srgbClr val="FF0000"/>
                </a:solidFill>
              </a:rPr>
              <a:t> </a:t>
            </a:r>
            <a:r>
              <a:rPr kumimoji="1" lang="en-US" altLang="ja-JP" sz="1400" dirty="0">
                <a:solidFill>
                  <a:srgbClr val="FF0000"/>
                </a:solidFill>
              </a:rPr>
              <a:t>datasets</a:t>
            </a:r>
            <a:br>
              <a:rPr kumimoji="1" lang="en-US" altLang="ja-JP" sz="1600" dirty="0">
                <a:solidFill>
                  <a:srgbClr val="FF0000"/>
                </a:solidFill>
              </a:rPr>
            </a:br>
            <a:r>
              <a:rPr kumimoji="1" lang="en-US" altLang="ja-JP" sz="1000" i="1" dirty="0">
                <a:solidFill>
                  <a:srgbClr val="FF0000"/>
                </a:solidFill>
              </a:rPr>
              <a:t>(e.g. NONMEM dataset)</a:t>
            </a:r>
            <a:endParaRPr kumimoji="1" lang="en-US" altLang="ja-JP" i="1" dirty="0">
              <a:solidFill>
                <a:srgbClr val="FF0000"/>
              </a:solidFill>
            </a:endParaRPr>
          </a:p>
          <a:p>
            <a:pPr marL="342900" indent="-342900">
              <a:buFont typeface="+mj-lt"/>
              <a:buAutoNum type="arabicPeriod"/>
            </a:pPr>
            <a:r>
              <a:rPr lang="en-US" altLang="ja-JP" sz="1400" b="0" i="0" u="none" strike="noStrike" baseline="0" dirty="0">
                <a:solidFill>
                  <a:srgbClr val="FF0000"/>
                </a:solidFill>
              </a:rPr>
              <a:t>Dataset definition documents</a:t>
            </a:r>
            <a:br>
              <a:rPr kumimoji="1" lang="en-US" altLang="ja-JP" sz="1600" dirty="0">
                <a:solidFill>
                  <a:srgbClr val="FF0000"/>
                </a:solidFill>
              </a:rPr>
            </a:br>
            <a:r>
              <a:rPr kumimoji="1" lang="en-US" altLang="ja-JP" sz="1000" i="1" dirty="0">
                <a:solidFill>
                  <a:srgbClr val="FF0000"/>
                </a:solidFill>
              </a:rPr>
              <a:t>(e.g. Define.pdf)</a:t>
            </a:r>
          </a:p>
          <a:p>
            <a:pPr marL="342900" indent="-342900">
              <a:buFont typeface="+mj-lt"/>
              <a:buAutoNum type="arabicPeriod"/>
            </a:pPr>
            <a:r>
              <a:rPr kumimoji="1" lang="en-US" altLang="ja-JP" sz="1400" dirty="0">
                <a:solidFill>
                  <a:srgbClr val="FF0000"/>
                </a:solidFill>
              </a:rPr>
              <a:t>Program files </a:t>
            </a:r>
            <a:br>
              <a:rPr kumimoji="1" lang="en-US" altLang="ja-JP" sz="1600" dirty="0">
                <a:solidFill>
                  <a:srgbClr val="FF0000"/>
                </a:solidFill>
              </a:rPr>
            </a:br>
            <a:r>
              <a:rPr kumimoji="1" lang="en-US" altLang="ja-JP" sz="1000" i="1" dirty="0">
                <a:solidFill>
                  <a:srgbClr val="FF0000"/>
                </a:solidFill>
              </a:rPr>
              <a:t>(e.g. NONMEM control file for base and final models)</a:t>
            </a:r>
            <a:endParaRPr kumimoji="1" lang="en-US" altLang="ja-JP" sz="1000" dirty="0">
              <a:solidFill>
                <a:srgbClr val="FF0000"/>
              </a:solidFill>
            </a:endParaRPr>
          </a:p>
          <a:p>
            <a:pPr marL="342900" indent="-342900">
              <a:buFont typeface="+mj-lt"/>
              <a:buAutoNum type="arabicPeriod"/>
            </a:pPr>
            <a:r>
              <a:rPr kumimoji="1" lang="en-US" altLang="ja-JP" sz="1400" dirty="0">
                <a:solidFill>
                  <a:srgbClr val="FF0000"/>
                </a:solidFill>
              </a:rPr>
              <a:t>Output files</a:t>
            </a:r>
            <a:br>
              <a:rPr kumimoji="1" lang="en-US" altLang="ja-JP" sz="1600" dirty="0">
                <a:solidFill>
                  <a:srgbClr val="FF0000"/>
                </a:solidFill>
              </a:rPr>
            </a:br>
            <a:r>
              <a:rPr kumimoji="1" lang="en-US" altLang="ja-JP" sz="1000" i="1" dirty="0">
                <a:solidFill>
                  <a:srgbClr val="FF0000"/>
                </a:solidFill>
              </a:rPr>
              <a:t>(e.g. NONMEM output file for base and final models)</a:t>
            </a:r>
            <a:endParaRPr kumimoji="1" lang="en-US" altLang="ja-JP" sz="1000" dirty="0">
              <a:solidFill>
                <a:srgbClr val="FF0000"/>
              </a:solidFill>
            </a:endParaRPr>
          </a:p>
          <a:p>
            <a:pPr marL="342900" indent="-342900">
              <a:buFont typeface="+mj-lt"/>
              <a:buAutoNum type="arabicPeriod"/>
            </a:pPr>
            <a:r>
              <a:rPr kumimoji="1" lang="en-US" altLang="ja-JP" sz="1400" dirty="0">
                <a:solidFill>
                  <a:schemeClr val="tx1"/>
                </a:solidFill>
              </a:rPr>
              <a:t>Files on simulation</a:t>
            </a:r>
            <a:br>
              <a:rPr kumimoji="1" lang="en-US" altLang="ja-JP" sz="3200" dirty="0">
                <a:solidFill>
                  <a:srgbClr val="FF0000"/>
                </a:solidFill>
              </a:rPr>
            </a:br>
            <a:r>
              <a:rPr kumimoji="1" lang="en-US" altLang="ja-JP" sz="1000" i="1" dirty="0">
                <a:solidFill>
                  <a:schemeClr val="tx1"/>
                </a:solidFill>
              </a:rPr>
              <a:t>(e.g. NONMEM / R script in the case the simulation results are used for decision making) </a:t>
            </a:r>
            <a:endParaRPr kumimoji="1" lang="en-US" altLang="ja-JP" sz="1600" dirty="0">
              <a:solidFill>
                <a:schemeClr val="tx1"/>
              </a:solidFill>
            </a:endParaRPr>
          </a:p>
          <a:p>
            <a:pPr marL="342900" indent="-342900">
              <a:buFont typeface="+mj-lt"/>
              <a:buAutoNum type="arabicPeriod"/>
            </a:pPr>
            <a:r>
              <a:rPr kumimoji="1" lang="en-US" altLang="ja-JP" sz="1400" dirty="0">
                <a:solidFill>
                  <a:schemeClr val="tx1"/>
                </a:solidFill>
              </a:rPr>
              <a:t>Program procedure</a:t>
            </a:r>
            <a:endParaRPr kumimoji="1" lang="ja-JP" altLang="en-US" sz="1600" dirty="0">
              <a:solidFill>
                <a:schemeClr val="tx1"/>
              </a:solidFill>
            </a:endParaRPr>
          </a:p>
        </p:txBody>
      </p:sp>
      <p:sp>
        <p:nvSpPr>
          <p:cNvPr id="9" name="四角形: 角を丸くする 11">
            <a:extLst>
              <a:ext uri="{FF2B5EF4-FFF2-40B4-BE49-F238E27FC236}">
                <a16:creationId xmlns:a16="http://schemas.microsoft.com/office/drawing/2014/main" id="{6EFF8E03-953D-40E5-9E8F-E0E87B730508}"/>
              </a:ext>
            </a:extLst>
          </p:cNvPr>
          <p:cNvSpPr/>
          <p:nvPr/>
        </p:nvSpPr>
        <p:spPr>
          <a:xfrm>
            <a:off x="292568" y="3890822"/>
            <a:ext cx="3888000" cy="230909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PBPK</a:t>
            </a:r>
          </a:p>
          <a:p>
            <a:pPr marL="342900" indent="-342900">
              <a:buFont typeface="+mj-lt"/>
              <a:buAutoNum type="arabicPeriod"/>
            </a:pPr>
            <a:r>
              <a:rPr kumimoji="1" lang="en-US" altLang="ja-JP" sz="1600" dirty="0">
                <a:solidFill>
                  <a:srgbClr val="FF0000"/>
                </a:solidFill>
              </a:rPr>
              <a:t>Files on model structure, parameters, procedures etc.</a:t>
            </a:r>
          </a:p>
          <a:p>
            <a:pPr marL="342900" indent="-342900">
              <a:buFont typeface="+mj-lt"/>
              <a:buAutoNum type="arabicPeriod"/>
            </a:pPr>
            <a:r>
              <a:rPr kumimoji="1" lang="en-US" altLang="ja-JP" sz="1600" dirty="0">
                <a:solidFill>
                  <a:schemeClr val="tx1"/>
                </a:solidFill>
              </a:rPr>
              <a:t>Clinical study datasets including PK conc. data etc.</a:t>
            </a:r>
          </a:p>
          <a:p>
            <a:pPr marL="342900" indent="-342900">
              <a:buFont typeface="+mj-lt"/>
              <a:buAutoNum type="arabicPeriod"/>
            </a:pPr>
            <a:r>
              <a:rPr lang="en-US" altLang="ja-JP" sz="1600" b="0" i="0" u="none" strike="noStrike" baseline="0" dirty="0">
                <a:solidFill>
                  <a:schemeClr val="tx1"/>
                </a:solidFill>
              </a:rPr>
              <a:t>Dataset definition documents</a:t>
            </a:r>
            <a:endParaRPr kumimoji="1" lang="ja-JP" altLang="en-US" sz="1600" dirty="0">
              <a:solidFill>
                <a:schemeClr val="tx1"/>
              </a:solidFill>
            </a:endParaRPr>
          </a:p>
        </p:txBody>
      </p:sp>
      <p:sp>
        <p:nvSpPr>
          <p:cNvPr id="10" name="TextBox 9">
            <a:extLst>
              <a:ext uri="{FF2B5EF4-FFF2-40B4-BE49-F238E27FC236}">
                <a16:creationId xmlns:a16="http://schemas.microsoft.com/office/drawing/2014/main" id="{129A7EFF-31B0-4DEB-B1B3-725D2CA4F7A0}"/>
              </a:ext>
            </a:extLst>
          </p:cNvPr>
          <p:cNvSpPr txBox="1"/>
          <p:nvPr/>
        </p:nvSpPr>
        <p:spPr>
          <a:xfrm>
            <a:off x="5668277" y="4451204"/>
            <a:ext cx="731621" cy="1015663"/>
          </a:xfrm>
          <a:prstGeom prst="rect">
            <a:avLst/>
          </a:prstGeom>
          <a:noFill/>
        </p:spPr>
        <p:txBody>
          <a:bodyPr wrap="square">
            <a:spAutoFit/>
          </a:bodyPr>
          <a:lstStyle/>
          <a:p>
            <a:r>
              <a:rPr kumimoji="1" lang="en-US" altLang="ja-JP" sz="6000" b="1" dirty="0">
                <a:solidFill>
                  <a:schemeClr val="tx1"/>
                </a:solidFill>
              </a:rPr>
              <a:t>+</a:t>
            </a:r>
            <a:endParaRPr kumimoji="1" lang="ja-JP" altLang="en-US" sz="6000" b="1" dirty="0">
              <a:solidFill>
                <a:schemeClr val="tx1"/>
              </a:solidFill>
            </a:endParaRPr>
          </a:p>
        </p:txBody>
      </p:sp>
      <p:sp>
        <p:nvSpPr>
          <p:cNvPr id="12" name="Flowchart: Document 11">
            <a:extLst>
              <a:ext uri="{FF2B5EF4-FFF2-40B4-BE49-F238E27FC236}">
                <a16:creationId xmlns:a16="http://schemas.microsoft.com/office/drawing/2014/main" id="{A75D937E-D6F0-45EB-A892-607D22981372}"/>
              </a:ext>
            </a:extLst>
          </p:cNvPr>
          <p:cNvSpPr/>
          <p:nvPr/>
        </p:nvSpPr>
        <p:spPr>
          <a:xfrm>
            <a:off x="6455068" y="4422176"/>
            <a:ext cx="1519928" cy="1263034"/>
          </a:xfrm>
          <a:prstGeom prst="flowChartDocumen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TSV file</a:t>
            </a:r>
          </a:p>
          <a:p>
            <a:pPr algn="ctr"/>
            <a:endParaRPr kumimoji="1" lang="ja-JP" altLang="en-US" dirty="0">
              <a:solidFill>
                <a:srgbClr val="FF0000"/>
              </a:solidFill>
            </a:endParaRPr>
          </a:p>
        </p:txBody>
      </p:sp>
      <p:sp>
        <p:nvSpPr>
          <p:cNvPr id="14" name="TextBox 13">
            <a:extLst>
              <a:ext uri="{FF2B5EF4-FFF2-40B4-BE49-F238E27FC236}">
                <a16:creationId xmlns:a16="http://schemas.microsoft.com/office/drawing/2014/main" id="{670B3F49-9C5B-4204-B222-4A609887C05B}"/>
              </a:ext>
            </a:extLst>
          </p:cNvPr>
          <p:cNvSpPr txBox="1"/>
          <p:nvPr/>
        </p:nvSpPr>
        <p:spPr>
          <a:xfrm>
            <a:off x="292568" y="6333967"/>
            <a:ext cx="6397457" cy="461665"/>
          </a:xfrm>
          <a:prstGeom prst="rect">
            <a:avLst/>
          </a:prstGeom>
          <a:noFill/>
        </p:spPr>
        <p:txBody>
          <a:bodyPr wrap="none" rtlCol="0">
            <a:spAutoFit/>
          </a:bodyPr>
          <a:lstStyle/>
          <a:p>
            <a:r>
              <a:rPr kumimoji="1" lang="en-US" altLang="ja-JP" sz="1200" dirty="0"/>
              <a:t>Note: The files listed in red must be submitted. Other files must be submitted if applicable.</a:t>
            </a:r>
          </a:p>
          <a:p>
            <a:r>
              <a:rPr kumimoji="1" lang="en-US" altLang="ja-JP" sz="1200" dirty="0"/>
              <a:t>* Not required when submitting CDISC dataset (e.g. ADPC, define.xml) for the clinical trial.</a:t>
            </a:r>
          </a:p>
        </p:txBody>
      </p:sp>
      <p:graphicFrame>
        <p:nvGraphicFramePr>
          <p:cNvPr id="15" name="Object 14">
            <a:extLst>
              <a:ext uri="{FF2B5EF4-FFF2-40B4-BE49-F238E27FC236}">
                <a16:creationId xmlns:a16="http://schemas.microsoft.com/office/drawing/2014/main" id="{86A38665-0661-4570-AD9F-08FDEE4410C2}"/>
              </a:ext>
            </a:extLst>
          </p:cNvPr>
          <p:cNvGraphicFramePr>
            <a:graphicFrameLocks noChangeAspect="1"/>
          </p:cNvGraphicFramePr>
          <p:nvPr>
            <p:extLst>
              <p:ext uri="{D42A27DB-BD31-4B8C-83A1-F6EECF244321}">
                <p14:modId xmlns:p14="http://schemas.microsoft.com/office/powerpoint/2010/main" val="3177372060"/>
              </p:ext>
            </p:extLst>
          </p:nvPr>
        </p:nvGraphicFramePr>
        <p:xfrm>
          <a:off x="6813764" y="4954023"/>
          <a:ext cx="914400" cy="806450"/>
        </p:xfrm>
        <a:graphic>
          <a:graphicData uri="http://schemas.openxmlformats.org/presentationml/2006/ole">
            <mc:AlternateContent xmlns:mc="http://schemas.openxmlformats.org/markup-compatibility/2006">
              <mc:Choice xmlns:v="urn:schemas-microsoft-com:vml" Requires="v">
                <p:oleObj name="Worksheet" showAsIcon="1" r:id="rId2" imgW="914597" imgH="806311" progId="Excel.Sheet.12">
                  <p:embed/>
                </p:oleObj>
              </mc:Choice>
              <mc:Fallback>
                <p:oleObj name="Worksheet" showAsIcon="1" r:id="rId2" imgW="914597" imgH="806311" progId="Excel.Sheet.12">
                  <p:embed/>
                  <p:pic>
                    <p:nvPicPr>
                      <p:cNvPr id="0" name=""/>
                      <p:cNvPicPr/>
                      <p:nvPr/>
                    </p:nvPicPr>
                    <p:blipFill>
                      <a:blip r:embed="rId3"/>
                      <a:stretch>
                        <a:fillRect/>
                      </a:stretch>
                    </p:blipFill>
                    <p:spPr>
                      <a:xfrm>
                        <a:off x="6813764" y="4954023"/>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2686405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EB24B91-3661-4E00-B171-3D54B1178017}"/>
              </a:ext>
            </a:extLst>
          </p:cNvPr>
          <p:cNvSpPr>
            <a:spLocks noGrp="1"/>
          </p:cNvSpPr>
          <p:nvPr>
            <p:ph type="title"/>
          </p:nvPr>
        </p:nvSpPr>
        <p:spPr>
          <a:xfrm>
            <a:off x="433552" y="16627"/>
            <a:ext cx="7223619" cy="686823"/>
          </a:xfrm>
        </p:spPr>
        <p:txBody>
          <a:bodyPr/>
          <a:lstStyle/>
          <a:p>
            <a:r>
              <a:rPr kumimoji="1" lang="en-US" altLang="ja-JP" sz="2000" cap="none" dirty="0"/>
              <a:t>Standard PK/PD(NCA) 1/2</a:t>
            </a:r>
            <a:endParaRPr kumimoji="1" lang="ja-JP" altLang="en-US" sz="2000" cap="none" dirty="0"/>
          </a:p>
        </p:txBody>
      </p:sp>
      <p:sp>
        <p:nvSpPr>
          <p:cNvPr id="8" name="テキスト プレースホルダー 1">
            <a:extLst>
              <a:ext uri="{FF2B5EF4-FFF2-40B4-BE49-F238E27FC236}">
                <a16:creationId xmlns:a16="http://schemas.microsoft.com/office/drawing/2014/main" id="{1EB6277F-A040-45CB-9A85-EBC52C91EA3C}"/>
              </a:ext>
            </a:extLst>
          </p:cNvPr>
          <p:cNvSpPr txBox="1">
            <a:spLocks/>
          </p:cNvSpPr>
          <p:nvPr/>
        </p:nvSpPr>
        <p:spPr>
          <a:xfrm>
            <a:off x="321469" y="961054"/>
            <a:ext cx="8494608" cy="5691538"/>
          </a:xfrm>
          <a:prstGeom prst="rect">
            <a:avLst/>
          </a:prstGeom>
        </p:spPr>
        <p:txBody>
          <a:bodyPr anchor="t"/>
          <a:lstStyle>
            <a:lvl1pPr marL="0" indent="0" algn="l" rtl="0" eaLnBrk="1" fontAlgn="base" hangingPunct="1">
              <a:lnSpc>
                <a:spcPct val="90000"/>
              </a:lnSpc>
              <a:spcBef>
                <a:spcPts val="750"/>
              </a:spcBef>
              <a:spcAft>
                <a:spcPct val="0"/>
              </a:spcAft>
              <a:buFontTx/>
              <a:buNone/>
              <a:defRPr sz="2000" b="0" i="0" kern="1200">
                <a:solidFill>
                  <a:schemeClr val="tx2"/>
                </a:solidFill>
                <a:latin typeface="Montserrat" pitchFamily="2" charset="77"/>
                <a:ea typeface="ヒラギノ角ゴ Pro W3" panose="020B0300000000000000" pitchFamily="34" charset="-128"/>
                <a:cs typeface="+mn-cs"/>
              </a:defRPr>
            </a:lvl1pPr>
            <a:lvl2pPr marL="3429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2pPr>
            <a:lvl3pPr marL="6858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3pPr>
            <a:lvl4pPr marL="10287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4pPr>
            <a:lvl5pPr marL="13716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buFont typeface="+mj-lt"/>
              <a:buAutoNum type="arabicPeriod"/>
            </a:pPr>
            <a:r>
              <a:rPr lang="en-US" altLang="ja-JP" dirty="0">
                <a:solidFill>
                  <a:schemeClr val="accent1"/>
                </a:solidFill>
                <a:latin typeface="Arial "/>
              </a:rPr>
              <a:t>Analysis datasets</a:t>
            </a:r>
          </a:p>
          <a:p>
            <a:pPr marL="719138" indent="-342900">
              <a:buFont typeface="Arial" panose="020B0604020202020204" pitchFamily="34" charset="0"/>
              <a:buChar char="•"/>
            </a:pPr>
            <a:r>
              <a:rPr lang="en-US" altLang="ja-JP" dirty="0">
                <a:solidFill>
                  <a:schemeClr val="accent1"/>
                </a:solidFill>
                <a:latin typeface="Arial "/>
              </a:rPr>
              <a:t>Analysis datasets for calculating PK or PD parameters and analysis datasets for statistical analysis using calculated PK or PD parameters (excluding the case where only summary statistics of parameters are derived) should be submitted.</a:t>
            </a:r>
          </a:p>
          <a:p>
            <a:pPr marL="719138" indent="-342900">
              <a:buFont typeface="Arial" panose="020B0604020202020204" pitchFamily="34" charset="0"/>
              <a:buChar char="•"/>
            </a:pPr>
            <a:r>
              <a:rPr lang="en-US" altLang="ja-JP" dirty="0">
                <a:solidFill>
                  <a:schemeClr val="accent1"/>
                </a:solidFill>
                <a:latin typeface="Arial "/>
              </a:rPr>
              <a:t>The file format may be, for example, in the following format, but may be submitted in any format other than those listed below.</a:t>
            </a:r>
          </a:p>
          <a:p>
            <a:pPr marL="1004887" lvl="1" indent="-285750">
              <a:buFont typeface="Wingdings" panose="05000000000000000000" pitchFamily="2" charset="2"/>
              <a:buChar char="ü"/>
            </a:pPr>
            <a:r>
              <a:rPr lang="en-US" altLang="ja-JP" sz="1400" dirty="0">
                <a:latin typeface="Arial "/>
              </a:rPr>
              <a:t>SAS XPORT format (*.</a:t>
            </a:r>
            <a:r>
              <a:rPr lang="en-US" altLang="ja-JP" sz="1400" dirty="0" err="1">
                <a:latin typeface="Arial "/>
              </a:rPr>
              <a:t>xpt</a:t>
            </a:r>
            <a:r>
              <a:rPr lang="en-US" altLang="ja-JP" sz="1400" dirty="0">
                <a:latin typeface="Arial "/>
              </a:rPr>
              <a:t>)</a:t>
            </a:r>
          </a:p>
          <a:p>
            <a:pPr marL="1004887" lvl="1" indent="-285750">
              <a:buFont typeface="Wingdings" panose="05000000000000000000" pitchFamily="2" charset="2"/>
              <a:buChar char="ü"/>
            </a:pPr>
            <a:r>
              <a:rPr lang="en-US" altLang="ja-JP" sz="1400" dirty="0">
                <a:latin typeface="Arial "/>
              </a:rPr>
              <a:t>ASCII Format Data Files</a:t>
            </a:r>
          </a:p>
          <a:p>
            <a:pPr marL="1004887" lvl="1" indent="-285750">
              <a:buFont typeface="Wingdings" panose="05000000000000000000" pitchFamily="2" charset="2"/>
              <a:buChar char="ü"/>
            </a:pPr>
            <a:r>
              <a:rPr lang="en-US" altLang="ja-JP" sz="1400" dirty="0">
                <a:latin typeface="Arial "/>
              </a:rPr>
              <a:t>Phoenix Projects (*.</a:t>
            </a:r>
            <a:r>
              <a:rPr lang="en-US" altLang="ja-JP" sz="1400" dirty="0" err="1">
                <a:latin typeface="Arial "/>
              </a:rPr>
              <a:t>phxproj</a:t>
            </a:r>
            <a:r>
              <a:rPr lang="en-US" altLang="ja-JP" sz="1400" dirty="0">
                <a:latin typeface="Arial "/>
              </a:rPr>
              <a:t>)</a:t>
            </a:r>
          </a:p>
          <a:p>
            <a:pPr marL="1004887" lvl="1" indent="-285750">
              <a:buFont typeface="Wingdings" panose="05000000000000000000" pitchFamily="2" charset="2"/>
              <a:buChar char="ü"/>
            </a:pPr>
            <a:r>
              <a:rPr lang="en-US" altLang="ja-JP" sz="1400" dirty="0" err="1">
                <a:latin typeface="Arial "/>
              </a:rPr>
              <a:t>WinNonlin</a:t>
            </a:r>
            <a:r>
              <a:rPr lang="en-US" altLang="ja-JP" sz="1400" dirty="0">
                <a:latin typeface="Arial "/>
              </a:rPr>
              <a:t> Files (*.</a:t>
            </a:r>
            <a:r>
              <a:rPr lang="en-US" altLang="ja-JP" sz="1400" dirty="0" err="1">
                <a:latin typeface="Arial "/>
              </a:rPr>
              <a:t>pmo</a:t>
            </a:r>
            <a:r>
              <a:rPr lang="en-US" altLang="ja-JP" sz="1400" dirty="0">
                <a:latin typeface="Arial "/>
              </a:rPr>
              <a:t>, *.</a:t>
            </a:r>
            <a:r>
              <a:rPr lang="en-US" altLang="ja-JP" sz="1400" dirty="0" err="1">
                <a:latin typeface="Arial "/>
              </a:rPr>
              <a:t>pwo</a:t>
            </a:r>
            <a:r>
              <a:rPr lang="en-US" altLang="ja-JP" sz="1400" dirty="0">
                <a:latin typeface="Arial "/>
              </a:rPr>
              <a:t>)</a:t>
            </a:r>
            <a:endParaRPr lang="en-US" altLang="ja-JP" sz="500" dirty="0">
              <a:latin typeface="Arial "/>
            </a:endParaRPr>
          </a:p>
          <a:p>
            <a:pPr marL="457200" indent="-457200">
              <a:buFont typeface="+mj-lt"/>
              <a:buAutoNum type="arabicPeriod" startAt="2"/>
            </a:pPr>
            <a:r>
              <a:rPr lang="en-US" altLang="ja-JP" dirty="0">
                <a:solidFill>
                  <a:schemeClr val="accent1"/>
                </a:solidFill>
                <a:latin typeface="Arial "/>
              </a:rPr>
              <a:t>Dataset definition documents</a:t>
            </a:r>
          </a:p>
          <a:p>
            <a:pPr marL="719138" indent="-342900">
              <a:buFont typeface="Arial" panose="020B0604020202020204" pitchFamily="34" charset="0"/>
              <a:buChar char="•"/>
            </a:pPr>
            <a:r>
              <a:rPr lang="en-US" altLang="ja-JP" dirty="0">
                <a:solidFill>
                  <a:schemeClr val="accent1"/>
                </a:solidFill>
                <a:latin typeface="Arial "/>
              </a:rPr>
              <a:t>The dataset definition document should include at least the variable names and the explanation of the variables and must be created by referring to </a:t>
            </a:r>
            <a:r>
              <a:rPr lang="en-US" altLang="ja-JP" dirty="0">
                <a:latin typeface="Arial "/>
                <a:hlinkClick r:id="rId2" action="ppaction://hlinksldjump"/>
              </a:rPr>
              <a:t>Attachment 4</a:t>
            </a:r>
            <a:r>
              <a:rPr lang="en-US" altLang="ja-JP" dirty="0">
                <a:solidFill>
                  <a:schemeClr val="accent1"/>
                </a:solidFill>
                <a:latin typeface="Arial "/>
              </a:rPr>
              <a:t>. If the definitions are provided in the analysis result report, it would be sufficient to mention this fact and clearly state the relevant page number in the analysis result report. </a:t>
            </a:r>
          </a:p>
          <a:p>
            <a:pPr marL="719138" indent="-342900">
              <a:buFont typeface="Arial" panose="020B0604020202020204" pitchFamily="34" charset="0"/>
              <a:buChar char="•"/>
            </a:pPr>
            <a:r>
              <a:rPr lang="en-US" altLang="ja-JP" dirty="0">
                <a:solidFill>
                  <a:schemeClr val="accent1"/>
                </a:solidFill>
                <a:latin typeface="Arial "/>
              </a:rPr>
              <a:t>The file format should, in principle, be as specified by the eCTD v4 notification PDF is preferred. </a:t>
            </a:r>
          </a:p>
        </p:txBody>
      </p:sp>
    </p:spTree>
    <p:extLst>
      <p:ext uri="{BB962C8B-B14F-4D97-AF65-F5344CB8AC3E}">
        <p14:creationId xmlns:p14="http://schemas.microsoft.com/office/powerpoint/2010/main" val="3857310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EB24B91-3661-4E00-B171-3D54B1178017}"/>
              </a:ext>
            </a:extLst>
          </p:cNvPr>
          <p:cNvSpPr>
            <a:spLocks noGrp="1"/>
          </p:cNvSpPr>
          <p:nvPr>
            <p:ph type="title"/>
          </p:nvPr>
        </p:nvSpPr>
        <p:spPr>
          <a:xfrm>
            <a:off x="433552" y="16627"/>
            <a:ext cx="7223619" cy="686823"/>
          </a:xfrm>
        </p:spPr>
        <p:txBody>
          <a:bodyPr/>
          <a:lstStyle/>
          <a:p>
            <a:r>
              <a:rPr kumimoji="1" lang="en-US" altLang="ja-JP" sz="2000" cap="none" dirty="0"/>
              <a:t>Standard PK/PD(NCA) 2/2</a:t>
            </a:r>
            <a:endParaRPr kumimoji="1" lang="ja-JP" altLang="en-US" sz="2000" cap="none" dirty="0"/>
          </a:p>
        </p:txBody>
      </p:sp>
      <p:sp>
        <p:nvSpPr>
          <p:cNvPr id="5" name="テキスト プレースホルダー 1">
            <a:extLst>
              <a:ext uri="{FF2B5EF4-FFF2-40B4-BE49-F238E27FC236}">
                <a16:creationId xmlns:a16="http://schemas.microsoft.com/office/drawing/2014/main" id="{22692278-9679-4B9E-A811-514095A06B75}"/>
              </a:ext>
            </a:extLst>
          </p:cNvPr>
          <p:cNvSpPr txBox="1">
            <a:spLocks/>
          </p:cNvSpPr>
          <p:nvPr/>
        </p:nvSpPr>
        <p:spPr>
          <a:xfrm>
            <a:off x="321469" y="961054"/>
            <a:ext cx="8494608" cy="5691538"/>
          </a:xfrm>
          <a:prstGeom prst="rect">
            <a:avLst/>
          </a:prstGeom>
        </p:spPr>
        <p:txBody>
          <a:bodyPr anchor="t"/>
          <a:lstStyle>
            <a:lvl1pPr marL="0" indent="0" algn="l" rtl="0" eaLnBrk="1" fontAlgn="base" hangingPunct="1">
              <a:lnSpc>
                <a:spcPct val="90000"/>
              </a:lnSpc>
              <a:spcBef>
                <a:spcPts val="750"/>
              </a:spcBef>
              <a:spcAft>
                <a:spcPct val="0"/>
              </a:spcAft>
              <a:buFontTx/>
              <a:buNone/>
              <a:defRPr sz="2000" b="0" i="0" kern="1200">
                <a:solidFill>
                  <a:schemeClr val="tx2"/>
                </a:solidFill>
                <a:latin typeface="Montserrat" pitchFamily="2" charset="77"/>
                <a:ea typeface="ヒラギノ角ゴ Pro W3" panose="020B0300000000000000" pitchFamily="34" charset="-128"/>
                <a:cs typeface="+mn-cs"/>
              </a:defRPr>
            </a:lvl1pPr>
            <a:lvl2pPr marL="3429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2pPr>
            <a:lvl3pPr marL="6858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3pPr>
            <a:lvl4pPr marL="10287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4pPr>
            <a:lvl5pPr marL="13716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buFont typeface="+mj-lt"/>
              <a:buAutoNum type="arabicPeriod" startAt="3"/>
            </a:pPr>
            <a:r>
              <a:rPr lang="en-US" altLang="ja-JP" dirty="0">
                <a:solidFill>
                  <a:schemeClr val="tx1"/>
                </a:solidFill>
                <a:latin typeface="Arial "/>
              </a:rPr>
              <a:t>Program files</a:t>
            </a:r>
          </a:p>
          <a:p>
            <a:pPr marL="719138" indent="-342900">
              <a:buFont typeface="Arial" panose="020B0604020202020204" pitchFamily="34" charset="0"/>
              <a:buChar char="•"/>
            </a:pPr>
            <a:r>
              <a:rPr lang="en-US" altLang="ja-JP" dirty="0">
                <a:solidFill>
                  <a:schemeClr val="tx1"/>
                </a:solidFill>
                <a:latin typeface="Arial "/>
              </a:rPr>
              <a:t>If there is any statistical analysis for PK/PD parameters, the program files should be submitted.</a:t>
            </a:r>
            <a:endParaRPr lang="en-US" altLang="ja-JP" sz="500" dirty="0">
              <a:solidFill>
                <a:schemeClr val="tx1"/>
              </a:solidFill>
              <a:latin typeface="Arial "/>
            </a:endParaRPr>
          </a:p>
          <a:p>
            <a:pPr marL="457200" indent="-457200">
              <a:buFont typeface="+mj-lt"/>
              <a:buAutoNum type="arabicPeriod" startAt="4"/>
            </a:pPr>
            <a:r>
              <a:rPr lang="en-US" altLang="ja-JP" dirty="0">
                <a:solidFill>
                  <a:schemeClr val="tx1"/>
                </a:solidFill>
                <a:latin typeface="Arial "/>
              </a:rPr>
              <a:t>Analysis specifications</a:t>
            </a:r>
          </a:p>
          <a:p>
            <a:pPr marL="719138" indent="-342900">
              <a:buFont typeface="Arial" panose="020B0604020202020204" pitchFamily="34" charset="0"/>
              <a:buChar char="•"/>
            </a:pPr>
            <a:r>
              <a:rPr lang="en-US" altLang="ja-JP" dirty="0">
                <a:solidFill>
                  <a:schemeClr val="tx1"/>
                </a:solidFill>
                <a:latin typeface="Arial "/>
              </a:rPr>
              <a:t>This will include detailed information on the analyses that were performed, such as the analysis algorithms (for example, the method used to calculate PK parameters) and the handling of data below the lower limit of quantitation. If this information is included in the analysis dataset itself [such as Text Output of Phoenix Projects (*.</a:t>
            </a:r>
            <a:r>
              <a:rPr lang="en-US" altLang="ja-JP" dirty="0" err="1">
                <a:solidFill>
                  <a:schemeClr val="tx1"/>
                </a:solidFill>
                <a:latin typeface="Arial "/>
              </a:rPr>
              <a:t>phxproj</a:t>
            </a:r>
            <a:r>
              <a:rPr lang="en-US" altLang="ja-JP" dirty="0">
                <a:solidFill>
                  <a:schemeClr val="tx1"/>
                </a:solidFill>
                <a:latin typeface="Arial "/>
              </a:rPr>
              <a:t>)], it would be sufficient as long as this is stated clearly. If this information is included in documents such as the analysis plan, it would be sufficient to just submit these documents.</a:t>
            </a:r>
          </a:p>
          <a:p>
            <a:pPr marL="719138" indent="-342900">
              <a:buFont typeface="Arial" panose="020B0604020202020204" pitchFamily="34" charset="0"/>
              <a:buChar char="•"/>
            </a:pPr>
            <a:r>
              <a:rPr lang="en-US" altLang="ja-JP" dirty="0">
                <a:solidFill>
                  <a:schemeClr val="tx1"/>
                </a:solidFill>
                <a:latin typeface="Arial "/>
              </a:rPr>
              <a:t>Any file format is acceptable.</a:t>
            </a:r>
          </a:p>
        </p:txBody>
      </p:sp>
    </p:spTree>
    <p:extLst>
      <p:ext uri="{BB962C8B-B14F-4D97-AF65-F5344CB8AC3E}">
        <p14:creationId xmlns:p14="http://schemas.microsoft.com/office/powerpoint/2010/main" val="244459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EB24B91-3661-4E00-B171-3D54B1178017}"/>
              </a:ext>
            </a:extLst>
          </p:cNvPr>
          <p:cNvSpPr>
            <a:spLocks noGrp="1"/>
          </p:cNvSpPr>
          <p:nvPr>
            <p:ph type="title"/>
          </p:nvPr>
        </p:nvSpPr>
        <p:spPr>
          <a:xfrm>
            <a:off x="433552" y="16627"/>
            <a:ext cx="7223619" cy="686823"/>
          </a:xfrm>
        </p:spPr>
        <p:txBody>
          <a:bodyPr/>
          <a:lstStyle/>
          <a:p>
            <a:r>
              <a:rPr kumimoji="1" lang="en-US" altLang="ja-JP" sz="2000" cap="none" dirty="0"/>
              <a:t>Population PK/PD Analysis 1/4</a:t>
            </a:r>
            <a:endParaRPr kumimoji="1" lang="ja-JP" altLang="en-US" sz="2000" cap="none" dirty="0"/>
          </a:p>
        </p:txBody>
      </p:sp>
      <p:sp>
        <p:nvSpPr>
          <p:cNvPr id="5" name="テキスト プレースホルダー 1">
            <a:extLst>
              <a:ext uri="{FF2B5EF4-FFF2-40B4-BE49-F238E27FC236}">
                <a16:creationId xmlns:a16="http://schemas.microsoft.com/office/drawing/2014/main" id="{22692278-9679-4B9E-A811-514095A06B75}"/>
              </a:ext>
            </a:extLst>
          </p:cNvPr>
          <p:cNvSpPr txBox="1">
            <a:spLocks/>
          </p:cNvSpPr>
          <p:nvPr/>
        </p:nvSpPr>
        <p:spPr>
          <a:xfrm>
            <a:off x="321469" y="961054"/>
            <a:ext cx="8494608" cy="5691538"/>
          </a:xfrm>
          <a:prstGeom prst="rect">
            <a:avLst/>
          </a:prstGeom>
        </p:spPr>
        <p:txBody>
          <a:bodyPr anchor="t"/>
          <a:lstStyle>
            <a:lvl1pPr marL="0" indent="0" algn="l" rtl="0" eaLnBrk="1" fontAlgn="base" hangingPunct="1">
              <a:lnSpc>
                <a:spcPct val="90000"/>
              </a:lnSpc>
              <a:spcBef>
                <a:spcPts val="750"/>
              </a:spcBef>
              <a:spcAft>
                <a:spcPct val="0"/>
              </a:spcAft>
              <a:buFontTx/>
              <a:buNone/>
              <a:defRPr sz="2000" b="0" i="0" kern="1200">
                <a:solidFill>
                  <a:schemeClr val="tx2"/>
                </a:solidFill>
                <a:latin typeface="Montserrat" pitchFamily="2" charset="77"/>
                <a:ea typeface="ヒラギノ角ゴ Pro W3" panose="020B0300000000000000" pitchFamily="34" charset="-128"/>
                <a:cs typeface="+mn-cs"/>
              </a:defRPr>
            </a:lvl1pPr>
            <a:lvl2pPr marL="3429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2pPr>
            <a:lvl3pPr marL="6858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3pPr>
            <a:lvl4pPr marL="10287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4pPr>
            <a:lvl5pPr marL="13716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buFont typeface="+mj-lt"/>
              <a:buAutoNum type="arabicPeriod" startAt="3"/>
            </a:pPr>
            <a:endParaRPr lang="en-US" altLang="ja-JP" dirty="0">
              <a:solidFill>
                <a:schemeClr val="tx1"/>
              </a:solidFill>
              <a:latin typeface="Arial "/>
            </a:endParaRPr>
          </a:p>
        </p:txBody>
      </p:sp>
      <p:sp>
        <p:nvSpPr>
          <p:cNvPr id="7" name="テキスト プレースホルダー 1">
            <a:extLst>
              <a:ext uri="{FF2B5EF4-FFF2-40B4-BE49-F238E27FC236}">
                <a16:creationId xmlns:a16="http://schemas.microsoft.com/office/drawing/2014/main" id="{8321D8BA-19F8-40F4-958D-69D454C7264C}"/>
              </a:ext>
            </a:extLst>
          </p:cNvPr>
          <p:cNvSpPr txBox="1">
            <a:spLocks/>
          </p:cNvSpPr>
          <p:nvPr/>
        </p:nvSpPr>
        <p:spPr>
          <a:xfrm>
            <a:off x="321468" y="961054"/>
            <a:ext cx="8602791" cy="5691538"/>
          </a:xfrm>
          <a:prstGeom prst="rect">
            <a:avLst/>
          </a:prstGeom>
        </p:spPr>
        <p:txBody>
          <a:bodyPr anchor="t"/>
          <a:lstStyle>
            <a:lvl1pPr marL="0" indent="0" algn="l" rtl="0" eaLnBrk="1" fontAlgn="base" hangingPunct="1">
              <a:lnSpc>
                <a:spcPct val="90000"/>
              </a:lnSpc>
              <a:spcBef>
                <a:spcPts val="750"/>
              </a:spcBef>
              <a:spcAft>
                <a:spcPct val="0"/>
              </a:spcAft>
              <a:buFontTx/>
              <a:buNone/>
              <a:defRPr sz="2000" b="0" i="0" kern="1200">
                <a:solidFill>
                  <a:schemeClr val="tx2"/>
                </a:solidFill>
                <a:latin typeface="Montserrat" pitchFamily="2" charset="77"/>
                <a:ea typeface="ヒラギノ角ゴ Pro W3" panose="020B0300000000000000" pitchFamily="34" charset="-128"/>
                <a:cs typeface="+mn-cs"/>
              </a:defRPr>
            </a:lvl1pPr>
            <a:lvl2pPr marL="3429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2pPr>
            <a:lvl3pPr marL="6858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3pPr>
            <a:lvl4pPr marL="10287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4pPr>
            <a:lvl5pPr marL="13716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buFont typeface="+mj-lt"/>
              <a:buAutoNum type="arabicPeriod"/>
            </a:pPr>
            <a:r>
              <a:rPr lang="en-US" altLang="ja-JP" dirty="0">
                <a:solidFill>
                  <a:schemeClr val="tx1"/>
                </a:solidFill>
                <a:latin typeface="Arial "/>
              </a:rPr>
              <a:t>Analysis datasets</a:t>
            </a:r>
            <a:r>
              <a:rPr lang="ja-JP" altLang="en-US" dirty="0">
                <a:solidFill>
                  <a:schemeClr val="tx1"/>
                </a:solidFill>
                <a:latin typeface="Arial "/>
              </a:rPr>
              <a:t> </a:t>
            </a:r>
            <a:r>
              <a:rPr lang="en-US" altLang="ja-JP" dirty="0">
                <a:solidFill>
                  <a:schemeClr val="tx1"/>
                </a:solidFill>
                <a:latin typeface="Arial "/>
              </a:rPr>
              <a:t>&lt;Packaged in </a:t>
            </a:r>
            <a:r>
              <a:rPr lang="en-US" altLang="ja-JP" dirty="0">
                <a:solidFill>
                  <a:srgbClr val="00B0F0"/>
                </a:solidFill>
                <a:latin typeface="Arial "/>
              </a:rPr>
              <a:t>“10_analysis_datasets”</a:t>
            </a:r>
            <a:r>
              <a:rPr lang="en-US" altLang="ja-JP" dirty="0">
                <a:solidFill>
                  <a:schemeClr val="tx1"/>
                </a:solidFill>
                <a:latin typeface="Arial "/>
              </a:rPr>
              <a:t>&gt;</a:t>
            </a:r>
          </a:p>
          <a:p>
            <a:pPr marL="719138" indent="-342900">
              <a:buFont typeface="Arial" panose="020B0604020202020204" pitchFamily="34" charset="0"/>
              <a:buChar char="•"/>
            </a:pPr>
            <a:r>
              <a:rPr lang="en-US" altLang="ja-JP" dirty="0">
                <a:solidFill>
                  <a:schemeClr val="tx1"/>
                </a:solidFill>
                <a:latin typeface="Arial "/>
              </a:rPr>
              <a:t>Analysis datasets corresponding to the program files of the model used to create the base model, final model, etc.</a:t>
            </a:r>
          </a:p>
          <a:p>
            <a:pPr marL="719138" indent="-342900">
              <a:buFont typeface="Arial" panose="020B0604020202020204" pitchFamily="34" charset="0"/>
              <a:buChar char="•"/>
            </a:pPr>
            <a:r>
              <a:rPr lang="en-US" altLang="ja-JP" dirty="0">
                <a:solidFill>
                  <a:schemeClr val="tx1"/>
                </a:solidFill>
                <a:latin typeface="Arial "/>
              </a:rPr>
              <a:t>The file format may be, for example, in the following format, but may be submitted in any format other than those listed below.</a:t>
            </a:r>
          </a:p>
          <a:p>
            <a:pPr marL="1004887" lvl="1" indent="-285750">
              <a:buFont typeface="Wingdings" panose="05000000000000000000" pitchFamily="2" charset="2"/>
              <a:buChar char="ü"/>
            </a:pPr>
            <a:r>
              <a:rPr lang="en-US" altLang="ja-JP" sz="1400" dirty="0">
                <a:latin typeface="Arial "/>
              </a:rPr>
              <a:t>SAS XPORT format (*.</a:t>
            </a:r>
            <a:r>
              <a:rPr lang="en-US" altLang="ja-JP" sz="1400" dirty="0" err="1">
                <a:latin typeface="Arial "/>
              </a:rPr>
              <a:t>xpt</a:t>
            </a:r>
            <a:r>
              <a:rPr lang="en-US" altLang="ja-JP" sz="1400" dirty="0">
                <a:latin typeface="Arial "/>
              </a:rPr>
              <a:t>)</a:t>
            </a:r>
          </a:p>
          <a:p>
            <a:pPr marL="1004887" lvl="1" indent="-285750">
              <a:buFont typeface="Wingdings" panose="05000000000000000000" pitchFamily="2" charset="2"/>
              <a:buChar char="ü"/>
            </a:pPr>
            <a:r>
              <a:rPr lang="en-US" altLang="ja-JP" sz="1400" dirty="0">
                <a:latin typeface="Arial "/>
              </a:rPr>
              <a:t>ASCII Format Data Files</a:t>
            </a:r>
            <a:endParaRPr lang="en-US" altLang="ja-JP" sz="500" dirty="0">
              <a:latin typeface="Arial "/>
            </a:endParaRPr>
          </a:p>
          <a:p>
            <a:pPr marL="457200" indent="-457200">
              <a:buFont typeface="+mj-lt"/>
              <a:buAutoNum type="arabicPeriod" startAt="2"/>
            </a:pPr>
            <a:r>
              <a:rPr lang="en-US" altLang="ja-JP" dirty="0">
                <a:solidFill>
                  <a:schemeClr val="tx1"/>
                </a:solidFill>
                <a:latin typeface="Arial "/>
              </a:rPr>
              <a:t>Dataset definition documents &lt;Packaged in </a:t>
            </a:r>
            <a:r>
              <a:rPr lang="en-US" altLang="ja-JP" dirty="0">
                <a:solidFill>
                  <a:srgbClr val="00B0F0"/>
                </a:solidFill>
                <a:latin typeface="Arial "/>
              </a:rPr>
              <a:t>“10_analysis_datasets”</a:t>
            </a:r>
            <a:r>
              <a:rPr lang="en-US" altLang="ja-JP" dirty="0">
                <a:solidFill>
                  <a:schemeClr val="tx1"/>
                </a:solidFill>
                <a:latin typeface="Arial "/>
              </a:rPr>
              <a:t>&gt;</a:t>
            </a:r>
          </a:p>
          <a:p>
            <a:pPr marL="719138" indent="-342900">
              <a:buFont typeface="Arial" panose="020B0604020202020204" pitchFamily="34" charset="0"/>
              <a:buChar char="•"/>
            </a:pPr>
            <a:r>
              <a:rPr lang="en-US" altLang="ja-JP" dirty="0">
                <a:solidFill>
                  <a:schemeClr val="tx1"/>
                </a:solidFill>
                <a:latin typeface="Arial "/>
              </a:rPr>
              <a:t>The dataset definition document should include at least the variable names and the explanation of the variables and must be created by referring </a:t>
            </a:r>
            <a:r>
              <a:rPr lang="en-US" altLang="ja-JP" dirty="0">
                <a:solidFill>
                  <a:schemeClr val="accent1"/>
                </a:solidFill>
                <a:latin typeface="Arial "/>
              </a:rPr>
              <a:t>to </a:t>
            </a:r>
            <a:r>
              <a:rPr lang="en-US" altLang="ja-JP" dirty="0">
                <a:latin typeface="Arial "/>
                <a:hlinkClick r:id="rId2" action="ppaction://hlinksldjump"/>
              </a:rPr>
              <a:t>Attachment 4</a:t>
            </a:r>
            <a:r>
              <a:rPr lang="en-US" altLang="ja-JP" dirty="0">
                <a:solidFill>
                  <a:schemeClr val="tx1"/>
                </a:solidFill>
                <a:latin typeface="Arial "/>
              </a:rPr>
              <a:t>. If the definitions are provided in the analysis result report, it would be sufficient to mention this fact and clearly state the relevant page number in the analysis result report. </a:t>
            </a:r>
          </a:p>
          <a:p>
            <a:pPr marL="719138" indent="-342900">
              <a:buFont typeface="Arial" panose="020B0604020202020204" pitchFamily="34" charset="0"/>
              <a:buChar char="•"/>
            </a:pPr>
            <a:r>
              <a:rPr lang="en-US" altLang="ja-JP" dirty="0">
                <a:solidFill>
                  <a:schemeClr val="tx1"/>
                </a:solidFill>
                <a:latin typeface="Arial "/>
              </a:rPr>
              <a:t>The file format should, in principle, be as specified by the eCTD v4 notification PDF is preferred. </a:t>
            </a:r>
          </a:p>
        </p:txBody>
      </p:sp>
    </p:spTree>
    <p:extLst>
      <p:ext uri="{BB962C8B-B14F-4D97-AF65-F5344CB8AC3E}">
        <p14:creationId xmlns:p14="http://schemas.microsoft.com/office/powerpoint/2010/main" val="1635667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EB24B91-3661-4E00-B171-3D54B1178017}"/>
              </a:ext>
            </a:extLst>
          </p:cNvPr>
          <p:cNvSpPr>
            <a:spLocks noGrp="1"/>
          </p:cNvSpPr>
          <p:nvPr>
            <p:ph type="title"/>
          </p:nvPr>
        </p:nvSpPr>
        <p:spPr>
          <a:xfrm>
            <a:off x="433552" y="16627"/>
            <a:ext cx="7223619" cy="686823"/>
          </a:xfrm>
        </p:spPr>
        <p:txBody>
          <a:bodyPr/>
          <a:lstStyle/>
          <a:p>
            <a:r>
              <a:rPr kumimoji="1" lang="en-US" altLang="ja-JP" sz="2000" cap="none" dirty="0"/>
              <a:t>Population PK/PD Analysis 2/4</a:t>
            </a:r>
            <a:endParaRPr kumimoji="1" lang="ja-JP" altLang="en-US" sz="2000" cap="none" dirty="0"/>
          </a:p>
        </p:txBody>
      </p:sp>
      <p:sp>
        <p:nvSpPr>
          <p:cNvPr id="6" name="コンテンツ プレースホルダー 2">
            <a:extLst>
              <a:ext uri="{FF2B5EF4-FFF2-40B4-BE49-F238E27FC236}">
                <a16:creationId xmlns:a16="http://schemas.microsoft.com/office/drawing/2014/main" id="{739FA8C0-D9B1-4EF9-AB76-6A7076594395}"/>
              </a:ext>
            </a:extLst>
          </p:cNvPr>
          <p:cNvSpPr txBox="1">
            <a:spLocks/>
          </p:cNvSpPr>
          <p:nvPr/>
        </p:nvSpPr>
        <p:spPr>
          <a:xfrm>
            <a:off x="67456" y="1176541"/>
            <a:ext cx="8961487" cy="5006901"/>
          </a:xfrm>
          <a:prstGeom prst="rect">
            <a:avLst/>
          </a:prstGeom>
        </p:spPr>
        <p:txBody>
          <a:bodyPr>
            <a:normAutofit/>
          </a:bodyPr>
          <a:lstStyle>
            <a:lvl1pPr marL="0" indent="0" algn="l" rtl="0" eaLnBrk="1" fontAlgn="base" hangingPunct="1">
              <a:lnSpc>
                <a:spcPct val="90000"/>
              </a:lnSpc>
              <a:spcBef>
                <a:spcPts val="750"/>
              </a:spcBef>
              <a:spcAft>
                <a:spcPct val="0"/>
              </a:spcAft>
              <a:buFontTx/>
              <a:buNone/>
              <a:defRPr kumimoji="1" sz="1800" b="0" i="0" kern="1200">
                <a:solidFill>
                  <a:schemeClr val="tx2"/>
                </a:solidFill>
                <a:latin typeface="Arial" panose="020B0604020202020204" pitchFamily="34" charset="0"/>
                <a:ea typeface="ヒラギノ角ゴ Pro W3" panose="020B0300000000000000" pitchFamily="34" charset="-128"/>
                <a:cs typeface="+mn-cs"/>
              </a:defRPr>
            </a:lvl1pPr>
            <a:lvl2pPr marL="3429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2pPr>
            <a:lvl3pPr marL="6858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3pPr>
            <a:lvl4pPr marL="10287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4pPr>
            <a:lvl5pPr marL="13716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638175" marR="0" lvl="0" indent="-457200" algn="l" defTabSz="914400" rtl="0" eaLnBrk="1" fontAlgn="base" latinLnBrk="0" hangingPunct="1">
              <a:lnSpc>
                <a:spcPct val="100000"/>
              </a:lnSpc>
              <a:spcBef>
                <a:spcPts val="600"/>
              </a:spcBef>
              <a:spcAft>
                <a:spcPts val="600"/>
              </a:spcAft>
              <a:buClrTx/>
              <a:buSzTx/>
              <a:buFont typeface="Wingdings" panose="05000000000000000000" pitchFamily="2" charset="2"/>
              <a:buChar char="u"/>
              <a:tabLst/>
              <a:defRPr/>
            </a:pPr>
            <a:endParaRPr kumimoji="1" lang="en-US" altLang="ja-JP" sz="2000" b="0" i="0" u="none" strike="noStrike" kern="1200" cap="none" spc="0" normalizeH="0" baseline="0" noProof="0" dirty="0">
              <a:ln>
                <a:noFill/>
              </a:ln>
              <a:solidFill>
                <a:srgbClr val="002F6C"/>
              </a:solidFill>
              <a:effectLst/>
              <a:uLnTx/>
              <a:uFillTx/>
              <a:latin typeface="Arial" panose="020B0604020202020204" pitchFamily="34" charset="0"/>
              <a:ea typeface="ヒラギノ角ゴ Pro W3" panose="020B0300000000000000" pitchFamily="34" charset="-128"/>
              <a:cs typeface="+mn-cs"/>
            </a:endParaRPr>
          </a:p>
        </p:txBody>
      </p:sp>
      <p:sp>
        <p:nvSpPr>
          <p:cNvPr id="8" name="テキスト プレースホルダー 1">
            <a:extLst>
              <a:ext uri="{FF2B5EF4-FFF2-40B4-BE49-F238E27FC236}">
                <a16:creationId xmlns:a16="http://schemas.microsoft.com/office/drawing/2014/main" id="{BA0C9666-D009-4542-B410-1F56B39511C3}"/>
              </a:ext>
            </a:extLst>
          </p:cNvPr>
          <p:cNvSpPr txBox="1">
            <a:spLocks/>
          </p:cNvSpPr>
          <p:nvPr/>
        </p:nvSpPr>
        <p:spPr>
          <a:xfrm>
            <a:off x="321468" y="961054"/>
            <a:ext cx="8604817" cy="5691538"/>
          </a:xfrm>
          <a:prstGeom prst="rect">
            <a:avLst/>
          </a:prstGeom>
        </p:spPr>
        <p:txBody>
          <a:bodyPr anchor="t"/>
          <a:lstStyle>
            <a:lvl1pPr marL="0" indent="0" algn="l" rtl="0" eaLnBrk="1" fontAlgn="base" hangingPunct="1">
              <a:lnSpc>
                <a:spcPct val="90000"/>
              </a:lnSpc>
              <a:spcBef>
                <a:spcPts val="750"/>
              </a:spcBef>
              <a:spcAft>
                <a:spcPct val="0"/>
              </a:spcAft>
              <a:buFontTx/>
              <a:buNone/>
              <a:defRPr sz="2000" b="0" i="0" kern="1200">
                <a:solidFill>
                  <a:schemeClr val="tx2"/>
                </a:solidFill>
                <a:latin typeface="Montserrat" pitchFamily="2" charset="77"/>
                <a:ea typeface="ヒラギノ角ゴ Pro W3" panose="020B0300000000000000" pitchFamily="34" charset="-128"/>
                <a:cs typeface="+mn-cs"/>
              </a:defRPr>
            </a:lvl1pPr>
            <a:lvl2pPr marL="3429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2pPr>
            <a:lvl3pPr marL="6858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3pPr>
            <a:lvl4pPr marL="10287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4pPr>
            <a:lvl5pPr marL="13716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buFont typeface="+mj-lt"/>
              <a:buAutoNum type="arabicPeriod" startAt="3"/>
            </a:pPr>
            <a:r>
              <a:rPr lang="en-US" altLang="ja-JP" dirty="0">
                <a:solidFill>
                  <a:schemeClr val="tx1"/>
                </a:solidFill>
                <a:latin typeface="Arial "/>
              </a:rPr>
              <a:t>Program files &lt;Packaged in </a:t>
            </a:r>
            <a:r>
              <a:rPr lang="en-US" altLang="ja-JP" dirty="0">
                <a:solidFill>
                  <a:srgbClr val="00B0F0"/>
                </a:solidFill>
                <a:latin typeface="Arial "/>
              </a:rPr>
              <a:t>“20_program_files”</a:t>
            </a:r>
            <a:r>
              <a:rPr lang="en-US" altLang="ja-JP" dirty="0">
                <a:solidFill>
                  <a:schemeClr val="tx1"/>
                </a:solidFill>
                <a:latin typeface="Arial "/>
              </a:rPr>
              <a:t>&gt;</a:t>
            </a:r>
          </a:p>
          <a:p>
            <a:pPr marL="719138" indent="-342900">
              <a:buFont typeface="Arial" panose="020B0604020202020204" pitchFamily="34" charset="0"/>
              <a:buChar char="•"/>
            </a:pPr>
            <a:r>
              <a:rPr lang="en-US" altLang="ja-JP" dirty="0">
                <a:solidFill>
                  <a:schemeClr val="tx1"/>
                </a:solidFill>
                <a:latin typeface="Arial "/>
              </a:rPr>
              <a:t>The program files at the time of analysis using the base model, final model, etc. should be submitted.</a:t>
            </a:r>
          </a:p>
          <a:p>
            <a:pPr marL="719138" indent="-342900">
              <a:buFont typeface="Arial" panose="020B0604020202020204" pitchFamily="34" charset="0"/>
              <a:buChar char="•"/>
            </a:pPr>
            <a:r>
              <a:rPr lang="en-US" altLang="ja-JP" dirty="0">
                <a:solidFill>
                  <a:schemeClr val="tx1"/>
                </a:solidFill>
                <a:latin typeface="Arial "/>
              </a:rPr>
              <a:t>The file format may be, for example, in the following format, but may be submitted in any format other than those listed below.</a:t>
            </a:r>
          </a:p>
          <a:p>
            <a:pPr marL="1004887" lvl="1" indent="-285750">
              <a:buFont typeface="Wingdings" panose="05000000000000000000" pitchFamily="2" charset="2"/>
              <a:buChar char="ü"/>
            </a:pPr>
            <a:r>
              <a:rPr lang="en-US" altLang="ja-JP" sz="1400" dirty="0">
                <a:solidFill>
                  <a:schemeClr val="tx1"/>
                </a:solidFill>
                <a:latin typeface="Arial "/>
              </a:rPr>
              <a:t>ASCII Format Data Files</a:t>
            </a:r>
            <a:endParaRPr lang="en-US" altLang="ja-JP" sz="500" dirty="0">
              <a:solidFill>
                <a:schemeClr val="tx1"/>
              </a:solidFill>
              <a:latin typeface="Arial "/>
            </a:endParaRPr>
          </a:p>
          <a:p>
            <a:pPr marL="457200" indent="-457200">
              <a:buFont typeface="+mj-lt"/>
              <a:buAutoNum type="arabicPeriod" startAt="4"/>
            </a:pPr>
            <a:r>
              <a:rPr lang="en-US" altLang="ja-JP" dirty="0">
                <a:solidFill>
                  <a:schemeClr val="tx1"/>
                </a:solidFill>
                <a:latin typeface="Arial "/>
              </a:rPr>
              <a:t>Output files with key results &lt;Packaged in </a:t>
            </a:r>
            <a:r>
              <a:rPr lang="en-US" altLang="ja-JP" dirty="0">
                <a:solidFill>
                  <a:srgbClr val="00B0F0"/>
                </a:solidFill>
                <a:latin typeface="Arial "/>
              </a:rPr>
              <a:t>“20_program_files”</a:t>
            </a:r>
            <a:r>
              <a:rPr lang="en-US" altLang="ja-JP" dirty="0">
                <a:solidFill>
                  <a:schemeClr val="tx1"/>
                </a:solidFill>
                <a:latin typeface="Arial "/>
              </a:rPr>
              <a:t>&gt;</a:t>
            </a:r>
            <a:endParaRPr lang="en-US" altLang="ja-JP" dirty="0">
              <a:latin typeface="Arial "/>
            </a:endParaRPr>
          </a:p>
          <a:p>
            <a:pPr marL="719138" indent="-342900">
              <a:buFont typeface="Arial" panose="020B0604020202020204" pitchFamily="34" charset="0"/>
              <a:buChar char="•"/>
            </a:pPr>
            <a:r>
              <a:rPr lang="en-US" altLang="ja-JP" dirty="0">
                <a:solidFill>
                  <a:schemeClr val="tx1"/>
                </a:solidFill>
                <a:latin typeface="Arial "/>
              </a:rPr>
              <a:t>The output files (e.g., NONMEM output) containing the results of the analysis using the base model, final model, etc. </a:t>
            </a:r>
          </a:p>
          <a:p>
            <a:pPr marL="719138" indent="-342900">
              <a:buFont typeface="Arial" panose="020B0604020202020204" pitchFamily="34" charset="0"/>
              <a:buChar char="•"/>
            </a:pPr>
            <a:r>
              <a:rPr lang="en-US" altLang="ja-JP" dirty="0">
                <a:solidFill>
                  <a:schemeClr val="tx1"/>
                </a:solidFill>
                <a:latin typeface="Arial "/>
              </a:rPr>
              <a:t>Any file format is acceptable.</a:t>
            </a:r>
          </a:p>
        </p:txBody>
      </p:sp>
    </p:spTree>
    <p:extLst>
      <p:ext uri="{BB962C8B-B14F-4D97-AF65-F5344CB8AC3E}">
        <p14:creationId xmlns:p14="http://schemas.microsoft.com/office/powerpoint/2010/main" val="3842770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EB24B91-3661-4E00-B171-3D54B1178017}"/>
              </a:ext>
            </a:extLst>
          </p:cNvPr>
          <p:cNvSpPr>
            <a:spLocks noGrp="1"/>
          </p:cNvSpPr>
          <p:nvPr>
            <p:ph type="title"/>
          </p:nvPr>
        </p:nvSpPr>
        <p:spPr>
          <a:xfrm>
            <a:off x="433552" y="16627"/>
            <a:ext cx="7223619" cy="686823"/>
          </a:xfrm>
        </p:spPr>
        <p:txBody>
          <a:bodyPr/>
          <a:lstStyle/>
          <a:p>
            <a:r>
              <a:rPr kumimoji="1" lang="en-US" altLang="ja-JP" sz="2000" cap="none" dirty="0"/>
              <a:t>Population PK/PD Analysis 3/4</a:t>
            </a:r>
            <a:endParaRPr kumimoji="1" lang="ja-JP" altLang="en-US" sz="2000" cap="none" dirty="0"/>
          </a:p>
        </p:txBody>
      </p:sp>
      <p:sp>
        <p:nvSpPr>
          <p:cNvPr id="6" name="コンテンツ プレースホルダー 2">
            <a:extLst>
              <a:ext uri="{FF2B5EF4-FFF2-40B4-BE49-F238E27FC236}">
                <a16:creationId xmlns:a16="http://schemas.microsoft.com/office/drawing/2014/main" id="{739FA8C0-D9B1-4EF9-AB76-6A7076594395}"/>
              </a:ext>
            </a:extLst>
          </p:cNvPr>
          <p:cNvSpPr txBox="1">
            <a:spLocks/>
          </p:cNvSpPr>
          <p:nvPr/>
        </p:nvSpPr>
        <p:spPr>
          <a:xfrm>
            <a:off x="67456" y="1176541"/>
            <a:ext cx="8961487" cy="5006901"/>
          </a:xfrm>
          <a:prstGeom prst="rect">
            <a:avLst/>
          </a:prstGeom>
        </p:spPr>
        <p:txBody>
          <a:bodyPr>
            <a:normAutofit/>
          </a:bodyPr>
          <a:lstStyle>
            <a:lvl1pPr marL="0" indent="0" algn="l" rtl="0" eaLnBrk="1" fontAlgn="base" hangingPunct="1">
              <a:lnSpc>
                <a:spcPct val="90000"/>
              </a:lnSpc>
              <a:spcBef>
                <a:spcPts val="750"/>
              </a:spcBef>
              <a:spcAft>
                <a:spcPct val="0"/>
              </a:spcAft>
              <a:buFontTx/>
              <a:buNone/>
              <a:defRPr kumimoji="1" sz="1800" b="0" i="0" kern="1200">
                <a:solidFill>
                  <a:schemeClr val="tx2"/>
                </a:solidFill>
                <a:latin typeface="Arial" panose="020B0604020202020204" pitchFamily="34" charset="0"/>
                <a:ea typeface="ヒラギノ角ゴ Pro W3" panose="020B0300000000000000" pitchFamily="34" charset="-128"/>
                <a:cs typeface="+mn-cs"/>
              </a:defRPr>
            </a:lvl1pPr>
            <a:lvl2pPr marL="3429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2pPr>
            <a:lvl3pPr marL="6858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3pPr>
            <a:lvl4pPr marL="10287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4pPr>
            <a:lvl5pPr marL="1371600" indent="0" algn="l" rtl="0" eaLnBrk="1" fontAlgn="base" hangingPunct="1">
              <a:lnSpc>
                <a:spcPct val="90000"/>
              </a:lnSpc>
              <a:spcBef>
                <a:spcPts val="375"/>
              </a:spcBef>
              <a:spcAft>
                <a:spcPct val="0"/>
              </a:spcAft>
              <a:buFontTx/>
              <a:buNone/>
              <a:defRPr kumimoji="1" sz="1500" b="0" i="0" kern="1200">
                <a:solidFill>
                  <a:schemeClr val="tx2"/>
                </a:solidFill>
                <a:latin typeface="Arial" panose="020B0604020202020204" pitchFamily="34" charset="0"/>
                <a:ea typeface="ヒラギノ角ゴ Pro W3" panose="020B03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638175" marR="0" lvl="0" indent="-457200" algn="l" defTabSz="914400" rtl="0" eaLnBrk="1" fontAlgn="base" latinLnBrk="0" hangingPunct="1">
              <a:lnSpc>
                <a:spcPct val="100000"/>
              </a:lnSpc>
              <a:spcBef>
                <a:spcPts val="600"/>
              </a:spcBef>
              <a:spcAft>
                <a:spcPts val="600"/>
              </a:spcAft>
              <a:buClrTx/>
              <a:buSzTx/>
              <a:buFont typeface="Wingdings" panose="05000000000000000000" pitchFamily="2" charset="2"/>
              <a:buChar char="u"/>
              <a:tabLst/>
              <a:defRPr/>
            </a:pPr>
            <a:endParaRPr kumimoji="1" lang="en-US" altLang="ja-JP" sz="2000" b="0" i="0" u="none" strike="noStrike" kern="1200" cap="none" spc="0" normalizeH="0" baseline="0" noProof="0" dirty="0">
              <a:ln>
                <a:noFill/>
              </a:ln>
              <a:solidFill>
                <a:srgbClr val="002F6C"/>
              </a:solidFill>
              <a:effectLst/>
              <a:uLnTx/>
              <a:uFillTx/>
              <a:latin typeface="Arial" panose="020B0604020202020204" pitchFamily="34" charset="0"/>
              <a:ea typeface="ヒラギノ角ゴ Pro W3" panose="020B0300000000000000" pitchFamily="34" charset="-128"/>
              <a:cs typeface="+mn-cs"/>
            </a:endParaRPr>
          </a:p>
        </p:txBody>
      </p:sp>
      <p:sp>
        <p:nvSpPr>
          <p:cNvPr id="5" name="テキスト プレースホルダー 1">
            <a:extLst>
              <a:ext uri="{FF2B5EF4-FFF2-40B4-BE49-F238E27FC236}">
                <a16:creationId xmlns:a16="http://schemas.microsoft.com/office/drawing/2014/main" id="{C14D6C4E-E962-4D40-A227-AC28F38FDA73}"/>
              </a:ext>
            </a:extLst>
          </p:cNvPr>
          <p:cNvSpPr txBox="1">
            <a:spLocks/>
          </p:cNvSpPr>
          <p:nvPr/>
        </p:nvSpPr>
        <p:spPr>
          <a:xfrm>
            <a:off x="321468" y="961054"/>
            <a:ext cx="8604817" cy="5691538"/>
          </a:xfrm>
          <a:prstGeom prst="rect">
            <a:avLst/>
          </a:prstGeom>
        </p:spPr>
        <p:txBody>
          <a:bodyPr anchor="t"/>
          <a:lstStyle>
            <a:lvl1pPr marL="0" indent="0" algn="l" rtl="0" eaLnBrk="1" fontAlgn="base" hangingPunct="1">
              <a:lnSpc>
                <a:spcPct val="90000"/>
              </a:lnSpc>
              <a:spcBef>
                <a:spcPts val="750"/>
              </a:spcBef>
              <a:spcAft>
                <a:spcPct val="0"/>
              </a:spcAft>
              <a:buFontTx/>
              <a:buNone/>
              <a:defRPr sz="2000" b="0" i="0" kern="1200">
                <a:solidFill>
                  <a:schemeClr val="tx2"/>
                </a:solidFill>
                <a:latin typeface="Montserrat" pitchFamily="2" charset="77"/>
                <a:ea typeface="ヒラギノ角ゴ Pro W3" panose="020B0300000000000000" pitchFamily="34" charset="-128"/>
                <a:cs typeface="+mn-cs"/>
              </a:defRPr>
            </a:lvl1pPr>
            <a:lvl2pPr marL="3429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2pPr>
            <a:lvl3pPr marL="6858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3pPr>
            <a:lvl4pPr marL="10287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4pPr>
            <a:lvl5pPr marL="1371600" indent="0" algn="l" rtl="0" eaLnBrk="1" fontAlgn="base" hangingPunct="1">
              <a:lnSpc>
                <a:spcPct val="90000"/>
              </a:lnSpc>
              <a:spcBef>
                <a:spcPts val="375"/>
              </a:spcBef>
              <a:spcAft>
                <a:spcPct val="0"/>
              </a:spcAft>
              <a:buFontTx/>
              <a:buNone/>
              <a:defRPr sz="1500" b="0" i="0" kern="1200">
                <a:solidFill>
                  <a:schemeClr val="tx2"/>
                </a:solidFill>
                <a:latin typeface="Montserrat" pitchFamily="2" charset="77"/>
                <a:ea typeface="ヒラギノ角ゴ Pro W3" panose="020B03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buFont typeface="+mj-lt"/>
              <a:buAutoNum type="arabicPeriod" startAt="5"/>
            </a:pPr>
            <a:r>
              <a:rPr lang="en-US" altLang="ja-JP" dirty="0">
                <a:solidFill>
                  <a:schemeClr val="tx1"/>
                </a:solidFill>
                <a:latin typeface="Arial "/>
              </a:rPr>
              <a:t>Files on simulation &lt;Packaged in</a:t>
            </a:r>
            <a:r>
              <a:rPr lang="en-US" altLang="ja-JP" dirty="0">
                <a:latin typeface="Arial "/>
              </a:rPr>
              <a:t> </a:t>
            </a:r>
            <a:r>
              <a:rPr lang="en-US" altLang="ja-JP" dirty="0">
                <a:solidFill>
                  <a:srgbClr val="00B0F0"/>
                </a:solidFill>
                <a:latin typeface="Arial "/>
              </a:rPr>
              <a:t>“30_files_on_simulation”</a:t>
            </a:r>
            <a:r>
              <a:rPr lang="en-US" altLang="ja-JP" dirty="0">
                <a:solidFill>
                  <a:schemeClr val="tx1"/>
                </a:solidFill>
                <a:latin typeface="Arial "/>
              </a:rPr>
              <a:t>&gt;</a:t>
            </a:r>
          </a:p>
          <a:p>
            <a:pPr marL="719138" indent="-342900">
              <a:buFont typeface="Arial" panose="020B0604020202020204" pitchFamily="34" charset="0"/>
              <a:buChar char="•"/>
            </a:pPr>
            <a:r>
              <a:rPr lang="en-US" altLang="ja-JP" dirty="0">
                <a:solidFill>
                  <a:schemeClr val="tx1"/>
                </a:solidFill>
                <a:latin typeface="Arial "/>
              </a:rPr>
              <a:t>When the simulation results are used for decision making, such as selection of the target population or setting of dosage and administration, the files related to the simulation should be submitted. In this case, simulation results include the results of posterior estimates of exposure parameters (AUC, </a:t>
            </a:r>
            <a:r>
              <a:rPr lang="en-US" altLang="ja-JP" dirty="0" err="1">
                <a:solidFill>
                  <a:schemeClr val="tx1"/>
                </a:solidFill>
                <a:latin typeface="Arial "/>
              </a:rPr>
              <a:t>Cmax</a:t>
            </a:r>
            <a:r>
              <a:rPr lang="en-US" altLang="ja-JP" dirty="0">
                <a:solidFill>
                  <a:schemeClr val="tx1"/>
                </a:solidFill>
                <a:latin typeface="Arial "/>
              </a:rPr>
              <a:t>, etc.) and other model-based posterior estimates. </a:t>
            </a:r>
          </a:p>
          <a:p>
            <a:pPr marL="719138" indent="-342900">
              <a:buFont typeface="Arial" panose="020B0604020202020204" pitchFamily="34" charset="0"/>
              <a:buChar char="•"/>
            </a:pPr>
            <a:r>
              <a:rPr lang="en-US" altLang="ja-JP" dirty="0">
                <a:solidFill>
                  <a:schemeClr val="tx1"/>
                </a:solidFill>
                <a:latin typeface="Arial "/>
              </a:rPr>
              <a:t>The files related to the simulation should include a program file for generating simulation data, a program file used for conducting the simulation, and a program file for creating tables and figures showing the simulation results.</a:t>
            </a:r>
          </a:p>
          <a:p>
            <a:pPr marL="719138" indent="-342900">
              <a:buFont typeface="Arial" panose="020B0604020202020204" pitchFamily="34" charset="0"/>
              <a:buChar char="•"/>
            </a:pPr>
            <a:r>
              <a:rPr lang="en-US" altLang="ja-JP" dirty="0">
                <a:solidFill>
                  <a:schemeClr val="tx1"/>
                </a:solidFill>
                <a:latin typeface="Arial "/>
              </a:rPr>
              <a:t>It is not mandatory to submit electronic data related to simulations conducted for model evaluation (e.g., Visual Predictive Check) or data sets generated in the course of the simulation.</a:t>
            </a:r>
          </a:p>
          <a:p>
            <a:pPr marL="719138" indent="-342900">
              <a:buFont typeface="Arial" panose="020B0604020202020204" pitchFamily="34" charset="0"/>
              <a:buChar char="•"/>
            </a:pPr>
            <a:r>
              <a:rPr lang="en-US" altLang="ja-JP" dirty="0">
                <a:solidFill>
                  <a:schemeClr val="tx1"/>
                </a:solidFill>
                <a:latin typeface="Arial "/>
              </a:rPr>
              <a:t>If a dataset etc. related to existing information is used in the simulation, the dataset containing such information should be submitted. If a program cannot be submitted, a specification showing the algorithm shall be submitted. </a:t>
            </a:r>
          </a:p>
          <a:p>
            <a:pPr marL="719138" indent="-342900">
              <a:buFont typeface="Arial" panose="020B0604020202020204" pitchFamily="34" charset="0"/>
              <a:buChar char="•"/>
            </a:pPr>
            <a:r>
              <a:rPr lang="en-US" altLang="ja-JP" dirty="0">
                <a:solidFill>
                  <a:schemeClr val="tx1"/>
                </a:solidFill>
                <a:latin typeface="Arial "/>
              </a:rPr>
              <a:t>Any file format is acceptable.</a:t>
            </a:r>
          </a:p>
        </p:txBody>
      </p:sp>
    </p:spTree>
    <p:extLst>
      <p:ext uri="{BB962C8B-B14F-4D97-AF65-F5344CB8AC3E}">
        <p14:creationId xmlns:p14="http://schemas.microsoft.com/office/powerpoint/2010/main" val="2998086285"/>
      </p:ext>
    </p:extLst>
  </p:cSld>
  <p:clrMapOvr>
    <a:masterClrMapping/>
  </p:clrMapOvr>
</p:sld>
</file>

<file path=ppt/theme/theme1.xml><?xml version="1.0" encoding="utf-8"?>
<a:theme xmlns:a="http://schemas.openxmlformats.org/drawingml/2006/main" name="Alexion PPT CorporateStandardTemplate_M_12.18">
  <a:themeElements>
    <a:clrScheme name="Alexion">
      <a:dk1>
        <a:srgbClr val="001E60"/>
      </a:dk1>
      <a:lt1>
        <a:srgbClr val="F3F4F3"/>
      </a:lt1>
      <a:dk2>
        <a:srgbClr val="6E6159"/>
      </a:dk2>
      <a:lt2>
        <a:srgbClr val="00A6CE"/>
      </a:lt2>
      <a:accent1>
        <a:srgbClr val="002F6C"/>
      </a:accent1>
      <a:accent2>
        <a:srgbClr val="E35105"/>
      </a:accent2>
      <a:accent3>
        <a:srgbClr val="B52455"/>
      </a:accent3>
      <a:accent4>
        <a:srgbClr val="FFA300"/>
      </a:accent4>
      <a:accent5>
        <a:srgbClr val="6B3077"/>
      </a:accent5>
      <a:accent6>
        <a:srgbClr val="799A01"/>
      </a:accent6>
      <a:hlink>
        <a:srgbClr val="0092CB"/>
      </a:hlink>
      <a:folHlink>
        <a:srgbClr val="10069F"/>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exion PPT CorporateStandardTemplate_L_12.18" id="{4D930DDF-619C-4C4E-B2D2-42AAF86CD6AA}" vid="{1C897885-B0EB-0A45-A8FA-CB5EA6C748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Alexion Intranet Document" ma:contentTypeID="0x010100DC59E0F1FE2C424EB29D2E1FFA1C0A5F0008A32EA41366FB4B88095E8E6C489F19" ma:contentTypeVersion="36" ma:contentTypeDescription="" ma:contentTypeScope="" ma:versionID="f49a7621cb5225d6416fd6157bc2820e">
  <xsd:schema xmlns:xsd="http://www.w3.org/2001/XMLSchema" xmlns:xs="http://www.w3.org/2001/XMLSchema" xmlns:p="http://schemas.microsoft.com/office/2006/metadata/properties" xmlns:ns2="f6c7271c-de78-4b54-b6be-26661e871599" xmlns:ns3="http://schemas.microsoft.com/sharepoint/v4" targetNamespace="http://schemas.microsoft.com/office/2006/metadata/properties" ma:root="true" ma:fieldsID="14f27b3da2ff1478a35850408108d1f5" ns2:_="" ns3:_="">
    <xsd:import namespace="f6c7271c-de78-4b54-b6be-26661e871599"/>
    <xsd:import namespace="http://schemas.microsoft.com/sharepoint/v4"/>
    <xsd:element name="properties">
      <xsd:complexType>
        <xsd:sequence>
          <xsd:element name="documentManagement">
            <xsd:complexType>
              <xsd:all>
                <xsd:element ref="ns2:OfficeLocation" minOccurs="0"/>
                <xsd:element ref="ns2:EmployeeType" minOccurs="0"/>
                <xsd:element ref="ns2:OwningDepartment" minOccurs="0"/>
                <xsd:element ref="ns2:Share" minOccurs="0"/>
                <xsd:element ref="ns2:MenuPage" minOccurs="0"/>
                <xsd:element ref="ns2:ContentStatus" minOccurs="0"/>
                <xsd:element ref="ns2:ExpiryDate" minOccurs="0"/>
                <xsd:element ref="ns2:ContentLanguage"/>
                <xsd:element ref="ns2:IntranetCategory"/>
                <xsd:element ref="ns2:SubCategory" minOccurs="0"/>
                <xsd:element ref="ns2:TaxCatchAllLabel" minOccurs="0"/>
                <xsd:element ref="ns2:TaxKeywordTaxHTField" minOccurs="0"/>
                <xsd:element ref="ns2:TaxCatchAll" minOccurs="0"/>
                <xsd:element ref="ns3: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c7271c-de78-4b54-b6be-26661e871599" elementFormDefault="qualified">
    <xsd:import namespace="http://schemas.microsoft.com/office/2006/documentManagement/types"/>
    <xsd:import namespace="http://schemas.microsoft.com/office/infopath/2007/PartnerControls"/>
    <xsd:element name="OfficeLocation" ma:index="2" nillable="true" ma:displayName="Office Location" ma:description="Atrium users associated with the selected Office location(s) can view the document.  Select “Global” if all users should see the document, irrespective of Office location." ma:list="{f3108e1f-fd74-45b6-a887-1d92bf07c251}" ma:internalName="OfficeLocation" ma:readOnly="false" ma:showField="Title" ma:web="f6c7271c-de78-4b54-b6be-26661e871599">
      <xsd:complexType>
        <xsd:complexContent>
          <xsd:extension base="dms:MultiChoiceLookup">
            <xsd:sequence>
              <xsd:element name="Value" type="dms:Lookup" maxOccurs="unbounded" minOccurs="0" nillable="true"/>
            </xsd:sequence>
          </xsd:extension>
        </xsd:complexContent>
      </xsd:complexType>
    </xsd:element>
    <xsd:element name="EmployeeType" ma:index="3" nillable="true" ma:displayName="Worker Type" ma:description="Atrium users defined with the selected Worker type(s) can view the document.  Select “ALL” if all users should see the document, irrespective of Worker type." ma:list="{2c26be7e-8b22-429b-bb78-71a6c2025c14}" ma:internalName="EmployeeType" ma:showField="Title" ma:web="f6c7271c-de78-4b54-b6be-26661e871599" ma:requiredMultiChoice="true">
      <xsd:complexType>
        <xsd:complexContent>
          <xsd:extension base="dms:MultiChoiceLookup">
            <xsd:sequence>
              <xsd:element name="Value" type="dms:Lookup" maxOccurs="unbounded" minOccurs="0" nillable="true"/>
            </xsd:sequence>
          </xsd:extension>
        </xsd:complexContent>
      </xsd:complexType>
    </xsd:element>
    <xsd:element name="OwningDepartment" ma:index="5" nillable="true" ma:displayName="Content Owner" ma:description="Content ownership is identified by department. Atrium users associated with the selected Content owner permission group in SharePoint can edit the document.  In most cases, only one Content owner permission group should be selected.  If other groups need to edit the document, identify them as Content contributors below." ma:list="{9d618466-7e70-4770-9683-00d3e2f80d3e}" ma:internalName="OwningDepartment" ma:showField="Title" ma:web="f6c7271c-de78-4b54-b6be-26661e871599" ma:requiredMultiChoice="true">
      <xsd:complexType>
        <xsd:complexContent>
          <xsd:extension base="dms:MultiChoiceLookup">
            <xsd:sequence>
              <xsd:element name="Value" type="dms:Lookup" maxOccurs="unbounded" minOccurs="0" nillable="true"/>
            </xsd:sequence>
          </xsd:extension>
        </xsd:complexContent>
      </xsd:complexType>
    </xsd:element>
    <xsd:element name="Share" ma:index="6" nillable="true" ma:displayName="Content Contributor" ma:description="Content contributors can edit the document, but are not the owning department. It is uncommon to share document management across departments. This attribute is provided for exceptions." ma:list="{360e9ae6-6e36-44e0-a4d8-1461f6eae109}" ma:internalName="Share" ma:showField="Title" ma:web="f6c7271c-de78-4b54-b6be-26661e871599">
      <xsd:complexType>
        <xsd:complexContent>
          <xsd:extension base="dms:MultiChoiceLookup">
            <xsd:sequence>
              <xsd:element name="Value" type="dms:Lookup" maxOccurs="unbounded" minOccurs="0" nillable="true"/>
            </xsd:sequence>
          </xsd:extension>
        </xsd:complexContent>
      </xsd:complexType>
    </xsd:element>
    <xsd:element name="MenuPage" ma:index="7" nillable="true" ma:displayName="Menu Page" ma:description="Select Menu page(s) on which the document should appear in the Document Library region. Note: Not all pages have a Document Library region." ma:list="{62c1bd33-a7b4-4ae9-9a4c-ea4be1068f57}" ma:internalName="MenuPage" ma:showField="Title" ma:web="f6c7271c-de78-4b54-b6be-26661e871599" ma:requiredMultiChoice="true">
      <xsd:complexType>
        <xsd:complexContent>
          <xsd:extension base="dms:MultiChoiceLookup">
            <xsd:sequence>
              <xsd:element name="Value" type="dms:Lookup" maxOccurs="unbounded" minOccurs="0" nillable="true"/>
            </xsd:sequence>
          </xsd:extension>
        </xsd:complexContent>
      </xsd:complexType>
    </xsd:element>
    <xsd:element name="ContentStatus" ma:index="8" nillable="true" ma:displayName="Content Status" ma:description="Only Active documents are visible in the  Document Library region." ma:list="{5b1fd4e2-5e5d-481d-9e85-fe621ea5e9d6}" ma:internalName="ContentStatus" ma:showField="Title" ma:web="f6c7271c-de78-4b54-b6be-26661e871599">
      <xsd:simpleType>
        <xsd:restriction base="dms:Lookup"/>
      </xsd:simpleType>
    </xsd:element>
    <xsd:element name="ExpiryDate" ma:index="9" nillable="true" ma:displayName="Expiration Date" ma:description="Optionally, enter a date after which the document should no longer appear in the Document Library region." ma:format="DateOnly" ma:internalName="ExpiryDate">
      <xsd:simpleType>
        <xsd:restriction base="dms:DateTime"/>
      </xsd:simpleType>
    </xsd:element>
    <xsd:element name="ContentLanguage" ma:index="10" ma:displayName="Content Language" ma:list="{f38e1e95-4d20-40f5-b9de-47d694314595}" ma:internalName="ContentLanguage" ma:showField="Title" ma:web="f6c7271c-de78-4b54-b6be-26661e871599">
      <xsd:simpleType>
        <xsd:restriction base="dms:Lookup"/>
      </xsd:simpleType>
    </xsd:element>
    <xsd:element name="IntranetCategory" ma:index="11" ma:displayName="Intranet Category" ma:list="{fea6ccaf-b0f0-4ed7-a1f3-a17b37e5dc13}" ma:internalName="IntranetCategory" ma:showField="Title" ma:web="f6c7271c-de78-4b54-b6be-26661e871599">
      <xsd:simpleType>
        <xsd:restriction base="dms:Lookup"/>
      </xsd:simpleType>
    </xsd:element>
    <xsd:element name="SubCategory" ma:index="12" nillable="true" ma:displayName="Sub-Category" ma:list="{fa0eb640-11c2-40a9-a620-deb6513bcd94}" ma:internalName="SubCategory" ma:showField="Title" ma:web="f6c7271c-de78-4b54-b6be-26661e871599">
      <xsd:simpleType>
        <xsd:restriction base="dms:Lookup"/>
      </xsd:simpleType>
    </xsd:element>
    <xsd:element name="TaxCatchAllLabel" ma:index="13" nillable="true" ma:displayName="Taxonomy Catch All Column1" ma:hidden="true" ma:list="{a7897b3d-e49c-4971-a3ff-4429865ea8de}" ma:internalName="TaxCatchAllLabel" ma:readOnly="true" ma:showField="CatchAllDataLabel" ma:web="f6c7271c-de78-4b54-b6be-26661e871599">
      <xsd:complexType>
        <xsd:complexContent>
          <xsd:extension base="dms:MultiChoiceLookup">
            <xsd:sequence>
              <xsd:element name="Value" type="dms:Lookup" maxOccurs="unbounded" minOccurs="0" nillable="true"/>
            </xsd:sequence>
          </xsd:extension>
        </xsd:complexContent>
      </xsd:complexType>
    </xsd:element>
    <xsd:element name="TaxKeywordTaxHTField" ma:index="17" nillable="true" ma:taxonomy="true" ma:internalName="TaxKeywordTaxHTField" ma:taxonomyFieldName="TaxKeyword" ma:displayName="Enterprise Keywords" ma:fieldId="{23f27201-bee3-471e-b2e7-b64fd8b7ca38}" ma:taxonomyMulti="true" ma:sspId="8bbc8232-d1f9-4ba6-bf69-e6a25cbe942d" ma:termSetId="00000000-0000-0000-0000-000000000000" ma:anchorId="00000000-0000-0000-0000-000000000000" ma:open="true" ma:isKeyword="true">
      <xsd:complexType>
        <xsd:sequence>
          <xsd:element ref="pc:Terms" minOccurs="0" maxOccurs="1"/>
        </xsd:sequence>
      </xsd:complexType>
    </xsd:element>
    <xsd:element name="TaxCatchAll" ma:index="19" nillable="true" ma:displayName="Taxonomy Catch All Column" ma:hidden="true" ma:list="{a7897b3d-e49c-4971-a3ff-4429865ea8de}" ma:internalName="TaxCatchAll" ma:showField="CatchAllData" ma:web="f6c7271c-de78-4b54-b6be-26661e871599">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22"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0" ma:displayName="Content Typ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OwningDepartment xmlns="f6c7271c-de78-4b54-b6be-26661e871599">
      <Value>2</Value>
    </OwningDepartment>
    <EmployeeType xmlns="f6c7271c-de78-4b54-b6be-26661e871599">
      <Value>3</Value>
    </EmployeeType>
    <ExpiryDate xmlns="f6c7271c-de78-4b54-b6be-26661e871599" xsi:nil="true"/>
    <TaxKeywordTaxHTField xmlns="f6c7271c-de78-4b54-b6be-26661e871599">
      <Terms xmlns="http://schemas.microsoft.com/office/infopath/2007/PartnerControls"/>
    </TaxKeywordTaxHTField>
    <IntranetCategory xmlns="f6c7271c-de78-4b54-b6be-26661e871599">10</IntranetCategory>
    <IconOverlay xmlns="http://schemas.microsoft.com/sharepoint/v4" xsi:nil="true"/>
    <ContentLanguage xmlns="f6c7271c-de78-4b54-b6be-26661e871599">1</ContentLanguage>
    <ContentStatus xmlns="f6c7271c-de78-4b54-b6be-26661e871599">1</ContentStatus>
    <MenuPage xmlns="f6c7271c-de78-4b54-b6be-26661e871599">
      <Value>72</Value>
    </MenuPage>
    <OfficeLocation xmlns="f6c7271c-de78-4b54-b6be-26661e871599">
      <Value>6</Value>
    </OfficeLocation>
    <Share xmlns="f6c7271c-de78-4b54-b6be-26661e871599"/>
    <TaxCatchAll xmlns="f6c7271c-de78-4b54-b6be-26661e871599"/>
    <SubCategory xmlns="f6c7271c-de78-4b54-b6be-26661e87159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BFA63C-21A6-4BED-AD98-EF048F8235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c7271c-de78-4b54-b6be-26661e871599"/>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5CFCBA-38FC-490B-9232-4FC5BC30A368}">
  <ds:schemaRefs>
    <ds:schemaRef ds:uri="http://schemas.microsoft.com/office/2006/metadata/properties"/>
    <ds:schemaRef ds:uri="http://schemas.microsoft.com/office/infopath/2007/PartnerControls"/>
    <ds:schemaRef ds:uri="f6c7271c-de78-4b54-b6be-26661e871599"/>
    <ds:schemaRef ds:uri="http://schemas.microsoft.com/sharepoint/v4"/>
  </ds:schemaRefs>
</ds:datastoreItem>
</file>

<file path=customXml/itemProps3.xml><?xml version="1.0" encoding="utf-8"?>
<ds:datastoreItem xmlns:ds="http://schemas.openxmlformats.org/officeDocument/2006/customXml" ds:itemID="{95DBF2DB-0E7C-4E59-AD1C-4FB38823ED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Alexion PPT CorporateStandardTemplate_M_12.18</Template>
  <TotalTime>11023</TotalTime>
  <Words>2471</Words>
  <Application>Microsoft Office PowerPoint</Application>
  <PresentationFormat>On-screen Show (4:3)</PresentationFormat>
  <Paragraphs>140</Paragraphs>
  <Slides>19</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19</vt:i4>
      </vt:variant>
    </vt:vector>
  </HeadingPairs>
  <TitlesOfParts>
    <vt:vector size="31" baseType="lpstr">
      <vt:lpstr>Arial </vt:lpstr>
      <vt:lpstr>Arial Regular</vt:lpstr>
      <vt:lpstr>Arial</vt:lpstr>
      <vt:lpstr>Courier New</vt:lpstr>
      <vt:lpstr>Montserrat</vt:lpstr>
      <vt:lpstr>Montserrat Bold</vt:lpstr>
      <vt:lpstr>Montserrat Regular</vt:lpstr>
      <vt:lpstr>Wingdings</vt:lpstr>
      <vt:lpstr>Alexion PPT CorporateStandardTemplate_M_12.18</vt:lpstr>
      <vt:lpstr>Worksheet</vt:lpstr>
      <vt:lpstr>Acrobat Document</vt:lpstr>
      <vt:lpstr>Document</vt:lpstr>
      <vt:lpstr>Japan eData Submission Guide for NCCQP</vt:lpstr>
      <vt:lpstr>Introduction</vt:lpstr>
      <vt:lpstr>Basic Flow of eData Submission</vt:lpstr>
      <vt:lpstr>Summary of materials to be submitted</vt:lpstr>
      <vt:lpstr>Standard PK/PD(NCA) 1/2</vt:lpstr>
      <vt:lpstr>Standard PK/PD(NCA) 2/2</vt:lpstr>
      <vt:lpstr>Population PK/PD Analysis 1/4</vt:lpstr>
      <vt:lpstr>Population PK/PD Analysis 2/4</vt:lpstr>
      <vt:lpstr>Population PK/PD Analysis 3/4</vt:lpstr>
      <vt:lpstr>Population PK/PD Analysis 4/4</vt:lpstr>
      <vt:lpstr>PBPK Analysis</vt:lpstr>
      <vt:lpstr>Attachment 1 System of Terminology Used in This Guide</vt:lpstr>
      <vt:lpstr>Attachment 4 Dataset Definition Document</vt:lpstr>
      <vt:lpstr>Attachment 5 Program Procedure Document </vt:lpstr>
      <vt:lpstr>Explanation of Electronic Study Data Package  on Clinical Pharmacology</vt:lpstr>
      <vt:lpstr>Folder Structure 1/3</vt:lpstr>
      <vt:lpstr>Folder Structure 2/3</vt:lpstr>
      <vt:lpstr>Folder Structure 3/3</vt:lpstr>
      <vt:lpstr>PowerPoint Presentation</vt:lpstr>
    </vt:vector>
  </TitlesOfParts>
  <Company>Alexion Pharmaceuticals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Template_Montserrat - Standard</dc:title>
  <dc:creator>Menard, Michaela</dc:creator>
  <cp:lastModifiedBy>Leon Pheng</cp:lastModifiedBy>
  <cp:revision>1168</cp:revision>
  <cp:lastPrinted>2018-08-02T15:28:41Z</cp:lastPrinted>
  <dcterms:created xsi:type="dcterms:W3CDTF">2018-12-04T17:38:11Z</dcterms:created>
  <dcterms:modified xsi:type="dcterms:W3CDTF">2024-11-19T13:50:27Z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0x010100DC59E0F1FE2C424EB29D2E1FFA1C0A5F0008A32EA41366FB4B88095E8E6C489F19</vt:lpwstr>
  </property>
  <property fmtid="{D5CDD505-2E9C-101B-9397-08002B2CF9AE}" pid="3" name="TaxKeyword">
    <vt:lpwstr/>
  </property>
</Properties>
</file>