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7" r:id="rId6"/>
    <p:sldId id="278" r:id="rId7"/>
    <p:sldId id="280" r:id="rId8"/>
    <p:sldId id="279" r:id="rId9"/>
    <p:sldId id="271" r:id="rId10"/>
    <p:sldId id="281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324"/>
    <a:srgbClr val="F6A800"/>
    <a:srgbClr val="B3B3B3"/>
    <a:srgbClr val="0087C1"/>
    <a:srgbClr val="00AECF"/>
    <a:srgbClr val="D4002D"/>
    <a:srgbClr val="EB690B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29"/>
  </p:normalViewPr>
  <p:slideViewPr>
    <p:cSldViewPr>
      <p:cViewPr varScale="1">
        <p:scale>
          <a:sx n="116" d="100"/>
          <a:sy n="116" d="100"/>
        </p:scale>
        <p:origin x="7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6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0675B2-7001-4F79-986E-2C60F658DABF}" type="datetimeFigureOut">
              <a:rPr lang="de-DE"/>
              <a:pPr>
                <a:defRPr/>
              </a:pPr>
              <a:t>08.01.2017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17B822-3981-4152-BF63-C68FB6AC49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D3C8B-217F-40C5-ADE1-5CC59A846B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D906A-4B69-4E3B-90A6-464487309B29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F370-322C-4D92-9CC9-091AF311F0F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F370-322C-4D92-9CC9-091AF311F0F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51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214438" y="6523038"/>
            <a:ext cx="7929562" cy="334962"/>
          </a:xfrm>
          <a:prstGeom prst="rect">
            <a:avLst/>
          </a:prstGeom>
          <a:solidFill>
            <a:srgbClr val="48932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Vortragstitel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5F5A-8A36-4768-82A9-BC392C055F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92637-919E-449B-A32F-E897DD08D0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5F075-FC99-4925-B423-D832638AD2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214438" y="6523038"/>
            <a:ext cx="7929562" cy="334962"/>
          </a:xfrm>
          <a:prstGeom prst="rect">
            <a:avLst/>
          </a:prstGeom>
          <a:solidFill>
            <a:srgbClr val="48932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403367"/>
            <a:ext cx="8043890" cy="4525963"/>
          </a:xfrm>
          <a:prstGeom prst="rect">
            <a:avLst/>
          </a:prstGeom>
        </p:spPr>
        <p:txBody>
          <a:bodyPr/>
          <a:lstStyle>
            <a:lvl1pPr marL="719138" indent="-631825">
              <a:buClr>
                <a:srgbClr val="489324"/>
              </a:buClr>
              <a:buFont typeface="Wingdings" pitchFamily="2" charset="2"/>
              <a:buChar char="§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168400" indent="-363538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611313" indent="-268288"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973263" indent="-268288"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328863" indent="-268288"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0" y="6530975"/>
            <a:ext cx="1214438" cy="319088"/>
          </a:xfrm>
        </p:spPr>
        <p:txBody>
          <a:bodyPr/>
          <a:lstStyle>
            <a:lvl1pPr algn="ctr">
              <a:defRPr sz="14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57313" y="6530975"/>
            <a:ext cx="4733925" cy="319088"/>
          </a:xfrm>
        </p:spPr>
        <p:txBody>
          <a:bodyPr/>
          <a:lstStyle>
            <a:lvl1pPr>
              <a:defRPr sz="14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de-DE"/>
              <a:t>Vortragstitel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15313" y="6530975"/>
            <a:ext cx="857250" cy="319088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FF6B8E0F-193F-4826-B82E-C45D07C358DD}" type="slidenum">
              <a:rPr lang="de-DE"/>
              <a:pPr>
                <a:defRPr/>
              </a:pPr>
              <a:t>‹Nr.›</a:t>
            </a:fld>
            <a:r>
              <a:rPr lang="de-DE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A39B-0E5C-49C3-81F3-753073D9A7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2DB9-C47E-4FBA-8F5C-107ADB0B28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DA0C-A8A6-4A57-8FA6-56AB5438EE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5949D-946D-4F0F-802E-24DA3D00C0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08D8A-1008-48F4-BAFD-20423E467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8337C-57DC-4468-9008-5C0AE6E85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Safety durch Code-Instrumentierung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904FB-9028-4E4B-B3C3-D236C216B8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/>
              <a:t>15.06.10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Vortragstitel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CAB7CEB-DB10-47D3-8723-3122FC4DC0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2" name="Picture 11" descr="Uni_Aug_Logo_Basis_pos_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Segoe UI" pitchFamily="34" charset="0"/>
          <a:ea typeface="ＭＳ Ｐゴシック" pitchFamily="48" charset="-128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4438" y="3071813"/>
            <a:ext cx="6557962" cy="207168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b="1" dirty="0">
                <a:ea typeface="ＭＳ Ｐゴシック" pitchFamily="48" charset="-128"/>
              </a:rPr>
              <a:t>Q-Learning: </a:t>
            </a:r>
            <a:r>
              <a:rPr lang="de-DE" sz="3600" b="1" dirty="0" err="1">
                <a:ea typeface="ＭＳ Ｐゴシック" pitchFamily="48" charset="-128"/>
              </a:rPr>
              <a:t>Hurdler</a:t>
            </a:r>
            <a:endParaRPr lang="de-DE" sz="3600" b="1" dirty="0">
              <a:ea typeface="ＭＳ Ｐゴシック" pitchFamily="48" charset="-128"/>
            </a:endParaRPr>
          </a:p>
          <a:p>
            <a:pPr algn="l" eaLnBrk="1" hangingPunct="1">
              <a:spcBef>
                <a:spcPts val="1800"/>
              </a:spcBef>
            </a:pPr>
            <a:r>
              <a:rPr lang="de-DE" dirty="0">
                <a:ea typeface="ＭＳ Ｐゴシック" pitchFamily="48" charset="-128"/>
              </a:rPr>
              <a:t>Grundlagen des </a:t>
            </a:r>
            <a:r>
              <a:rPr lang="de-DE" dirty="0" err="1">
                <a:ea typeface="ＭＳ Ｐゴシック" pitchFamily="48" charset="-128"/>
              </a:rPr>
              <a:t>Organic</a:t>
            </a:r>
            <a:r>
              <a:rPr lang="de-DE" dirty="0">
                <a:ea typeface="ＭＳ Ｐゴシック" pitchFamily="48" charset="-128"/>
              </a:rPr>
              <a:t> Computing</a:t>
            </a:r>
          </a:p>
          <a:p>
            <a:pPr algn="l" eaLnBrk="1" hangingPunct="1">
              <a:spcBef>
                <a:spcPts val="1800"/>
              </a:spcBef>
            </a:pPr>
            <a:endParaRPr lang="de-DE" dirty="0">
              <a:ea typeface="ＭＳ Ｐゴシック" pitchFamily="48" charset="-128"/>
            </a:endParaRPr>
          </a:p>
          <a:p>
            <a:pPr algn="l" eaLnBrk="1" hangingPunct="1">
              <a:spcBef>
                <a:spcPts val="1800"/>
              </a:spcBef>
            </a:pPr>
            <a:r>
              <a:rPr lang="de-DE" sz="1800" dirty="0">
                <a:ea typeface="ＭＳ Ｐゴシック" pitchFamily="48" charset="-128"/>
              </a:rPr>
              <a:t>Team 1: Wöhrl, Wagner, </a:t>
            </a:r>
            <a:r>
              <a:rPr lang="de-DE" sz="1800" dirty="0" err="1">
                <a:ea typeface="ＭＳ Ｐゴシック" pitchFamily="48" charset="-128"/>
              </a:rPr>
              <a:t>Lidel</a:t>
            </a:r>
            <a:endParaRPr lang="de-DE" sz="1800" dirty="0">
              <a:ea typeface="ＭＳ Ｐゴシック" pitchFamily="4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4438" y="3071813"/>
            <a:ext cx="6557962" cy="207168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b="1">
                <a:ea typeface="ＭＳ Ｐゴシック" pitchFamily="48" charset="-128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503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>
              <a:buNone/>
            </a:pPr>
            <a:r>
              <a:rPr lang="de-DE" b="1" dirty="0"/>
              <a:t>Generelle Aufgabe des Agenten:</a:t>
            </a:r>
          </a:p>
          <a:p>
            <a:pPr marL="87313" indent="0">
              <a:buNone/>
            </a:pPr>
            <a:endParaRPr lang="de-DE" b="1" dirty="0"/>
          </a:p>
          <a:p>
            <a:r>
              <a:rPr lang="de-DE" dirty="0"/>
              <a:t>Beenden des Levels</a:t>
            </a:r>
          </a:p>
          <a:p>
            <a:r>
              <a:rPr lang="de-DE" dirty="0"/>
              <a:t>Einsammeln von </a:t>
            </a:r>
            <a:r>
              <a:rPr lang="de-DE" dirty="0" err="1"/>
              <a:t>Coins</a:t>
            </a:r>
            <a:endParaRPr lang="de-DE" dirty="0"/>
          </a:p>
          <a:p>
            <a:r>
              <a:rPr lang="de-DE" dirty="0"/>
              <a:t>Den Hindernissen ausweichen</a:t>
            </a:r>
          </a:p>
          <a:p>
            <a:pPr marL="87313" indent="0">
              <a:buNone/>
            </a:pPr>
            <a:endParaRPr lang="de-DE" dirty="0">
              <a:ea typeface="ＭＳ Ｐゴシック" pitchFamily="48" charset="-128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2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3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85962"/>
            <a:ext cx="8020050" cy="28860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131840" y="5157192"/>
            <a:ext cx="24641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 err="1"/>
              <a:t>Hurdler</a:t>
            </a:r>
            <a:r>
              <a:rPr lang="de-DE" dirty="0"/>
              <a:t> Spielfeld</a:t>
            </a:r>
          </a:p>
        </p:txBody>
      </p:sp>
    </p:spTree>
    <p:extLst>
      <p:ext uri="{BB962C8B-B14F-4D97-AF65-F5344CB8AC3E}">
        <p14:creationId xmlns:p14="http://schemas.microsoft.com/office/powerpoint/2010/main" val="14158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Situationsraum des Agenten</a:t>
            </a:r>
          </a:p>
          <a:p>
            <a:pPr marL="87313" indent="0">
              <a:buNone/>
            </a:pP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4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81200"/>
            <a:ext cx="8020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Aktionsraum des Agenten</a:t>
            </a:r>
          </a:p>
          <a:p>
            <a:pPr marL="87313" indent="0">
              <a:buNone/>
            </a:pP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5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985962"/>
            <a:ext cx="8010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Zustandsübergangsfunktion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6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2996952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Walk</a:t>
            </a:r>
            <a:endParaRPr lang="de-DE" sz="1600" dirty="0"/>
          </a:p>
          <a:p>
            <a:pPr algn="ctr"/>
            <a:r>
              <a:rPr lang="de-DE" sz="1600" dirty="0"/>
              <a:t>Regular Jump</a:t>
            </a:r>
          </a:p>
          <a:p>
            <a:pPr algn="ctr"/>
            <a:r>
              <a:rPr lang="de-DE" sz="1600" dirty="0"/>
              <a:t>Long Jump</a:t>
            </a:r>
          </a:p>
          <a:p>
            <a:pPr algn="ctr"/>
            <a:r>
              <a:rPr lang="de-DE" sz="1600" dirty="0"/>
              <a:t>High Jump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077619"/>
            <a:ext cx="6194276" cy="117742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184013" y="31833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629986" y="2664869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X-Koordinate</a:t>
            </a:r>
          </a:p>
        </p:txBody>
      </p:sp>
    </p:spTree>
    <p:extLst>
      <p:ext uri="{BB962C8B-B14F-4D97-AF65-F5344CB8AC3E}">
        <p14:creationId xmlns:p14="http://schemas.microsoft.com/office/powerpoint/2010/main" val="13888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 err="1"/>
              <a:t>Rewardfunktion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7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24944"/>
            <a:ext cx="8676456" cy="12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1.1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 bwMode="auto">
          <a:xfrm>
            <a:off x="642938" y="1403350"/>
            <a:ext cx="8043862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7313" indent="0" algn="ctr">
              <a:buNone/>
            </a:pPr>
            <a:r>
              <a:rPr lang="de-DE" b="1" dirty="0"/>
              <a:t>Metrik zur Messung des Lernerfolges</a:t>
            </a:r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>
              <a:buNone/>
            </a:pPr>
            <a:endParaRPr lang="de-DE" b="1" dirty="0"/>
          </a:p>
          <a:p>
            <a:pPr marL="87313" indent="0" algn="ctr">
              <a:buNone/>
            </a:pPr>
            <a:r>
              <a:rPr lang="de-DE" sz="2000" dirty="0"/>
              <a:t>Zurückgelegte Distanz des Agenten pro Episode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34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ea typeface="ＭＳ Ｐゴシック" pitchFamily="48" charset="-128"/>
              </a:rPr>
              <a:t>Vortragstitel</a:t>
            </a:r>
          </a:p>
        </p:txBody>
      </p:sp>
      <p:sp>
        <p:nvSpPr>
          <p:cNvPr id="143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4D4A2-A8D4-4909-9BC6-F55B71430041}" type="slidenum">
              <a:rPr lang="de-DE" smtClean="0">
                <a:ea typeface="ＭＳ Ｐゴシック" pitchFamily="48" charset="-128"/>
              </a:rPr>
              <a:pPr/>
              <a:t>8</a:t>
            </a:fld>
            <a:r>
              <a:rPr lang="de-DE">
                <a:ea typeface="ＭＳ Ｐゴシック" pitchFamily="48" charset="-128"/>
              </a:rPr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276872"/>
            <a:ext cx="2038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4438" y="3071813"/>
            <a:ext cx="6557962" cy="207168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b="1" dirty="0">
                <a:ea typeface="ＭＳ Ｐゴシック" pitchFamily="48" charset="-128"/>
              </a:rPr>
              <a:t>Live </a:t>
            </a:r>
            <a:r>
              <a:rPr lang="de-DE" sz="3600" b="1" dirty="0" err="1">
                <a:ea typeface="ＭＳ Ｐゴシック" pitchFamily="48" charset="-128"/>
              </a:rPr>
              <a:t>Demonstation</a:t>
            </a:r>
            <a:endParaRPr lang="de-DE" sz="3600" b="1" dirty="0">
              <a:ea typeface="ＭＳ Ｐゴシック" pitchFamily="48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vorlage_corporate_design</Template>
  <TotalTime>0</TotalTime>
  <Words>102</Words>
  <Application>Microsoft Office PowerPoint</Application>
  <PresentationFormat>Bildschirmpräsentation (4:3)</PresentationFormat>
  <Paragraphs>61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Segoe UI</vt:lpstr>
      <vt:lpstr>Wingdings</vt:lpstr>
      <vt:lpstr>Leere Präsentation</vt:lpstr>
      <vt:lpstr>PowerPoint-Präsentation</vt:lpstr>
      <vt:lpstr>Aufgabe 1.1</vt:lpstr>
      <vt:lpstr>Aufgabe 1.1</vt:lpstr>
      <vt:lpstr>Aufgabe 1.1</vt:lpstr>
      <vt:lpstr>Aufgabe 1.1</vt:lpstr>
      <vt:lpstr>Aufgabe 1.1</vt:lpstr>
      <vt:lpstr>Aufgabe 1.1</vt:lpstr>
      <vt:lpstr>Aufgabe 1.1</vt:lpstr>
      <vt:lpstr>PowerPoint-Präsentation</vt:lpstr>
      <vt:lpstr>PowerPoint-Präsentation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</dc:creator>
  <cp:lastModifiedBy>Leon</cp:lastModifiedBy>
  <cp:revision>9</cp:revision>
  <dcterms:created xsi:type="dcterms:W3CDTF">2017-01-08T01:14:40Z</dcterms:created>
  <dcterms:modified xsi:type="dcterms:W3CDTF">2017-01-08T03:33:20Z</dcterms:modified>
</cp:coreProperties>
</file>