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E43-9009-0BB1-968B-03D0A20E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C049-B918-2A76-BE15-463F9C4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644-69E7-880A-1BCE-5A1C68F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8810-61BA-2532-21E3-A836248F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500-552D-4F90-3F6D-BDC325CA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880-5311-BD52-BBF0-BCDB2DBF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437B-D6BE-1443-8894-216947BD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3352-DD3B-2283-C0A1-391F650D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72B2-04A8-575F-790B-6402335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F1E5-521A-51F5-2404-7AA9AF8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E6D2-7A62-482C-A1F3-37BA06AE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A8FD-68CB-8FCA-1066-4C9F840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840E-8394-9F0C-E7C1-9DACE87C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19AC-8DF7-148B-2AA5-9093C5EC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387F-36A7-1244-211D-9C7AE26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5FE-BC9B-B482-65D6-949D76B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4E89-B9B9-934D-7E63-1B09A2E5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00BA-AB47-B46E-205F-40997D4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7D82-667E-5A24-5770-92B5E01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F78-C061-2864-F380-EBD85C3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E2F-653F-8061-92CB-915B154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A97E-3D58-2E6F-E3EC-96EC25C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A70A-C9DE-F42B-9D48-38DE901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5C3-3696-DAEC-C51F-4A1D8CA0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10A0-85C4-2F9A-3E56-FFE72B08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D58-6BD2-D7B0-9EA2-743AEAB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223A-FE3B-303D-68A5-33DAFAC1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00BB-FD76-F708-76B4-8724ED97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B1B7-768C-6553-3DB5-5294744A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31BB-4905-46D4-92B3-21525BA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AE8B-44D7-05C4-AB87-45C3505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67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25-1D93-1439-BC60-925ABA9E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AA11-FE39-C799-8C0A-1E89CF46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C141-844B-A8D0-0BB2-3DAB133A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92832-602F-C0E6-3E08-63035BF4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64409-1D33-71C5-B6F9-8CC95032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2A0B5-71A1-A426-8012-467287D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2470-C9A4-48F9-B900-98D3F7A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17D90-9220-33F7-14DE-F4122255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6CA-3D7D-49F9-4480-E1AC1A91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4721-7E6B-485D-B76D-55117D3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7C93-43B8-2887-8136-BEF492D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66CD-02DA-2A8B-66F0-E71463C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1571F-B3FD-4247-0CBB-1B3EF01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5C9D9-385B-9F30-78B0-93FEF329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5744-AADF-8CD5-B8C3-37D7588B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CD2-037D-5609-9FE5-A1081A2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3D1-7A20-86FB-F1C2-F31EF9DB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421F-4F2F-6B29-4FCC-F1B8C230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A7AE-F087-D2EF-0730-D7B0E52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906E-5012-4F7B-2254-E949CCE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A74A-3180-D474-461B-15B72B3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0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CCA-471E-62E2-8FD1-C000B7E9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E54B5-1DF3-78CE-DF96-C71D714B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09FB-B953-8E0C-7E00-3AC9E03F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206F-1AAA-58B1-8101-966ECBF6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531C-1D07-7BC3-CA2A-C098752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34AE-8844-86BA-A494-C4F53C8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4B517-BF45-A162-F12F-D869C7FD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8F6E-0EB5-0FC4-C3BB-4BB3DB9C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D8D9-4EB0-AF41-F5D2-F8E528B1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6DB6-D4C6-4E49-9768-C6B84C44B8E5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06A0-EDEE-4A01-93A6-5B690BA2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E40E-1119-B84B-BF82-CCC05DF8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3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4AE0F-148D-6C5F-365B-D0A74AE9B594}"/>
              </a:ext>
            </a:extLst>
          </p:cNvPr>
          <p:cNvGrpSpPr/>
          <p:nvPr/>
        </p:nvGrpSpPr>
        <p:grpSpPr>
          <a:xfrm>
            <a:off x="2184399" y="2357665"/>
            <a:ext cx="7823202" cy="2142670"/>
            <a:chOff x="566059" y="1973944"/>
            <a:chExt cx="11168743" cy="3229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526BC1-AA13-0571-00FF-AEDC89F3A7A7}"/>
                </a:ext>
              </a:extLst>
            </p:cNvPr>
            <p:cNvSpPr/>
            <p:nvPr/>
          </p:nvSpPr>
          <p:spPr>
            <a:xfrm>
              <a:off x="566059" y="1973944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Sensores</a:t>
              </a: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(IMU, BMP280…)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A7505F-AD81-4994-7EBC-8E69F9D36E33}"/>
                </a:ext>
              </a:extLst>
            </p:cNvPr>
            <p:cNvSpPr/>
            <p:nvPr/>
          </p:nvSpPr>
          <p:spPr>
            <a:xfrm>
              <a:off x="566059" y="4492170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Batería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210AE-1AC5-DB07-26A1-A928D2D480B2}"/>
                </a:ext>
              </a:extLst>
            </p:cNvPr>
            <p:cNvSpPr/>
            <p:nvPr/>
          </p:nvSpPr>
          <p:spPr>
            <a:xfrm>
              <a:off x="566059" y="3233057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Receptor RC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C8DE2-9E56-1510-F2FA-939CF303CB13}"/>
                </a:ext>
              </a:extLst>
            </p:cNvPr>
            <p:cNvSpPr/>
            <p:nvPr/>
          </p:nvSpPr>
          <p:spPr>
            <a:xfrm>
              <a:off x="3621316" y="1973944"/>
              <a:ext cx="2002972" cy="1970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Adafruit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STM32F405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291D0-9F5F-5FC2-F227-65CF69DEA1F0}"/>
                </a:ext>
              </a:extLst>
            </p:cNvPr>
            <p:cNvSpPr/>
            <p:nvPr/>
          </p:nvSpPr>
          <p:spPr>
            <a:xfrm>
              <a:off x="6676573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ESCs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2924B-85A9-D2AD-FDAE-A06AABC3B4AC}"/>
                </a:ext>
              </a:extLst>
            </p:cNvPr>
            <p:cNvSpPr/>
            <p:nvPr/>
          </p:nvSpPr>
          <p:spPr>
            <a:xfrm>
              <a:off x="9731830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7FE0520-0087-3CF6-172B-9480E89A994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2569031" y="2329544"/>
              <a:ext cx="1052285" cy="629557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1F0C337-ED7A-B264-CEC2-1B65FD3F3308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569031" y="2959101"/>
              <a:ext cx="1052285" cy="629556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B3AEDD-F150-EE25-A559-C688EB2A1E96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624288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23B4C6-3A80-3E36-7C07-4DB07D78855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679545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8F88381-98BE-6D54-E412-40D62A044881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2569031" y="3944258"/>
              <a:ext cx="2053771" cy="903512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1B731AE-A046-A414-607C-44B5107C9516}"/>
                </a:ext>
              </a:extLst>
            </p:cNvPr>
            <p:cNvCxnSpPr>
              <a:stCxn id="5" idx="3"/>
              <a:endCxn id="10" idx="2"/>
            </p:cNvCxnSpPr>
            <p:nvPr/>
          </p:nvCxnSpPr>
          <p:spPr>
            <a:xfrm flipV="1">
              <a:off x="2569031" y="3314701"/>
              <a:ext cx="5109028" cy="1533069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4518211" y="419548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4518211" y="2453281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5193028" y="60511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5193028" y="163605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5193028" y="26670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5193028" y="369794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5193028" y="4728885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5193028" y="575982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039028" y="1076986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39028" y="2107928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39028" y="3138870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39028" y="4169812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39028" y="5200754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3951648" y="4144316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ref_set_mode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ref_gen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560915" y="2870663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2146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read_battery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560915" y="3901605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B33A7B-25C1-97AE-FAA4-2671112121ED}"/>
              </a:ext>
            </a:extLst>
          </p:cNvPr>
          <p:cNvSpPr/>
          <p:nvPr/>
        </p:nvSpPr>
        <p:spPr>
          <a:xfrm>
            <a:off x="5146267" y="37682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read_rc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D2370-6E97-9F7D-F68F-C8451A2A929B}"/>
              </a:ext>
            </a:extLst>
          </p:cNvPr>
          <p:cNvSpPr/>
          <p:nvPr/>
        </p:nvSpPr>
        <p:spPr>
          <a:xfrm>
            <a:off x="5146267" y="461776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read_gyro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4ACD8-D1C6-8848-084D-91A93BFC303E}"/>
              </a:ext>
            </a:extLst>
          </p:cNvPr>
          <p:cNvSpPr/>
          <p:nvPr/>
        </p:nvSpPr>
        <p:spPr>
          <a:xfrm>
            <a:off x="5146267" y="546458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read_barometer_v2()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767D6-F7C8-266D-FEDE-0876FD4982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2267" y="3393332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E9593-8C48-0DF5-C77A-B7FA0892D74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92267" y="4240152"/>
            <a:ext cx="0" cy="3776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2DCB4E-F70A-CF0B-9431-2771FEBC5E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92267" y="5089633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pid_attitude_sp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Calculate_pid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560915" y="4417076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8939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act_esc_outputs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3728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Act_us_pulse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560915" y="4417076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C23617-21ED-CD0D-6FD9-D5E53FC1235A}"/>
              </a:ext>
            </a:extLst>
          </p:cNvPr>
          <p:cNvSpPr/>
          <p:nvPr/>
        </p:nvSpPr>
        <p:spPr>
          <a:xfrm>
            <a:off x="5146267" y="418114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Act_ESC_PWM_v2()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4542E8-5AEC-3AB7-3D89-E4AA4FAD049C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992267" y="3461268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6F37F-3BB1-2B15-5A93-94B916DAE4E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992267" y="4653010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151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Prieto Bailo, León Enrique</dc:creator>
  <cp:lastModifiedBy>Prieto Bailo, León Enrique</cp:lastModifiedBy>
  <cp:revision>3</cp:revision>
  <dcterms:created xsi:type="dcterms:W3CDTF">2023-06-19T14:53:36Z</dcterms:created>
  <dcterms:modified xsi:type="dcterms:W3CDTF">2023-06-20T09:13:28Z</dcterms:modified>
</cp:coreProperties>
</file>