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8E43-9009-0BB1-968B-03D0A20E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C049-B918-2A76-BE15-463F9C4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644-69E7-880A-1BCE-5A1C68F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8810-61BA-2532-21E3-A836248F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5500-552D-4F90-3F6D-BDC325CA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5880-5311-BD52-BBF0-BCDB2DBF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437B-D6BE-1443-8894-216947BD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3352-DD3B-2283-C0A1-391F650D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72B2-04A8-575F-790B-6402335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F1E5-521A-51F5-2404-7AA9AF8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9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3E6D2-7A62-482C-A1F3-37BA06AEF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A8FD-68CB-8FCA-1066-4C9F840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840E-8394-9F0C-E7C1-9DACE87C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19AC-8DF7-148B-2AA5-9093C5EC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387F-36A7-1244-211D-9C7AE26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8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5FE-BC9B-B482-65D6-949D76B8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4E89-B9B9-934D-7E63-1B09A2E5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00BA-AB47-B46E-205F-40997D4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7D82-667E-5A24-5770-92B5E011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3F78-C061-2864-F380-EBD85C3D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5E2F-653F-8061-92CB-915B154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A97E-3D58-2E6F-E3EC-96EC25C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A70A-C9DE-F42B-9D48-38DE9010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A5C3-3696-DAEC-C51F-4A1D8CA0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10A0-85C4-2F9A-3E56-FFE72B08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D58-6BD2-D7B0-9EA2-743AEAB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223A-FE3B-303D-68A5-33DAFAC1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00BB-FD76-F708-76B4-8724ED97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B1B7-768C-6553-3DB5-5294744A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31BB-4905-46D4-92B3-21525BA8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AE8B-44D7-05C4-AB87-45C35052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67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6E25-1D93-1439-BC60-925ABA9E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AA11-FE39-C799-8C0A-1E89CF46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C141-844B-A8D0-0BB2-3DAB133A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92832-602F-C0E6-3E08-63035BF4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64409-1D33-71C5-B6F9-8CC95032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2A0B5-71A1-A426-8012-467287DD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12470-C9A4-48F9-B900-98D3F7A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17D90-9220-33F7-14DE-F4122255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8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6CA-3D7D-49F9-4480-E1AC1A91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4721-7E6B-485D-B76D-55117D3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D7C93-43B8-2887-8136-BEF492D1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766CD-02DA-2A8B-66F0-E71463C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3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1571F-B3FD-4247-0CBB-1B3EF01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5C9D9-385B-9F30-78B0-93FEF329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5744-AADF-8CD5-B8C3-37D7588B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CD2-037D-5609-9FE5-A1081A27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3D1-7A20-86FB-F1C2-F31EF9DB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421F-4F2F-6B29-4FCC-F1B8C230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A7AE-F087-D2EF-0730-D7B0E529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906E-5012-4F7B-2254-E949CCE3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A74A-3180-D474-461B-15B72B3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0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8CCA-471E-62E2-8FD1-C000B7E9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E54B5-1DF3-78CE-DF96-C71D714B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09FB-B953-8E0C-7E00-3AC9E03F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206F-1AAA-58B1-8101-966ECBF6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531C-1D07-7BC3-CA2A-C098752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34AE-8844-86BA-A494-C4F53C88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4B517-BF45-A162-F12F-D869C7FD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8F6E-0EB5-0FC4-C3BB-4BB3DB9CA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D8D9-4EB0-AF41-F5D2-F8E528B1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6DB6-D4C6-4E49-9768-C6B84C44B8E5}" type="datetimeFigureOut">
              <a:rPr lang="es-ES" smtClean="0"/>
              <a:t>07/07/2023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06A0-EDEE-4A01-93A6-5B690BA2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E40E-1119-B84B-BF82-CCC05DF87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1223-E6FE-4885-9C48-4F5FC8B4F0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13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7E9635B-F75C-67C0-D8BE-78B4551557D9}"/>
              </a:ext>
            </a:extLst>
          </p:cNvPr>
          <p:cNvGrpSpPr/>
          <p:nvPr/>
        </p:nvGrpSpPr>
        <p:grpSpPr>
          <a:xfrm>
            <a:off x="1317624" y="2121649"/>
            <a:ext cx="9699627" cy="2143361"/>
            <a:chOff x="1317624" y="2121649"/>
            <a:chExt cx="9699627" cy="2143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526BC1-AA13-0571-00FF-AEDC89F3A7A7}"/>
                </a:ext>
              </a:extLst>
            </p:cNvPr>
            <p:cNvSpPr/>
            <p:nvPr/>
          </p:nvSpPr>
          <p:spPr>
            <a:xfrm>
              <a:off x="3391782" y="2957740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Sensores</a:t>
              </a:r>
            </a:p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(IMU, BMP280…)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A7505F-AD81-4994-7EBC-8E69F9D36E33}"/>
                </a:ext>
              </a:extLst>
            </p:cNvPr>
            <p:cNvSpPr/>
            <p:nvPr/>
          </p:nvSpPr>
          <p:spPr>
            <a:xfrm>
              <a:off x="1317624" y="2121649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Batería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210AE-1AC5-DB07-26A1-A928D2D480B2}"/>
                </a:ext>
              </a:extLst>
            </p:cNvPr>
            <p:cNvSpPr/>
            <p:nvPr/>
          </p:nvSpPr>
          <p:spPr>
            <a:xfrm>
              <a:off x="3391783" y="3793140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Receptor RC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C8DE2-9E56-1510-F2FA-939CF303CB13}"/>
                </a:ext>
              </a:extLst>
            </p:cNvPr>
            <p:cNvSpPr/>
            <p:nvPr/>
          </p:nvSpPr>
          <p:spPr>
            <a:xfrm>
              <a:off x="5465942" y="2957740"/>
              <a:ext cx="1402992" cy="13072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Microcontrolador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291D0-9F5F-5FC2-F227-65CF69DEA1F0}"/>
                </a:ext>
              </a:extLst>
            </p:cNvPr>
            <p:cNvSpPr/>
            <p:nvPr/>
          </p:nvSpPr>
          <p:spPr>
            <a:xfrm>
              <a:off x="7540101" y="3375441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ESCs</a:t>
              </a:r>
              <a:endPara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2924B-85A9-D2AD-FDAE-A06AABC3B4AC}"/>
                </a:ext>
              </a:extLst>
            </p:cNvPr>
            <p:cNvSpPr/>
            <p:nvPr/>
          </p:nvSpPr>
          <p:spPr>
            <a:xfrm>
              <a:off x="9614259" y="3375441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C30E2A-D4E6-9272-0419-7D53A64A7D2E}"/>
                </a:ext>
              </a:extLst>
            </p:cNvPr>
            <p:cNvSpPr/>
            <p:nvPr/>
          </p:nvSpPr>
          <p:spPr>
            <a:xfrm>
              <a:off x="1317624" y="2957740"/>
              <a:ext cx="1402992" cy="4718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D939AE-5A7D-2D5D-5FFE-44877E7CCC87}"/>
                </a:ext>
              </a:extLst>
            </p:cNvPr>
            <p:cNvCxnSpPr>
              <a:stCxn id="35" idx="3"/>
              <a:endCxn id="4" idx="1"/>
            </p:cNvCxnSpPr>
            <p:nvPr/>
          </p:nvCxnSpPr>
          <p:spPr>
            <a:xfrm>
              <a:off x="2720616" y="3193675"/>
              <a:ext cx="671166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C3A51E58-DD3D-D84D-EAEE-B1AB0B06817B}"/>
                </a:ext>
              </a:extLst>
            </p:cNvPr>
            <p:cNvCxnSpPr>
              <a:stCxn id="35" idx="3"/>
              <a:endCxn id="8" idx="1"/>
            </p:cNvCxnSpPr>
            <p:nvPr/>
          </p:nvCxnSpPr>
          <p:spPr>
            <a:xfrm>
              <a:off x="2720616" y="3193675"/>
              <a:ext cx="671167" cy="835400"/>
            </a:xfrm>
            <a:prstGeom prst="bentConnector3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03B21F-D5EC-2242-07A6-A994846A75C7}"/>
                </a:ext>
              </a:extLst>
            </p:cNvPr>
            <p:cNvCxnSpPr>
              <a:stCxn id="35" idx="3"/>
              <a:endCxn id="9" idx="2"/>
            </p:cNvCxnSpPr>
            <p:nvPr/>
          </p:nvCxnSpPr>
          <p:spPr>
            <a:xfrm>
              <a:off x="2720616" y="3193675"/>
              <a:ext cx="3446822" cy="1071335"/>
            </a:xfrm>
            <a:prstGeom prst="bentConnector4">
              <a:avLst>
                <a:gd name="adj1" fmla="val 9749"/>
                <a:gd name="adj2" fmla="val 141369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D0D680B6-8082-297F-7A41-D838E6B3230E}"/>
                </a:ext>
              </a:extLst>
            </p:cNvPr>
            <p:cNvCxnSpPr>
              <a:stCxn id="35" idx="3"/>
              <a:endCxn id="10" idx="2"/>
            </p:cNvCxnSpPr>
            <p:nvPr/>
          </p:nvCxnSpPr>
          <p:spPr>
            <a:xfrm>
              <a:off x="2720616" y="3193675"/>
              <a:ext cx="5520981" cy="653635"/>
            </a:xfrm>
            <a:prstGeom prst="bentConnector4">
              <a:avLst>
                <a:gd name="adj1" fmla="val 6088"/>
                <a:gd name="adj2" fmla="val 231798"/>
              </a:avLst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55FEA8-DF34-A929-C890-762D405BB51F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794774" y="3193674"/>
              <a:ext cx="671168" cy="1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99A3CC-361E-BB3E-C477-FD04804E8E08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4794775" y="4029074"/>
              <a:ext cx="671167" cy="1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C42D2B-99CD-DA12-4C14-7B27DC4FF6C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6868934" y="3611375"/>
              <a:ext cx="671167" cy="1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89EB1DF-9BA5-FA43-9432-45E02103297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943093" y="3611376"/>
              <a:ext cx="671166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E6B9915-04C1-0B73-77F3-6EA0DE8D64C4}"/>
                </a:ext>
              </a:extLst>
            </p:cNvPr>
            <p:cNvCxnSpPr>
              <a:stCxn id="5" idx="2"/>
              <a:endCxn id="35" idx="0"/>
            </p:cNvCxnSpPr>
            <p:nvPr/>
          </p:nvCxnSpPr>
          <p:spPr>
            <a:xfrm>
              <a:off x="2019120" y="2593518"/>
              <a:ext cx="0" cy="364222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4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3106871" y="35433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092F3-7129-04C3-9324-0AB483ED87B1}"/>
              </a:ext>
            </a:extLst>
          </p:cNvPr>
          <p:cNvSpPr/>
          <p:nvPr/>
        </p:nvSpPr>
        <p:spPr>
          <a:xfrm>
            <a:off x="5160540" y="35433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Mounting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0ADE84-8E14-6F3C-DA11-0A5E2F134B4A}"/>
              </a:ext>
            </a:extLst>
          </p:cNvPr>
          <p:cNvSpPr/>
          <p:nvPr/>
        </p:nvSpPr>
        <p:spPr>
          <a:xfrm>
            <a:off x="7527223" y="3071431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Stabilized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812C6-AA5A-1922-1C5F-49B5EBE33C10}"/>
              </a:ext>
            </a:extLst>
          </p:cNvPr>
          <p:cNvSpPr/>
          <p:nvPr/>
        </p:nvSpPr>
        <p:spPr>
          <a:xfrm>
            <a:off x="7527223" y="4015169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Altitude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F82FBD-FBA1-897D-61A7-3949F6F44CB1}"/>
              </a:ext>
            </a:extLst>
          </p:cNvPr>
          <p:cNvCxnSpPr>
            <a:stCxn id="79" idx="3"/>
            <a:endCxn id="2" idx="1"/>
          </p:cNvCxnSpPr>
          <p:nvPr/>
        </p:nvCxnSpPr>
        <p:spPr>
          <a:xfrm>
            <a:off x="4474871" y="3779235"/>
            <a:ext cx="68566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4A1CD74-24D8-8D00-042F-D6030D6A6BB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528540" y="3307366"/>
            <a:ext cx="998683" cy="471869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71048-FE6C-7E65-EEC4-5DC2E4E427D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528540" y="3779235"/>
            <a:ext cx="998683" cy="471869"/>
          </a:xfrm>
          <a:prstGeom prst="bent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F494D3-DE75-E984-129B-CA1408B85A4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8211223" y="3543300"/>
            <a:ext cx="0" cy="471869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8FA728-F9BD-D67B-0DBF-E3E3D64422B3}"/>
              </a:ext>
            </a:extLst>
          </p:cNvPr>
          <p:cNvCxnSpPr>
            <a:stCxn id="3" idx="3"/>
            <a:endCxn id="79" idx="1"/>
          </p:cNvCxnSpPr>
          <p:nvPr/>
        </p:nvCxnSpPr>
        <p:spPr>
          <a:xfrm flipH="1">
            <a:off x="3106871" y="3307366"/>
            <a:ext cx="5788352" cy="471869"/>
          </a:xfrm>
          <a:prstGeom prst="bentConnector5">
            <a:avLst>
              <a:gd name="adj1" fmla="val -11453"/>
              <a:gd name="adj2" fmla="val -126786"/>
              <a:gd name="adj3" fmla="val 110663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D864CC-B2B5-E091-AAF7-2F17C553D56B}"/>
              </a:ext>
            </a:extLst>
          </p:cNvPr>
          <p:cNvCxnSpPr>
            <a:stCxn id="4" idx="3"/>
            <a:endCxn id="79" idx="1"/>
          </p:cNvCxnSpPr>
          <p:nvPr/>
        </p:nvCxnSpPr>
        <p:spPr>
          <a:xfrm flipH="1" flipV="1">
            <a:off x="3106871" y="3779235"/>
            <a:ext cx="5788352" cy="471869"/>
          </a:xfrm>
          <a:prstGeom prst="bentConnector5">
            <a:avLst>
              <a:gd name="adj1" fmla="val -11321"/>
              <a:gd name="adj2" fmla="val -131308"/>
              <a:gd name="adj3" fmla="val 110663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4518211" y="419548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4518211" y="2453281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5193028" y="60511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5193028" y="1636059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5193028" y="2667001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5193028" y="3697943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5193028" y="4728885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5193028" y="5759827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039028" y="1076986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39028" y="2107928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39028" y="3138870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6039028" y="4169812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39028" y="5200754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3951648" y="4144316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5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223436" y="712608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init_flash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230934" y="5614657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init_barometer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572844"/>
            <a:ext cx="623936" cy="5626579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3560915" y="1839721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686CBA-5238-6488-F34A-565C8790B632}"/>
              </a:ext>
            </a:extLst>
          </p:cNvPr>
          <p:cNvSpPr/>
          <p:nvPr/>
        </p:nvSpPr>
        <p:spPr>
          <a:xfrm>
            <a:off x="5223436" y="1529616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init_led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76E84-9D37-69DD-2120-97F6C73E8D9D}"/>
              </a:ext>
            </a:extLst>
          </p:cNvPr>
          <p:cNvSpPr/>
          <p:nvPr/>
        </p:nvSpPr>
        <p:spPr>
          <a:xfrm>
            <a:off x="5223436" y="2346624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init_ultrasonic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0BAF7-8941-9025-2D83-C0866CE11D65}"/>
              </a:ext>
            </a:extLst>
          </p:cNvPr>
          <p:cNvSpPr/>
          <p:nvPr/>
        </p:nvSpPr>
        <p:spPr>
          <a:xfrm>
            <a:off x="5223436" y="3163632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init_rc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7B55E-F30F-A024-5126-105DDB75D238}"/>
              </a:ext>
            </a:extLst>
          </p:cNvPr>
          <p:cNvSpPr/>
          <p:nvPr/>
        </p:nvSpPr>
        <p:spPr>
          <a:xfrm>
            <a:off x="5230934" y="3980640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init_esc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D40789-A1E7-3E74-5014-4225ADF28CE2}"/>
              </a:ext>
            </a:extLst>
          </p:cNvPr>
          <p:cNvSpPr/>
          <p:nvPr/>
        </p:nvSpPr>
        <p:spPr>
          <a:xfrm>
            <a:off x="5230934" y="4797648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init_imu</a:t>
            </a:r>
            <a:r>
              <a:rPr lang="es-E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F904C-2DE3-0341-3D7B-F7C88BF2D6B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57436" y="1184477"/>
            <a:ext cx="0" cy="345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BDCAF7-684F-1886-2ACA-E6E2A5CFA80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357436" y="2001485"/>
            <a:ext cx="0" cy="345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7C29F-F01A-9FD1-501B-5C6689E52D9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357436" y="2818493"/>
            <a:ext cx="0" cy="345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C7CD47-FDB1-64F0-C9F4-5C78AE4EABFC}"/>
              </a:ext>
            </a:extLst>
          </p:cNvPr>
          <p:cNvCxnSpPr>
            <a:cxnSpLocks/>
          </p:cNvCxnSpPr>
          <p:nvPr/>
        </p:nvCxnSpPr>
        <p:spPr>
          <a:xfrm>
            <a:off x="5984769" y="3639478"/>
            <a:ext cx="0" cy="345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EADE5E-20F6-8224-C3CC-2711AFE3EB8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364934" y="4452509"/>
            <a:ext cx="0" cy="3451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57E6B2-A8BD-3C4C-B446-8FA5189A9EAA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6364934" y="5269517"/>
            <a:ext cx="0" cy="3451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4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56E09D-7BC3-9438-7D27-BE7F0454AA03}"/>
              </a:ext>
            </a:extLst>
          </p:cNvPr>
          <p:cNvSpPr/>
          <p:nvPr/>
        </p:nvSpPr>
        <p:spPr>
          <a:xfrm>
            <a:off x="5230936" y="3193801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ref_mode_management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44737-92BE-E265-D4BD-969607F460F7}"/>
              </a:ext>
            </a:extLst>
          </p:cNvPr>
          <p:cNvSpPr/>
          <p:nvPr/>
        </p:nvSpPr>
        <p:spPr>
          <a:xfrm>
            <a:off x="5230936" y="5168481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ref_gen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560915" y="2870663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21B1FA-F323-5F6B-142C-D48532B45AF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364936" y="3665670"/>
            <a:ext cx="0" cy="1502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560915" y="3901605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767D6-F7C8-266D-FEDE-0876FD49823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366659" y="3101631"/>
            <a:ext cx="0" cy="299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33794E0-D011-0215-CBD9-5185F44D5D67}"/>
              </a:ext>
            </a:extLst>
          </p:cNvPr>
          <p:cNvSpPr/>
          <p:nvPr/>
        </p:nvSpPr>
        <p:spPr>
          <a:xfrm>
            <a:off x="5232659" y="2629762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read_battery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4F314-481D-30BE-7878-46FF838A16F4}"/>
              </a:ext>
            </a:extLst>
          </p:cNvPr>
          <p:cNvSpPr/>
          <p:nvPr/>
        </p:nvSpPr>
        <p:spPr>
          <a:xfrm>
            <a:off x="5232659" y="3401442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read_rc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49E6B-8A03-7F8C-6AA0-A626F5DB8CC6}"/>
              </a:ext>
            </a:extLst>
          </p:cNvPr>
          <p:cNvSpPr/>
          <p:nvPr/>
        </p:nvSpPr>
        <p:spPr>
          <a:xfrm>
            <a:off x="5232659" y="4173122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red_imu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66A17-BE18-E959-BFB1-EF765D979D57}"/>
              </a:ext>
            </a:extLst>
          </p:cNvPr>
          <p:cNvSpPr/>
          <p:nvPr/>
        </p:nvSpPr>
        <p:spPr>
          <a:xfrm>
            <a:off x="5232659" y="4944802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process_imu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96BB9-9E1B-3704-243A-0F501F9AAC02}"/>
              </a:ext>
            </a:extLst>
          </p:cNvPr>
          <p:cNvSpPr/>
          <p:nvPr/>
        </p:nvSpPr>
        <p:spPr>
          <a:xfrm>
            <a:off x="5232659" y="5716481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read_barometer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6FD54-5EBC-B0AC-F910-78144BCC867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366659" y="3873311"/>
            <a:ext cx="0" cy="299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B18E7-C8E5-5A10-B030-35053B997ED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66659" y="4644991"/>
            <a:ext cx="0" cy="29981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7130D3-CA63-70A6-A6E3-C7E4DF106BD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366659" y="5416671"/>
            <a:ext cx="0" cy="2998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3560915" y="4417076"/>
            <a:ext cx="961416" cy="515471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14F314-481D-30BE-7878-46FF838A16F4}"/>
              </a:ext>
            </a:extLst>
          </p:cNvPr>
          <p:cNvSpPr/>
          <p:nvPr/>
        </p:nvSpPr>
        <p:spPr>
          <a:xfrm>
            <a:off x="5238051" y="3045393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cnt_attitude_sp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49E6B-8A03-7F8C-6AA0-A626F5DB8CC6}"/>
              </a:ext>
            </a:extLst>
          </p:cNvPr>
          <p:cNvSpPr/>
          <p:nvPr/>
        </p:nvSpPr>
        <p:spPr>
          <a:xfrm>
            <a:off x="5238051" y="4181141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cnt_attitude_pid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66A17-BE18-E959-BFB1-EF765D979D57}"/>
              </a:ext>
            </a:extLst>
          </p:cNvPr>
          <p:cNvSpPr/>
          <p:nvPr/>
        </p:nvSpPr>
        <p:spPr>
          <a:xfrm>
            <a:off x="5238051" y="5316889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cnt_altitude_pid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6FD54-5EBC-B0AC-F910-78144BCC867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372051" y="3517262"/>
            <a:ext cx="0" cy="6638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B18E7-C8E5-5A10-B030-35053B997ED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72051" y="4653010"/>
            <a:ext cx="0" cy="6638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3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FA68F53-5200-F997-5974-CCA3F12AE0C8}"/>
              </a:ext>
            </a:extLst>
          </p:cNvPr>
          <p:cNvSpPr/>
          <p:nvPr/>
        </p:nvSpPr>
        <p:spPr>
          <a:xfrm>
            <a:off x="1194098" y="387275"/>
            <a:ext cx="2646382" cy="1848164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7E9BC0-9F28-B64C-8428-D5DD89A0FA22}"/>
              </a:ext>
            </a:extLst>
          </p:cNvPr>
          <p:cNvSpPr/>
          <p:nvPr/>
        </p:nvSpPr>
        <p:spPr>
          <a:xfrm>
            <a:off x="1194098" y="2421008"/>
            <a:ext cx="2646381" cy="4194946"/>
          </a:xfrm>
          <a:prstGeom prst="rect">
            <a:avLst/>
          </a:prstGeom>
          <a:solidFill>
            <a:srgbClr val="DAE3F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Bucle principal</a:t>
            </a:r>
            <a:endParaRPr lang="es-E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9631B1-BAE4-47C3-C8A7-F625E342852D}"/>
              </a:ext>
            </a:extLst>
          </p:cNvPr>
          <p:cNvSpPr/>
          <p:nvPr/>
        </p:nvSpPr>
        <p:spPr>
          <a:xfrm>
            <a:off x="1868915" y="57284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Instanciación variables globales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C4207-9F03-2461-C8C9-8D238760BA25}"/>
              </a:ext>
            </a:extLst>
          </p:cNvPr>
          <p:cNvSpPr/>
          <p:nvPr/>
        </p:nvSpPr>
        <p:spPr>
          <a:xfrm>
            <a:off x="1868915" y="1603786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Inicialización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DF8D7-BDF9-1FE8-8FEF-1CD7109EDC37}"/>
              </a:ext>
            </a:extLst>
          </p:cNvPr>
          <p:cNvSpPr/>
          <p:nvPr/>
        </p:nvSpPr>
        <p:spPr>
          <a:xfrm>
            <a:off x="1868915" y="2634728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Cálculo referencia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48259-A780-B605-989D-0A0D72D45AEC}"/>
              </a:ext>
            </a:extLst>
          </p:cNvPr>
          <p:cNvSpPr/>
          <p:nvPr/>
        </p:nvSpPr>
        <p:spPr>
          <a:xfrm>
            <a:off x="1868915" y="3665670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 y procesado sensores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C76FE-A7CD-9CED-12C6-E7DD5F647296}"/>
              </a:ext>
            </a:extLst>
          </p:cNvPr>
          <p:cNvSpPr/>
          <p:nvPr/>
        </p:nvSpPr>
        <p:spPr>
          <a:xfrm>
            <a:off x="1868915" y="4696612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425E-9B99-2126-3A6A-EC7BCA129CA3}"/>
              </a:ext>
            </a:extLst>
          </p:cNvPr>
          <p:cNvSpPr/>
          <p:nvPr/>
        </p:nvSpPr>
        <p:spPr>
          <a:xfrm>
            <a:off x="1868915" y="5727554"/>
            <a:ext cx="1692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Actuadores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D1A88-FFE4-0B96-895B-8BF0AADA9F8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14915" y="1044713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00C8F-F247-832A-EF9E-58D6265E32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14915" y="2075655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65300-57D4-ABB8-1D00-21A288F9E1F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2714915" y="3106597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F575C-762E-AB1B-3B09-1670F39D753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2714915" y="4137539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3DD49B-5838-F011-DD44-9FA9AEC054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714915" y="5168481"/>
            <a:ext cx="0" cy="55907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A7A81C5-D74C-09D2-EE3D-D76C0BE39DE0}"/>
              </a:ext>
            </a:extLst>
          </p:cNvPr>
          <p:cNvCxnSpPr>
            <a:cxnSpLocks/>
            <a:stCxn id="16" idx="2"/>
            <a:endCxn id="7" idx="1"/>
          </p:cNvCxnSpPr>
          <p:nvPr/>
        </p:nvCxnSpPr>
        <p:spPr>
          <a:xfrm rot="5400000" flipH="1">
            <a:off x="627535" y="4112043"/>
            <a:ext cx="3328760" cy="846000"/>
          </a:xfrm>
          <a:prstGeom prst="bentConnector4">
            <a:avLst>
              <a:gd name="adj1" fmla="val -6867"/>
              <a:gd name="adj2" fmla="val 123206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4512B7F7-A894-A9EA-778D-943552C7C70A}"/>
              </a:ext>
            </a:extLst>
          </p:cNvPr>
          <p:cNvSpPr/>
          <p:nvPr/>
        </p:nvSpPr>
        <p:spPr>
          <a:xfrm>
            <a:off x="4522331" y="2634728"/>
            <a:ext cx="623936" cy="3564695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A2E98F-C557-F6B6-6F66-2ABBAA7BEEB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3560915" y="4417076"/>
            <a:ext cx="961416" cy="1546413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14F314-481D-30BE-7878-46FF838A16F4}"/>
              </a:ext>
            </a:extLst>
          </p:cNvPr>
          <p:cNvSpPr/>
          <p:nvPr/>
        </p:nvSpPr>
        <p:spPr>
          <a:xfrm>
            <a:off x="5238051" y="3045393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act_esc_outputs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49E6B-8A03-7F8C-6AA0-A626F5DB8CC6}"/>
              </a:ext>
            </a:extLst>
          </p:cNvPr>
          <p:cNvSpPr/>
          <p:nvPr/>
        </p:nvSpPr>
        <p:spPr>
          <a:xfrm>
            <a:off x="5238051" y="4181141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act_esc_pwm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66A17-BE18-E959-BFB1-EF765D979D57}"/>
              </a:ext>
            </a:extLst>
          </p:cNvPr>
          <p:cNvSpPr/>
          <p:nvPr/>
        </p:nvSpPr>
        <p:spPr>
          <a:xfrm>
            <a:off x="5238051" y="5316889"/>
            <a:ext cx="22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act_us_pulse</a:t>
            </a:r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6FD54-5EBC-B0AC-F910-78144BCC867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372051" y="3517262"/>
            <a:ext cx="0" cy="6638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B18E7-C8E5-5A10-B030-35053B997ED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72051" y="4653010"/>
            <a:ext cx="0" cy="6638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5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AE7AFCF-5EC8-27DF-B9EF-5482AC29E9D3}"/>
              </a:ext>
            </a:extLst>
          </p:cNvPr>
          <p:cNvSpPr/>
          <p:nvPr/>
        </p:nvSpPr>
        <p:spPr>
          <a:xfrm>
            <a:off x="2063219" y="2354863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E8876-4BAB-A480-41F4-E3419C709615}"/>
              </a:ext>
            </a:extLst>
          </p:cNvPr>
          <p:cNvSpPr/>
          <p:nvPr/>
        </p:nvSpPr>
        <p:spPr>
          <a:xfrm>
            <a:off x="4140518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E4C72A-2BFB-8B44-A65B-671EEE7404CE}"/>
              </a:ext>
            </a:extLst>
          </p:cNvPr>
          <p:cNvSpPr/>
          <p:nvPr/>
        </p:nvSpPr>
        <p:spPr>
          <a:xfrm>
            <a:off x="6217817" y="2354865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5DEEE-9B8A-644C-698C-746AA90FA6D9}"/>
              </a:ext>
            </a:extLst>
          </p:cNvPr>
          <p:cNvSpPr/>
          <p:nvPr/>
        </p:nvSpPr>
        <p:spPr>
          <a:xfrm>
            <a:off x="8295115" y="2354862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 </a:t>
            </a:r>
            <a:r>
              <a:rPr lang="es-ES"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lectura</a:t>
            </a: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A388AB-2F0F-CCC5-6EEA-8F2D558AEBC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431219" y="2590798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17D762-9996-E1DF-18B6-D83E4B68FB3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5508518" y="2590800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FBD6CC-5E0F-1760-188D-95E52127EFF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585817" y="2590797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590A3C-BD1F-98B2-76B6-6D9766DF41D9}"/>
              </a:ext>
            </a:extLst>
          </p:cNvPr>
          <p:cNvCxnSpPr>
            <a:stCxn id="47" idx="3"/>
            <a:endCxn id="44" idx="1"/>
          </p:cNvCxnSpPr>
          <p:nvPr/>
        </p:nvCxnSpPr>
        <p:spPr>
          <a:xfrm flipH="1">
            <a:off x="2063219" y="2590797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2063219" y="3428998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B71E09-29A0-B2C5-6AD0-4B4AFCA8449D}"/>
              </a:ext>
            </a:extLst>
          </p:cNvPr>
          <p:cNvSpPr/>
          <p:nvPr/>
        </p:nvSpPr>
        <p:spPr>
          <a:xfrm>
            <a:off x="4140518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Solicitud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3CC7E6-1F11-6B26-0248-B24D5C7F5DC6}"/>
              </a:ext>
            </a:extLst>
          </p:cNvPr>
          <p:cNvSpPr/>
          <p:nvPr/>
        </p:nvSpPr>
        <p:spPr>
          <a:xfrm>
            <a:off x="6217817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Espera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1C91AB-2892-D3F8-6966-59D158A6701A}"/>
              </a:ext>
            </a:extLst>
          </p:cNvPr>
          <p:cNvSpPr/>
          <p:nvPr/>
        </p:nvSpPr>
        <p:spPr>
          <a:xfrm>
            <a:off x="8295115" y="3428997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404D1C-0921-F03E-6A16-8C8D594CB78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3431219" y="3664933"/>
            <a:ext cx="709299" cy="2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AAF893-598B-E342-1288-717E71171D2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508518" y="3664935"/>
            <a:ext cx="709299" cy="0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DA48FF-A0CB-65CE-CE00-9E2C1787EF6C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7585817" y="3664932"/>
            <a:ext cx="709298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3031DFD-FA2D-566D-243F-68AB1FF7042E}"/>
              </a:ext>
            </a:extLst>
          </p:cNvPr>
          <p:cNvCxnSpPr>
            <a:stCxn id="82" idx="3"/>
            <a:endCxn id="79" idx="1"/>
          </p:cNvCxnSpPr>
          <p:nvPr/>
        </p:nvCxnSpPr>
        <p:spPr>
          <a:xfrm flipH="1">
            <a:off x="2063219" y="3664932"/>
            <a:ext cx="7599896" cy="1"/>
          </a:xfrm>
          <a:prstGeom prst="bentConnector5">
            <a:avLst>
              <a:gd name="adj1" fmla="val -3008"/>
              <a:gd name="adj2" fmla="val 46453500000"/>
              <a:gd name="adj3" fmla="val 103008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6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1FEE860-AF2D-8921-3D7C-3E263D76CF51}"/>
              </a:ext>
            </a:extLst>
          </p:cNvPr>
          <p:cNvSpPr/>
          <p:nvPr/>
        </p:nvSpPr>
        <p:spPr>
          <a:xfrm>
            <a:off x="3358331" y="3429000"/>
            <a:ext cx="1368000" cy="471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ciclo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404D1C-0921-F03E-6A16-8C8D594CB78E}"/>
              </a:ext>
            </a:extLst>
          </p:cNvPr>
          <p:cNvCxnSpPr>
            <a:cxnSpLocks/>
            <a:stCxn id="79" idx="3"/>
            <a:endCxn id="2" idx="1"/>
          </p:cNvCxnSpPr>
          <p:nvPr/>
        </p:nvCxnSpPr>
        <p:spPr>
          <a:xfrm flipV="1">
            <a:off x="4726331" y="3664931"/>
            <a:ext cx="1243035" cy="4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DE0DAA-6CEA-533B-4717-73013E08FFCF}"/>
              </a:ext>
            </a:extLst>
          </p:cNvPr>
          <p:cNvSpPr/>
          <p:nvPr/>
        </p:nvSpPr>
        <p:spPr>
          <a:xfrm>
            <a:off x="5877502" y="4460961"/>
            <a:ext cx="448065" cy="3863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1E3EE5-9C73-31A6-8131-D92C9073071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5877502" y="3664931"/>
            <a:ext cx="91864" cy="989220"/>
          </a:xfrm>
          <a:prstGeom prst="bentConnector3">
            <a:avLst>
              <a:gd name="adj1" fmla="val -530872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E7CF808-3BAA-D58A-9AFF-8987D458B99B}"/>
              </a:ext>
            </a:extLst>
          </p:cNvPr>
          <p:cNvSpPr/>
          <p:nvPr/>
        </p:nvSpPr>
        <p:spPr>
          <a:xfrm>
            <a:off x="7999747" y="3471744"/>
            <a:ext cx="448065" cy="3863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0F732C8-C9B7-5C6A-C09F-F5E50C6A7CE1}"/>
              </a:ext>
            </a:extLst>
          </p:cNvPr>
          <p:cNvCxnSpPr>
            <a:cxnSpLocks/>
            <a:stCxn id="25" idx="3"/>
            <a:endCxn id="79" idx="1"/>
          </p:cNvCxnSpPr>
          <p:nvPr/>
        </p:nvCxnSpPr>
        <p:spPr>
          <a:xfrm flipH="1">
            <a:off x="3358331" y="3664934"/>
            <a:ext cx="5089481" cy="4"/>
          </a:xfrm>
          <a:prstGeom prst="bentConnector5">
            <a:avLst>
              <a:gd name="adj1" fmla="val -4492"/>
              <a:gd name="adj2" fmla="val 46453500000"/>
              <a:gd name="adj3" fmla="val 104492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79A4822-95F7-E973-FE4F-CE422AE80119}"/>
              </a:ext>
            </a:extLst>
          </p:cNvPr>
          <p:cNvSpPr/>
          <p:nvPr/>
        </p:nvSpPr>
        <p:spPr>
          <a:xfrm>
            <a:off x="5969366" y="3228900"/>
            <a:ext cx="1727378" cy="87206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Duración ciclo &gt; 4000 µs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3D1CB0-7650-A0E8-C4A4-D541AC550F18}"/>
              </a:ext>
            </a:extLst>
          </p:cNvPr>
          <p:cNvCxnSpPr>
            <a:stCxn id="2" idx="3"/>
            <a:endCxn id="25" idx="1"/>
          </p:cNvCxnSpPr>
          <p:nvPr/>
        </p:nvCxnSpPr>
        <p:spPr>
          <a:xfrm>
            <a:off x="7696744" y="3664931"/>
            <a:ext cx="303003" cy="3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D9B4260-A537-EEFB-BA2D-CA91764EBE2F}"/>
              </a:ext>
            </a:extLst>
          </p:cNvPr>
          <p:cNvCxnSpPr>
            <a:stCxn id="2" idx="2"/>
            <a:endCxn id="6" idx="3"/>
          </p:cNvCxnSpPr>
          <p:nvPr/>
        </p:nvCxnSpPr>
        <p:spPr>
          <a:xfrm rot="5400000">
            <a:off x="6302716" y="4123812"/>
            <a:ext cx="553190" cy="507488"/>
          </a:xfrm>
          <a:prstGeom prst="bentConnector2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3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227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Prieto Bailo, León Enrique</dc:creator>
  <cp:lastModifiedBy>Prieto Bailo, León Enrique</cp:lastModifiedBy>
  <cp:revision>12</cp:revision>
  <dcterms:created xsi:type="dcterms:W3CDTF">2023-06-19T14:53:36Z</dcterms:created>
  <dcterms:modified xsi:type="dcterms:W3CDTF">2023-07-07T22:37:04Z</dcterms:modified>
</cp:coreProperties>
</file>