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8E43-9009-0BB1-968B-03D0A20E6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8C049-B918-2A76-BE15-463F9C4A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D644-69E7-880A-1BCE-5A1C68F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24/06/2023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8810-61BA-2532-21E3-A836248F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F5500-552D-4F90-3F6D-BDC325CA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2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5880-5311-BD52-BBF0-BCDB2DBF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4437B-D6BE-1443-8894-216947BD7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3352-DD3B-2283-C0A1-391F650D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24/06/2023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772B2-04A8-575F-790B-64023350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F1E5-521A-51F5-2404-7AA9AF8B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9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3E6D2-7A62-482C-A1F3-37BA06AEF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BA8FD-68CB-8FCA-1066-4C9F840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1840E-8394-9F0C-E7C1-9DACE87C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24/06/2023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19AC-8DF7-148B-2AA5-9093C5EC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387F-36A7-1244-211D-9C7AE264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84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45FE-BC9B-B482-65D6-949D76B8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B4E89-B9B9-934D-7E63-1B09A2E5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300BA-AB47-B46E-205F-40997D4C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24/06/2023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7D82-667E-5A24-5770-92B5E011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3F78-C061-2864-F380-EBD85C3D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5E2F-653F-8061-92CB-915B154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1A97E-3D58-2E6F-E3EC-96EC25C7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6A70A-C9DE-F42B-9D48-38DE9010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24/06/2023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A5C3-3696-DAEC-C51F-4A1D8CA0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110A0-85C4-2F9A-3E56-FFE72B08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91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BD58-6BD2-D7B0-9EA2-743AEAB3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223A-FE3B-303D-68A5-33DAFAC13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100BB-FD76-F708-76B4-8724ED97D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3B1B7-768C-6553-3DB5-5294744A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24/06/2023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031BB-4905-46D4-92B3-21525BA8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AAE8B-44D7-05C4-AB87-45C35052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67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6E25-1D93-1439-BC60-925ABA9E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3AA11-FE39-C799-8C0A-1E89CF463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9C141-844B-A8D0-0BB2-3DAB133A2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92832-602F-C0E6-3E08-63035BF41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64409-1D33-71C5-B6F9-8CC95032C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2A0B5-71A1-A426-8012-467287DD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24/06/2023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12470-C9A4-48F9-B900-98D3F7A3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17D90-9220-33F7-14DE-F4122255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87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D6CA-3D7D-49F9-4480-E1AC1A91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04721-7E6B-485D-B76D-55117D3E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24/06/2023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D7C93-43B8-2887-8136-BEF492D1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766CD-02DA-2A8B-66F0-E71463C8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93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1571F-B3FD-4247-0CBB-1B3EF01D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24/06/2023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5C9D9-385B-9F30-78B0-93FEF329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5744-AADF-8CD5-B8C3-37D7588B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63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CCD2-037D-5609-9FE5-A1081A27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E3D1-7A20-86FB-F1C2-F31EF9DB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0421F-4F2F-6B29-4FCC-F1B8C230F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8A7AE-F087-D2EF-0730-D7B0E529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24/06/2023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9906E-5012-4F7B-2254-E949CCE3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AA74A-3180-D474-461B-15B72B33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05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8CCA-471E-62E2-8FD1-C000B7E9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E54B5-1DF3-78CE-DF96-C71D714B5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509FB-B953-8E0C-7E00-3AC9E03F6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206F-1AAA-58B1-8101-966ECBF6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24/06/2023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531C-1D07-7BC3-CA2A-C098752A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F34AE-8844-86BA-A494-C4F53C88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75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4B517-BF45-A162-F12F-D869C7FD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58F6E-0EB5-0FC4-C3BB-4BB3DB9CA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D8D9-4EB0-AF41-F5D2-F8E528B10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6DB6-D4C6-4E49-9768-C6B84C44B8E5}" type="datetimeFigureOut">
              <a:rPr lang="es-ES" smtClean="0"/>
              <a:t>24/06/2023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06A0-EDEE-4A01-93A6-5B690BA2C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E40E-1119-B84B-BF82-CCC05DF87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13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494AE0F-148D-6C5F-365B-D0A74AE9B594}"/>
              </a:ext>
            </a:extLst>
          </p:cNvPr>
          <p:cNvGrpSpPr/>
          <p:nvPr/>
        </p:nvGrpSpPr>
        <p:grpSpPr>
          <a:xfrm>
            <a:off x="2184399" y="2357665"/>
            <a:ext cx="7823202" cy="2142670"/>
            <a:chOff x="566059" y="1973944"/>
            <a:chExt cx="11168743" cy="32294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526BC1-AA13-0571-00FF-AEDC89F3A7A7}"/>
                </a:ext>
              </a:extLst>
            </p:cNvPr>
            <p:cNvSpPr/>
            <p:nvPr/>
          </p:nvSpPr>
          <p:spPr>
            <a:xfrm>
              <a:off x="566059" y="1973944"/>
              <a:ext cx="2002972" cy="71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Sensores</a:t>
              </a:r>
            </a:p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(IMU, BMP280…)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A7505F-AD81-4994-7EBC-8E69F9D36E33}"/>
                </a:ext>
              </a:extLst>
            </p:cNvPr>
            <p:cNvSpPr/>
            <p:nvPr/>
          </p:nvSpPr>
          <p:spPr>
            <a:xfrm>
              <a:off x="566059" y="4492170"/>
              <a:ext cx="2002972" cy="71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Batería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E210AE-1AC5-DB07-26A1-A928D2D480B2}"/>
                </a:ext>
              </a:extLst>
            </p:cNvPr>
            <p:cNvSpPr/>
            <p:nvPr/>
          </p:nvSpPr>
          <p:spPr>
            <a:xfrm>
              <a:off x="566059" y="3233057"/>
              <a:ext cx="2002972" cy="71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Receptor RC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7C8DE2-9E56-1510-F2FA-939CF303CB13}"/>
                </a:ext>
              </a:extLst>
            </p:cNvPr>
            <p:cNvSpPr/>
            <p:nvPr/>
          </p:nvSpPr>
          <p:spPr>
            <a:xfrm>
              <a:off x="3621316" y="1973944"/>
              <a:ext cx="2002972" cy="19703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Adafruit</a:t>
              </a:r>
              <a:endPara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STM32F405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E291D0-9F5F-5FC2-F227-65CF69DEA1F0}"/>
                </a:ext>
              </a:extLst>
            </p:cNvPr>
            <p:cNvSpPr/>
            <p:nvPr/>
          </p:nvSpPr>
          <p:spPr>
            <a:xfrm>
              <a:off x="6676573" y="2603501"/>
              <a:ext cx="2002972" cy="71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ESCs</a:t>
              </a:r>
              <a:endPara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C2924B-85A9-D2AD-FDAE-A06AABC3B4AC}"/>
                </a:ext>
              </a:extLst>
            </p:cNvPr>
            <p:cNvSpPr/>
            <p:nvPr/>
          </p:nvSpPr>
          <p:spPr>
            <a:xfrm>
              <a:off x="9731830" y="2603501"/>
              <a:ext cx="2002972" cy="71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Motores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C7FE0520-0087-3CF6-172B-9480E89A994F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2569031" y="2329544"/>
              <a:ext cx="1052285" cy="629557"/>
            </a:xfrm>
            <a:prstGeom prst="bentConnector3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1F0C337-ED7A-B264-CEC2-1B65FD3F3308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569031" y="2959101"/>
              <a:ext cx="1052285" cy="629556"/>
            </a:xfrm>
            <a:prstGeom prst="bentConnector3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5B3AEDD-F150-EE25-A559-C688EB2A1E96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5624288" y="2959101"/>
              <a:ext cx="1052285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923B4C6-3A80-3E36-7C07-4DB07D788557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8679545" y="2959101"/>
              <a:ext cx="1052285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8F88381-98BE-6D54-E412-40D62A044881}"/>
                </a:ext>
              </a:extLst>
            </p:cNvPr>
            <p:cNvCxnSpPr>
              <a:stCxn id="5" idx="3"/>
              <a:endCxn id="9" idx="2"/>
            </p:cNvCxnSpPr>
            <p:nvPr/>
          </p:nvCxnSpPr>
          <p:spPr>
            <a:xfrm flipV="1">
              <a:off x="2569031" y="3944258"/>
              <a:ext cx="2053771" cy="903512"/>
            </a:xfrm>
            <a:prstGeom prst="bentConnector2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B1B731AE-A046-A414-607C-44B5107C9516}"/>
                </a:ext>
              </a:extLst>
            </p:cNvPr>
            <p:cNvCxnSpPr>
              <a:stCxn id="5" idx="3"/>
              <a:endCxn id="10" idx="2"/>
            </p:cNvCxnSpPr>
            <p:nvPr/>
          </p:nvCxnSpPr>
          <p:spPr>
            <a:xfrm flipV="1">
              <a:off x="2569031" y="3314701"/>
              <a:ext cx="5109028" cy="1533069"/>
            </a:xfrm>
            <a:prstGeom prst="bentConnector2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524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4518211" y="419548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4518211" y="2453281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5193028" y="605117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5193028" y="1636059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5193028" y="266700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5193028" y="3697943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5193028" y="4728885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5193028" y="5759827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6039028" y="1076986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39028" y="2107928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6039028" y="3138870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6039028" y="4169812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6039028" y="5200754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3951648" y="4144316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5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9D0829D8-2571-A60E-53B1-816596681CF8}"/>
              </a:ext>
            </a:extLst>
          </p:cNvPr>
          <p:cNvGrpSpPr/>
          <p:nvPr/>
        </p:nvGrpSpPr>
        <p:grpSpPr>
          <a:xfrm>
            <a:off x="1194098" y="387275"/>
            <a:ext cx="5644169" cy="6228679"/>
            <a:chOff x="1194098" y="387275"/>
            <a:chExt cx="5644169" cy="62286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A68F53-5200-F997-5974-CCA3F12AE0C8}"/>
                </a:ext>
              </a:extLst>
            </p:cNvPr>
            <p:cNvSpPr/>
            <p:nvPr/>
          </p:nvSpPr>
          <p:spPr>
            <a:xfrm>
              <a:off x="1194098" y="387275"/>
              <a:ext cx="2646382" cy="1848164"/>
            </a:xfrm>
            <a:prstGeom prst="rect">
              <a:avLst/>
            </a:prstGeom>
            <a:solidFill>
              <a:srgbClr val="DAE3F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s-E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Inicialización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7E9BC0-9F28-B64C-8428-D5DD89A0FA22}"/>
                </a:ext>
              </a:extLst>
            </p:cNvPr>
            <p:cNvSpPr/>
            <p:nvPr/>
          </p:nvSpPr>
          <p:spPr>
            <a:xfrm>
              <a:off x="1194098" y="2421008"/>
              <a:ext cx="2646381" cy="4194946"/>
            </a:xfrm>
            <a:prstGeom prst="rect">
              <a:avLst/>
            </a:prstGeom>
            <a:solidFill>
              <a:srgbClr val="DAE3F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s-E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Bucle principal</a:t>
              </a:r>
              <a:endParaRPr lang="es-ES" sz="12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49631B1-BAE4-47C3-C8A7-F625E342852D}"/>
                </a:ext>
              </a:extLst>
            </p:cNvPr>
            <p:cNvSpPr/>
            <p:nvPr/>
          </p:nvSpPr>
          <p:spPr>
            <a:xfrm>
              <a:off x="1868915" y="572844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Instanciación variables globales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6C4207-9F03-2461-C8C9-8D238760BA25}"/>
                </a:ext>
              </a:extLst>
            </p:cNvPr>
            <p:cNvSpPr/>
            <p:nvPr/>
          </p:nvSpPr>
          <p:spPr>
            <a:xfrm>
              <a:off x="1868915" y="1603786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Inicialización software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8DF8D7-BDF9-1FE8-8FEF-1CD7109EDC37}"/>
                </a:ext>
              </a:extLst>
            </p:cNvPr>
            <p:cNvSpPr/>
            <p:nvPr/>
          </p:nvSpPr>
          <p:spPr>
            <a:xfrm>
              <a:off x="1868915" y="2634728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Cálculo referencia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B48259-A780-B605-989D-0A0D72D45AEC}"/>
                </a:ext>
              </a:extLst>
            </p:cNvPr>
            <p:cNvSpPr/>
            <p:nvPr/>
          </p:nvSpPr>
          <p:spPr>
            <a:xfrm>
              <a:off x="1868915" y="3665670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Lectura y procesado sensores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EC76FE-A7CD-9CED-12C6-E7DD5F647296}"/>
                </a:ext>
              </a:extLst>
            </p:cNvPr>
            <p:cNvSpPr/>
            <p:nvPr/>
          </p:nvSpPr>
          <p:spPr>
            <a:xfrm>
              <a:off x="1868915" y="4696612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Controladores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3E425E-9B99-2126-3A6A-EC7BCA129CA3}"/>
                </a:ext>
              </a:extLst>
            </p:cNvPr>
            <p:cNvSpPr/>
            <p:nvPr/>
          </p:nvSpPr>
          <p:spPr>
            <a:xfrm>
              <a:off x="1868915" y="5727554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Actuadores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1CD1A88-FFE4-0B96-895B-8BF0AADA9F86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>
            <a:xfrm>
              <a:off x="2714915" y="1044713"/>
              <a:ext cx="0" cy="559073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2900C8F-F247-832A-EF9E-58D6265E32AD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2714915" y="2075655"/>
              <a:ext cx="0" cy="559073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865300-57D4-ABB8-1D00-21A288F9E1F8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>
              <a:off x="2714915" y="3106597"/>
              <a:ext cx="0" cy="559073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FF575C-762E-AB1B-3B09-1670F39D7536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>
              <a:off x="2714915" y="4137539"/>
              <a:ext cx="0" cy="559073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23DD49B-5838-F011-DD44-9FA9AEC054D0}"/>
                </a:ext>
              </a:extLst>
            </p:cNvPr>
            <p:cNvCxnSpPr>
              <a:stCxn id="14" idx="2"/>
              <a:endCxn id="16" idx="0"/>
            </p:cNvCxnSpPr>
            <p:nvPr/>
          </p:nvCxnSpPr>
          <p:spPr>
            <a:xfrm>
              <a:off x="2714915" y="5168481"/>
              <a:ext cx="0" cy="559073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5A7A81C5-D74C-09D2-EE3D-D76C0BE39DE0}"/>
                </a:ext>
              </a:extLst>
            </p:cNvPr>
            <p:cNvCxnSpPr>
              <a:cxnSpLocks/>
              <a:stCxn id="16" idx="2"/>
              <a:endCxn id="7" idx="1"/>
            </p:cNvCxnSpPr>
            <p:nvPr/>
          </p:nvCxnSpPr>
          <p:spPr>
            <a:xfrm rot="5400000" flipH="1">
              <a:off x="627535" y="4112043"/>
              <a:ext cx="3328760" cy="846000"/>
            </a:xfrm>
            <a:prstGeom prst="bentConnector4">
              <a:avLst>
                <a:gd name="adj1" fmla="val -6867"/>
                <a:gd name="adj2" fmla="val 123206"/>
              </a:avLst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56E09D-7BC3-9438-7D27-BE7F0454AA03}"/>
                </a:ext>
              </a:extLst>
            </p:cNvPr>
            <p:cNvSpPr/>
            <p:nvPr/>
          </p:nvSpPr>
          <p:spPr>
            <a:xfrm>
              <a:off x="5138769" y="712608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init_flash</a:t>
              </a:r>
              <a:r>
                <a:rPr lang="es-E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F44737-92BE-E265-D4BD-969607F460F7}"/>
                </a:ext>
              </a:extLst>
            </p:cNvPr>
            <p:cNvSpPr/>
            <p:nvPr/>
          </p:nvSpPr>
          <p:spPr>
            <a:xfrm>
              <a:off x="5146267" y="5614657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init_barometer</a:t>
              </a:r>
              <a:r>
                <a:rPr lang="es-E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4512B7F7-A894-A9EA-778D-943552C7C70A}"/>
                </a:ext>
              </a:extLst>
            </p:cNvPr>
            <p:cNvSpPr/>
            <p:nvPr/>
          </p:nvSpPr>
          <p:spPr>
            <a:xfrm>
              <a:off x="4522331" y="572844"/>
              <a:ext cx="623936" cy="5626579"/>
            </a:xfrm>
            <a:prstGeom prst="lef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01A2E98F-C557-F6B6-6F66-2ABBAA7BEEBA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>
              <a:off x="3560915" y="1839721"/>
              <a:ext cx="961416" cy="1546413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686CBA-5238-6488-F34A-565C8790B632}"/>
                </a:ext>
              </a:extLst>
            </p:cNvPr>
            <p:cNvSpPr/>
            <p:nvPr/>
          </p:nvSpPr>
          <p:spPr>
            <a:xfrm>
              <a:off x="5138769" y="1529616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init_led</a:t>
              </a:r>
              <a:r>
                <a:rPr lang="es-E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576E84-9D37-69DD-2120-97F6C73E8D9D}"/>
                </a:ext>
              </a:extLst>
            </p:cNvPr>
            <p:cNvSpPr/>
            <p:nvPr/>
          </p:nvSpPr>
          <p:spPr>
            <a:xfrm>
              <a:off x="5138769" y="2346624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init_ultrasonic</a:t>
              </a:r>
              <a:r>
                <a:rPr lang="es-E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C0BAF7-8941-9025-2D83-C0866CE11D65}"/>
                </a:ext>
              </a:extLst>
            </p:cNvPr>
            <p:cNvSpPr/>
            <p:nvPr/>
          </p:nvSpPr>
          <p:spPr>
            <a:xfrm>
              <a:off x="5138769" y="3163632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init_rc</a:t>
              </a:r>
              <a:r>
                <a:rPr lang="es-E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D7B55E-F30F-A024-5126-105DDB75D238}"/>
                </a:ext>
              </a:extLst>
            </p:cNvPr>
            <p:cNvSpPr/>
            <p:nvPr/>
          </p:nvSpPr>
          <p:spPr>
            <a:xfrm>
              <a:off x="5146267" y="3980640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init_esc</a:t>
              </a:r>
              <a:r>
                <a:rPr lang="es-E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D40789-A1E7-3E74-5014-4225ADF28CE2}"/>
                </a:ext>
              </a:extLst>
            </p:cNvPr>
            <p:cNvSpPr/>
            <p:nvPr/>
          </p:nvSpPr>
          <p:spPr>
            <a:xfrm>
              <a:off x="5146267" y="4797648"/>
              <a:ext cx="1692000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init_gyro</a:t>
              </a:r>
              <a:r>
                <a:rPr lang="es-E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9F904C-2DE3-0341-3D7B-F7C88BF2D6B2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5984769" y="1184477"/>
              <a:ext cx="0" cy="34513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BBDCAF7-684F-1886-2ACA-E6E2A5CFA80F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5984769" y="2001485"/>
              <a:ext cx="0" cy="34513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87C29F-F01A-9FD1-501B-5C6689E52D95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984769" y="2818493"/>
              <a:ext cx="0" cy="34513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6C7CD47-FDB1-64F0-C9F4-5C78AE4EABFC}"/>
                </a:ext>
              </a:extLst>
            </p:cNvPr>
            <p:cNvCxnSpPr>
              <a:cxnSpLocks/>
            </p:cNvCxnSpPr>
            <p:nvPr/>
          </p:nvCxnSpPr>
          <p:spPr>
            <a:xfrm>
              <a:off x="5984769" y="3639478"/>
              <a:ext cx="0" cy="34513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EADE5E-20F6-8224-C3CC-2711AFE3EB81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5992267" y="4452509"/>
              <a:ext cx="0" cy="34513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857E6B2-A8BD-3C4C-B446-8FA5189A9EAA}"/>
                </a:ext>
              </a:extLst>
            </p:cNvPr>
            <p:cNvCxnSpPr>
              <a:cxnSpLocks/>
              <a:stCxn id="15" idx="2"/>
              <a:endCxn id="9" idx="0"/>
            </p:cNvCxnSpPr>
            <p:nvPr/>
          </p:nvCxnSpPr>
          <p:spPr>
            <a:xfrm>
              <a:off x="5992267" y="5269517"/>
              <a:ext cx="0" cy="34514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44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56E09D-7BC3-9438-7D27-BE7F0454AA03}"/>
              </a:ext>
            </a:extLst>
          </p:cNvPr>
          <p:cNvSpPr/>
          <p:nvPr/>
        </p:nvSpPr>
        <p:spPr>
          <a:xfrm>
            <a:off x="5146267" y="319380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ref_set_mode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44737-92BE-E265-D4BD-969607F460F7}"/>
              </a:ext>
            </a:extLst>
          </p:cNvPr>
          <p:cNvSpPr/>
          <p:nvPr/>
        </p:nvSpPr>
        <p:spPr>
          <a:xfrm>
            <a:off x="5146267" y="516848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ref_gen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2634728"/>
            <a:ext cx="623936" cy="3564695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3560915" y="2870663"/>
            <a:ext cx="961416" cy="1546413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21B1FA-F323-5F6B-142C-D48532B45AF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992267" y="3665670"/>
            <a:ext cx="0" cy="150281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0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56E09D-7BC3-9438-7D27-BE7F0454AA03}"/>
              </a:ext>
            </a:extLst>
          </p:cNvPr>
          <p:cNvSpPr/>
          <p:nvPr/>
        </p:nvSpPr>
        <p:spPr>
          <a:xfrm>
            <a:off x="5146267" y="2921463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read_battery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2634728"/>
            <a:ext cx="623936" cy="3564695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3560915" y="3901605"/>
            <a:ext cx="961416" cy="515471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3B33A7B-25C1-97AE-FAA4-2671112121ED}"/>
              </a:ext>
            </a:extLst>
          </p:cNvPr>
          <p:cNvSpPr/>
          <p:nvPr/>
        </p:nvSpPr>
        <p:spPr>
          <a:xfrm>
            <a:off x="5146267" y="3768283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read_rc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AD2370-6E97-9F7D-F68F-C8451A2A929B}"/>
              </a:ext>
            </a:extLst>
          </p:cNvPr>
          <p:cNvSpPr/>
          <p:nvPr/>
        </p:nvSpPr>
        <p:spPr>
          <a:xfrm>
            <a:off x="5146267" y="461776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read_gyro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74ACD8-D1C6-8848-084D-91A93BFC303E}"/>
              </a:ext>
            </a:extLst>
          </p:cNvPr>
          <p:cNvSpPr/>
          <p:nvPr/>
        </p:nvSpPr>
        <p:spPr>
          <a:xfrm>
            <a:off x="5146267" y="546458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read_barometer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767D6-F7C8-266D-FEDE-0876FD49823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992267" y="3393332"/>
            <a:ext cx="0" cy="37495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CE9593-8C48-0DF5-C77A-B7FA0892D74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992267" y="4240152"/>
            <a:ext cx="0" cy="37761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2DCB4E-F70A-CF0B-9431-2771FEBC5EF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992267" y="5089633"/>
            <a:ext cx="0" cy="37495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0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56E09D-7BC3-9438-7D27-BE7F0454AA03}"/>
              </a:ext>
            </a:extLst>
          </p:cNvPr>
          <p:cNvSpPr/>
          <p:nvPr/>
        </p:nvSpPr>
        <p:spPr>
          <a:xfrm>
            <a:off x="5146267" y="319380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pid_attitude_sp</a:t>
            </a:r>
            <a:r>
              <a:rPr lang="es-E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44737-92BE-E265-D4BD-969607F460F7}"/>
              </a:ext>
            </a:extLst>
          </p:cNvPr>
          <p:cNvSpPr/>
          <p:nvPr/>
        </p:nvSpPr>
        <p:spPr>
          <a:xfrm>
            <a:off x="5146267" y="516848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Calculate_pid</a:t>
            </a:r>
            <a:r>
              <a:rPr lang="es-E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2634728"/>
            <a:ext cx="623936" cy="3564695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3560915" y="4417076"/>
            <a:ext cx="961416" cy="515471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21B1FA-F323-5F6B-142C-D48532B45AF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992267" y="3665670"/>
            <a:ext cx="0" cy="150281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5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56E09D-7BC3-9438-7D27-BE7F0454AA03}"/>
              </a:ext>
            </a:extLst>
          </p:cNvPr>
          <p:cNvSpPr/>
          <p:nvPr/>
        </p:nvSpPr>
        <p:spPr>
          <a:xfrm>
            <a:off x="5146267" y="2989399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act_esc_outputs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44737-92BE-E265-D4BD-969607F460F7}"/>
              </a:ext>
            </a:extLst>
          </p:cNvPr>
          <p:cNvSpPr/>
          <p:nvPr/>
        </p:nvSpPr>
        <p:spPr>
          <a:xfrm>
            <a:off x="5146267" y="5372883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Act_us_pulse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2634728"/>
            <a:ext cx="623936" cy="3564695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3560915" y="4417076"/>
            <a:ext cx="961416" cy="1546413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2C23617-21ED-CD0D-6FD9-D5E53FC1235A}"/>
              </a:ext>
            </a:extLst>
          </p:cNvPr>
          <p:cNvSpPr/>
          <p:nvPr/>
        </p:nvSpPr>
        <p:spPr>
          <a:xfrm>
            <a:off x="5146267" y="418114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Act_ESC_PWM_v2()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4542E8-5AEC-3AB7-3D89-E4AA4FAD049C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5992267" y="3461268"/>
            <a:ext cx="0" cy="71987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96F37F-3BB1-2B15-5A93-94B916DAE4ED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992267" y="4653010"/>
            <a:ext cx="0" cy="71987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2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AE7AFCF-5EC8-27DF-B9EF-5482AC29E9D3}"/>
              </a:ext>
            </a:extLst>
          </p:cNvPr>
          <p:cNvSpPr/>
          <p:nvPr/>
        </p:nvSpPr>
        <p:spPr>
          <a:xfrm>
            <a:off x="2063219" y="2354863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FE8876-4BAB-A480-41F4-E3419C709615}"/>
              </a:ext>
            </a:extLst>
          </p:cNvPr>
          <p:cNvSpPr/>
          <p:nvPr/>
        </p:nvSpPr>
        <p:spPr>
          <a:xfrm>
            <a:off x="4140518" y="2354865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E4C72A-2BFB-8B44-A65B-671EEE7404CE}"/>
              </a:ext>
            </a:extLst>
          </p:cNvPr>
          <p:cNvSpPr/>
          <p:nvPr/>
        </p:nvSpPr>
        <p:spPr>
          <a:xfrm>
            <a:off x="6217817" y="2354865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C5DEEE-9B8A-644C-698C-746AA90FA6D9}"/>
              </a:ext>
            </a:extLst>
          </p:cNvPr>
          <p:cNvSpPr/>
          <p:nvPr/>
        </p:nvSpPr>
        <p:spPr>
          <a:xfrm>
            <a:off x="8295115" y="2354862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Solicitud </a:t>
            </a:r>
            <a:r>
              <a:rPr lang="es-ES"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lectura</a:t>
            </a: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A388AB-2F0F-CCC5-6EEA-8F2D558AEBC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431219" y="2590798"/>
            <a:ext cx="709299" cy="2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17D762-9996-E1DF-18B6-D83E4B68FB3F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5508518" y="2590800"/>
            <a:ext cx="709299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FBD6CC-5E0F-1760-188D-95E52127EFFE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7585817" y="2590797"/>
            <a:ext cx="709298" cy="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1590A3C-BD1F-98B2-76B6-6D9766DF41D9}"/>
              </a:ext>
            </a:extLst>
          </p:cNvPr>
          <p:cNvCxnSpPr>
            <a:stCxn id="47" idx="3"/>
            <a:endCxn id="44" idx="1"/>
          </p:cNvCxnSpPr>
          <p:nvPr/>
        </p:nvCxnSpPr>
        <p:spPr>
          <a:xfrm flipH="1">
            <a:off x="2063219" y="2590797"/>
            <a:ext cx="7599896" cy="1"/>
          </a:xfrm>
          <a:prstGeom prst="bentConnector5">
            <a:avLst>
              <a:gd name="adj1" fmla="val -3008"/>
              <a:gd name="adj2" fmla="val 46453500000"/>
              <a:gd name="adj3" fmla="val 103008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1FEE860-AF2D-8921-3D7C-3E263D76CF51}"/>
              </a:ext>
            </a:extLst>
          </p:cNvPr>
          <p:cNvSpPr/>
          <p:nvPr/>
        </p:nvSpPr>
        <p:spPr>
          <a:xfrm>
            <a:off x="2063219" y="3428998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B71E09-29A0-B2C5-6AD0-4B4AFCA8449D}"/>
              </a:ext>
            </a:extLst>
          </p:cNvPr>
          <p:cNvSpPr/>
          <p:nvPr/>
        </p:nvSpPr>
        <p:spPr>
          <a:xfrm>
            <a:off x="4140518" y="3429000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Solicitud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3CC7E6-1F11-6B26-0248-B24D5C7F5DC6}"/>
              </a:ext>
            </a:extLst>
          </p:cNvPr>
          <p:cNvSpPr/>
          <p:nvPr/>
        </p:nvSpPr>
        <p:spPr>
          <a:xfrm>
            <a:off x="6217817" y="3429000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1C91AB-2892-D3F8-6966-59D158A6701A}"/>
              </a:ext>
            </a:extLst>
          </p:cNvPr>
          <p:cNvSpPr/>
          <p:nvPr/>
        </p:nvSpPr>
        <p:spPr>
          <a:xfrm>
            <a:off x="8295115" y="3428997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6404D1C-0921-F03E-6A16-8C8D594CB78E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>
            <a:off x="3431219" y="3664933"/>
            <a:ext cx="709299" cy="2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AAF893-598B-E342-1288-717E71171D29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5508518" y="3664935"/>
            <a:ext cx="709299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DA48FF-A0CB-65CE-CE00-9E2C1787EF6C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7585817" y="3664932"/>
            <a:ext cx="709298" cy="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3031DFD-FA2D-566D-243F-68AB1FF7042E}"/>
              </a:ext>
            </a:extLst>
          </p:cNvPr>
          <p:cNvCxnSpPr>
            <a:stCxn id="82" idx="3"/>
            <a:endCxn id="79" idx="1"/>
          </p:cNvCxnSpPr>
          <p:nvPr/>
        </p:nvCxnSpPr>
        <p:spPr>
          <a:xfrm flipH="1">
            <a:off x="2063219" y="3664932"/>
            <a:ext cx="7599896" cy="1"/>
          </a:xfrm>
          <a:prstGeom prst="bentConnector5">
            <a:avLst>
              <a:gd name="adj1" fmla="val -3008"/>
              <a:gd name="adj2" fmla="val 46453500000"/>
              <a:gd name="adj3" fmla="val 103008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6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1FEE860-AF2D-8921-3D7C-3E263D76CF51}"/>
              </a:ext>
            </a:extLst>
          </p:cNvPr>
          <p:cNvSpPr/>
          <p:nvPr/>
        </p:nvSpPr>
        <p:spPr>
          <a:xfrm>
            <a:off x="3358331" y="3429000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Ejecución ciclo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B71E09-29A0-B2C5-6AD0-4B4AFCA8449D}"/>
              </a:ext>
            </a:extLst>
          </p:cNvPr>
          <p:cNvSpPr/>
          <p:nvPr/>
        </p:nvSpPr>
        <p:spPr>
          <a:xfrm>
            <a:off x="5198355" y="3429000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Duración ciclo &gt; 4000 µs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6404D1C-0921-F03E-6A16-8C8D594CB78E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>
            <a:off x="4726331" y="3664935"/>
            <a:ext cx="472024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DDE0DAA-6CEA-533B-4717-73013E08FFCF}"/>
              </a:ext>
            </a:extLst>
          </p:cNvPr>
          <p:cNvSpPr/>
          <p:nvPr/>
        </p:nvSpPr>
        <p:spPr>
          <a:xfrm>
            <a:off x="5658322" y="4307541"/>
            <a:ext cx="448065" cy="3863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081082-22D7-561E-E7C9-51A811FFB0F3}"/>
              </a:ext>
            </a:extLst>
          </p:cNvPr>
          <p:cNvCxnSpPr>
            <a:cxnSpLocks/>
            <a:stCxn id="80" idx="3"/>
            <a:endCxn id="25" idx="1"/>
          </p:cNvCxnSpPr>
          <p:nvPr/>
        </p:nvCxnSpPr>
        <p:spPr>
          <a:xfrm flipV="1">
            <a:off x="6566355" y="3664932"/>
            <a:ext cx="483458" cy="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914B5CC-0129-5D05-1DFA-A008C62B32D8}"/>
              </a:ext>
            </a:extLst>
          </p:cNvPr>
          <p:cNvCxnSpPr>
            <a:cxnSpLocks/>
            <a:stCxn id="80" idx="3"/>
            <a:endCxn id="6" idx="3"/>
          </p:cNvCxnSpPr>
          <p:nvPr/>
        </p:nvCxnSpPr>
        <p:spPr>
          <a:xfrm flipH="1">
            <a:off x="6106387" y="3664935"/>
            <a:ext cx="459968" cy="835796"/>
          </a:xfrm>
          <a:prstGeom prst="bentConnector3">
            <a:avLst>
              <a:gd name="adj1" fmla="val -57982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F1E3EE5-9C73-31A6-8131-D92C90730715}"/>
              </a:ext>
            </a:extLst>
          </p:cNvPr>
          <p:cNvCxnSpPr>
            <a:cxnSpLocks/>
            <a:stCxn id="6" idx="1"/>
            <a:endCxn id="80" idx="1"/>
          </p:cNvCxnSpPr>
          <p:nvPr/>
        </p:nvCxnSpPr>
        <p:spPr>
          <a:xfrm rot="10800000">
            <a:off x="5198356" y="3664935"/>
            <a:ext cx="459967" cy="835796"/>
          </a:xfrm>
          <a:prstGeom prst="bentConnector3">
            <a:avLst>
              <a:gd name="adj1" fmla="val 149699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E7CF808-3BAA-D58A-9AFF-8987D458B99B}"/>
              </a:ext>
            </a:extLst>
          </p:cNvPr>
          <p:cNvSpPr/>
          <p:nvPr/>
        </p:nvSpPr>
        <p:spPr>
          <a:xfrm>
            <a:off x="7049813" y="3471742"/>
            <a:ext cx="448065" cy="3863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0F732C8-C9B7-5C6A-C09F-F5E50C6A7CE1}"/>
              </a:ext>
            </a:extLst>
          </p:cNvPr>
          <p:cNvCxnSpPr>
            <a:stCxn id="25" idx="3"/>
            <a:endCxn id="79" idx="1"/>
          </p:cNvCxnSpPr>
          <p:nvPr/>
        </p:nvCxnSpPr>
        <p:spPr>
          <a:xfrm flipH="1">
            <a:off x="3358331" y="3664932"/>
            <a:ext cx="4139547" cy="9"/>
          </a:xfrm>
          <a:prstGeom prst="bentConnector5">
            <a:avLst>
              <a:gd name="adj1" fmla="val -5522"/>
              <a:gd name="adj2" fmla="val 15484566667"/>
              <a:gd name="adj3" fmla="val 106258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3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212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Prieto Bailo, León Enrique</dc:creator>
  <cp:lastModifiedBy>Prieto Bailo, León Enrique</cp:lastModifiedBy>
  <cp:revision>7</cp:revision>
  <dcterms:created xsi:type="dcterms:W3CDTF">2023-06-19T14:53:36Z</dcterms:created>
  <dcterms:modified xsi:type="dcterms:W3CDTF">2023-06-24T23:11:13Z</dcterms:modified>
</cp:coreProperties>
</file>