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2DD9E-41AF-49BE-E770-31EC1D90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D6DD91-A666-A3BA-0D32-2953F2DE6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0FA60-6BAB-FCB9-53B0-DADCA84A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0C9-6D09-4478-B431-A0502286A9BF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45FBFA-8B6F-31C6-3095-D387FFE3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EFC039-C3B8-6D1F-3529-8D7A12B5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7D21-C7CD-4EFD-A2C1-0DE001CAB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80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A61CF-5E05-E1F2-978C-0BC1975B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1EACF5-102B-807A-0D94-E635998D5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F4D26C-B26F-30FE-54E6-B8132763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0C9-6D09-4478-B431-A0502286A9BF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80A2E1-458E-ECB5-BCAF-A933C540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5B220F-CB9A-6103-3151-5F286650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7D21-C7CD-4EFD-A2C1-0DE001CAB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18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4E3684-8ABA-BDF2-2902-A9FD4C55D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4E760D-76C8-AC98-7649-EC6E65CDE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FBD821-2E46-263C-C00A-4C65D1DE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0C9-6D09-4478-B431-A0502286A9BF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9BE38D-7AAE-41EE-F60C-2CD3506F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339B7-C511-FD45-262A-94E78F15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7D21-C7CD-4EFD-A2C1-0DE001CAB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020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5D3EE-F9D5-D64F-47A1-DB32A5AF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91A38-C175-888B-4BBC-E81EDF3D6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8AE05D-63FA-10DC-1E8D-8B0FCCE1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0C9-6D09-4478-B431-A0502286A9BF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2FFF85-99FA-F7D2-C6A8-1F6C068C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86064C-68F4-318F-A713-1BF46A42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7D21-C7CD-4EFD-A2C1-0DE001CAB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06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A2E94-88CD-D64D-7521-2C6C6CF6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F53FA-7612-46B1-C249-A7EF0DD41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7AE84-FF19-450C-8F14-882F7730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0C9-6D09-4478-B431-A0502286A9BF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F822F7-949A-92E3-F3DD-178CE1FE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0B9D07-2698-B168-64A2-FCD91587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7D21-C7CD-4EFD-A2C1-0DE001CAB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81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9C330-63DA-37DF-6A1B-C7681841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FAC58B-3F10-36DB-A6CC-6926C2B3E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86A225-B6E0-467D-0881-5964C365B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4CB95B-2543-355C-11BD-098115EA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0C9-6D09-4478-B431-A0502286A9BF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C337C3-4EB6-AADB-C503-A40B6C75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D3718-F6D7-BEA7-6134-F78273E2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7D21-C7CD-4EFD-A2C1-0DE001CAB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80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3B563-87AB-664F-FF8B-A6CF3C41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C07A15-1A3D-4F6F-DBAE-9762660D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D8F80B-0AE2-FDBB-5926-03C13D66C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599E46-A96A-AF0F-7660-6A8F45CD3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1F7296-F341-7112-EDE0-EF816E624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99F989-3AAA-CEDA-6078-637ED908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0C9-6D09-4478-B431-A0502286A9BF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96F333-1E83-C083-61EF-F8A52723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2ED70A-B666-5121-F0E9-4EB8D7FF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7D21-C7CD-4EFD-A2C1-0DE001CAB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57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8DD93-DEA7-61DB-390B-6109CA26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69BD9F-E6B2-4F5C-1385-4CB05F3E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0C9-6D09-4478-B431-A0502286A9BF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E98DE6-46DA-FFE9-5C44-CCB1D8D2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6A98F8-F556-2CD7-F834-C63BA8E9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7D21-C7CD-4EFD-A2C1-0DE001CAB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24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6BD6CB-12C5-BF3D-9B7E-4C53D3B5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0C9-6D09-4478-B431-A0502286A9BF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AA0C52-4275-6AFC-4E4C-AD85A934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12C7EB-7E40-4EB3-2AB9-12F6D695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7D21-C7CD-4EFD-A2C1-0DE001CAB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94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D1CE8-7475-967F-E927-6882DD11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B1067-8549-3BF0-82D5-6E1643D6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2A6922-385A-75DF-150B-98119CDC5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77C9C2-7452-EA8B-BBDA-97BC5946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0C9-6D09-4478-B431-A0502286A9BF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E116FA-6C0B-1AE7-3BB2-4CEA28C4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E61D8F-AEFC-9679-AC6E-8E7BABCA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7D21-C7CD-4EFD-A2C1-0DE001CAB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07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0CFB9-5087-399F-22B1-D0126009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52FF53-A6FC-73C9-DE36-534BBE16C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2F4D0F-A509-8B52-E6FF-B3B456A3E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B16AC1-4FEB-0C85-E4DA-D4509F78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A0C9-6D09-4478-B431-A0502286A9BF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E08EDD-B00F-8056-F85F-3E08266B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C74F17-D827-9BFD-4E63-F051CE2D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47D21-C7CD-4EFD-A2C1-0DE001CAB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42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1C17CA-D400-0A65-3EFA-9C263EEC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EDFF1A-2C48-8CC2-9F85-9212F9A02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1CB8FE-0690-05A6-0D80-CB0CC6350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FA0C9-6D09-4478-B431-A0502286A9BF}" type="datetimeFigureOut">
              <a:rPr lang="es-ES" smtClean="0"/>
              <a:t>05/01/2024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4ECCD-AF7D-FF6E-DC03-252988773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5136A9-4DE2-5F81-5D91-8ADF2ACC5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47D21-C7CD-4EFD-A2C1-0DE001CABB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9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512EC-CBD1-5805-FAE6-D2FCE3792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421E39-0717-033D-9CA2-7E837D705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525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4F7E5-24C9-C173-892E-781CCE77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04E259-7281-4964-65E0-68572D8B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32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4F7E5-24C9-C173-892E-781CCE77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Hardware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04E259-7281-4964-65E0-68572D8B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02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4F7E5-24C9-C173-892E-781CCE77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Ensamblado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04E259-7281-4964-65E0-68572D8B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67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4F7E5-24C9-C173-892E-781CCE77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04E259-7281-4964-65E0-68572D8B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67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4F7E5-24C9-C173-892E-781CCE77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Problematicas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04E259-7281-4964-65E0-68572D8B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04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4F7E5-24C9-C173-892E-781CCE77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04E259-7281-4964-65E0-68572D8B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521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4F7E5-24C9-C173-892E-781CCE77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04E259-7281-4964-65E0-68572D8B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836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Panorámica</PresentationFormat>
  <Paragraphs>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Objetivo</vt:lpstr>
      <vt:lpstr>Hardware</vt:lpstr>
      <vt:lpstr>Ensamblado</vt:lpstr>
      <vt:lpstr>Software</vt:lpstr>
      <vt:lpstr>Problematicas</vt:lpstr>
      <vt:lpstr>Demo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León Prieto</dc:creator>
  <cp:lastModifiedBy>León Prieto</cp:lastModifiedBy>
  <cp:revision>1</cp:revision>
  <dcterms:created xsi:type="dcterms:W3CDTF">2024-01-05T23:37:21Z</dcterms:created>
  <dcterms:modified xsi:type="dcterms:W3CDTF">2024-01-05T23:37:45Z</dcterms:modified>
</cp:coreProperties>
</file>