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9" r:id="rId7"/>
    <p:sldId id="281" r:id="rId8"/>
    <p:sldId id="283" r:id="rId9"/>
    <p:sldId id="280" r:id="rId10"/>
    <p:sldId id="257" r:id="rId11"/>
    <p:sldId id="285" r:id="rId12"/>
    <p:sldId id="286" r:id="rId13"/>
    <p:sldId id="284" r:id="rId14"/>
    <p:sldId id="289" r:id="rId15"/>
    <p:sldId id="291" r:id="rId16"/>
    <p:sldId id="276" r:id="rId17"/>
    <p:sldId id="287" r:id="rId18"/>
    <p:sldId id="288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79"/>
            <p14:sldId id="281"/>
            <p14:sldId id="283"/>
            <p14:sldId id="280"/>
            <p14:sldId id="257"/>
            <p14:sldId id="285"/>
            <p14:sldId id="286"/>
            <p14:sldId id="284"/>
            <p14:sldId id="289"/>
            <p14:sldId id="291"/>
            <p14:sldId id="276"/>
            <p14:sldId id="287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79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041" y="1877202"/>
            <a:ext cx="10515600" cy="1723837"/>
          </a:xfrm>
        </p:spPr>
        <p:txBody>
          <a:bodyPr anchor="ctr" anchorCtr="0">
            <a:noAutofit/>
          </a:bodyPr>
          <a:lstStyle/>
          <a:p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Facial Emotion Recognition</a:t>
            </a:r>
            <a:endParaRPr lang="en-US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926424" y="5693676"/>
            <a:ext cx="1605439" cy="33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bg1"/>
                </a:solidFill>
                <a:latin typeface="+mj-lt"/>
              </a:rPr>
              <a:t>Liangyu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7519" cy="64008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Convolutional Neural Network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567B6-5468-9D47-A353-6947DC41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5" y="1775260"/>
            <a:ext cx="6887437" cy="354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6D711-4311-0995-DAF6-85918704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593" y="1714266"/>
            <a:ext cx="4572396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7519" cy="64008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Convolutional Neural Network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57C221-E418-4E75-C03B-5DB42169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3" y="5451647"/>
            <a:ext cx="11636753" cy="893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2D470-F1D1-02EE-E452-844F2829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3" y="1323994"/>
            <a:ext cx="11712016" cy="38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8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7519" cy="64008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Convolutional Neural Network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65276-0543-6B5F-1CDC-BAEC9407549A}"/>
              </a:ext>
            </a:extLst>
          </p:cNvPr>
          <p:cNvSpPr txBox="1"/>
          <p:nvPr/>
        </p:nvSpPr>
        <p:spPr>
          <a:xfrm>
            <a:off x="521207" y="1422904"/>
            <a:ext cx="10658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neural work seems to overwhelmingly predict emotion to be "happy" which happens to be the class with the highest number of samples.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E109F-92C5-BA3B-5D7E-A62E7279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6" y="2465558"/>
            <a:ext cx="5765798" cy="3397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9B7C6-8167-0B80-7374-97528542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1628"/>
            <a:ext cx="5574793" cy="42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5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Challenges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700125" y="186801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18137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710803" y="3018103"/>
            <a:ext cx="558179" cy="410897"/>
            <a:chOff x="6950898" y="710215"/>
            <a:chExt cx="558179" cy="410897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0898" y="710215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1329947" y="3035962"/>
            <a:ext cx="8874140" cy="75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Increase accuracy of convolutional neural network without over-fitting.  </a:t>
            </a: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6F64D3EB-C02F-D7EC-29FF-3DFE1A3A8313}"/>
              </a:ext>
            </a:extLst>
          </p:cNvPr>
          <p:cNvSpPr txBox="1">
            <a:spLocks/>
          </p:cNvSpPr>
          <p:nvPr/>
        </p:nvSpPr>
        <p:spPr>
          <a:xfrm>
            <a:off x="1329947" y="1820467"/>
            <a:ext cx="8874140" cy="75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is imbalanced, some emotions have too little sample. 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Upsampling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dataset doesn’t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5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Conclusions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860588" y="1937988"/>
            <a:ext cx="8603923" cy="366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machine learning algorithms like support Vector Machine achieves better result than Convolutional neural network for facial emotion recognition.</a:t>
            </a:r>
          </a:p>
        </p:txBody>
      </p:sp>
    </p:spTree>
    <p:extLst>
      <p:ext uri="{BB962C8B-B14F-4D97-AF65-F5344CB8AC3E}">
        <p14:creationId xmlns:p14="http://schemas.microsoft.com/office/powerpoint/2010/main" val="386206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5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Next Step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B425BCD-0050-398B-4F50-FFF53701B367}"/>
              </a:ext>
            </a:extLst>
          </p:cNvPr>
          <p:cNvSpPr txBox="1">
            <a:spLocks/>
          </p:cNvSpPr>
          <p:nvPr/>
        </p:nvSpPr>
        <p:spPr>
          <a:xfrm>
            <a:off x="860588" y="1937988"/>
            <a:ext cx="8603923" cy="366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try other neural network architectures such as Transfer Learning,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Residual Network to achieve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47343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F85FAC-9447-987C-D32D-43FBFB75874B}"/>
              </a:ext>
            </a:extLst>
          </p:cNvPr>
          <p:cNvSpPr txBox="1">
            <a:spLocks/>
          </p:cNvSpPr>
          <p:nvPr/>
        </p:nvSpPr>
        <p:spPr>
          <a:xfrm>
            <a:off x="2856321" y="2567081"/>
            <a:ext cx="8770855" cy="1723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0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796282"/>
          </a:xfrm>
        </p:spPr>
        <p:txBody>
          <a:bodyPr>
            <a:noAutofit/>
          </a:bodyPr>
          <a:lstStyle/>
          <a:p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Introduction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890402" y="1524708"/>
            <a:ext cx="5301870" cy="4885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Facial emotion recognition holds significant importance in various business contexts due to its potential impact on customer experience, employee well-being, and overall business performance.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Gauge customer reactions to products, services, or advertisements.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Facial emotion recognition can help businesses assess customer satisfaction levels in real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Businesses that prioritize employee well-being often leverage facial emotion recognition to monitor and assess the emotional states of their workforce.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407A87-4EAC-D712-9387-0FA74B90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71" y="1966757"/>
            <a:ext cx="5553527" cy="37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Objective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 traditional machine learning models to classify facial emotions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454854" y="294485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 a convolutional neural network to classify facial emotions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Compare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16EDC-7C43-67B1-93BB-7E91B3E1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79" y="1487972"/>
            <a:ext cx="5727026" cy="41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23448"/>
            <a:ext cx="9652377" cy="479844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Fer2013 Dataset: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collection of 35887 labeled images of people’s facial expressions.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11611-FC0E-4A26-80E7-2106C5A1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418169"/>
            <a:ext cx="9235535" cy="156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C47EF-B2C8-3363-AE6C-6AFD0B6B1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3" y="4145438"/>
            <a:ext cx="11491956" cy="1912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2AE86-A025-B048-90A3-E899200D3BA1}"/>
              </a:ext>
            </a:extLst>
          </p:cNvPr>
          <p:cNvSpPr txBox="1"/>
          <p:nvPr/>
        </p:nvSpPr>
        <p:spPr>
          <a:xfrm>
            <a:off x="227473" y="6227247"/>
            <a:ext cx="1058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https://www.kaggle.com/datasets/ashishpatel26/facial-expression-recognitionferchallenge/data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rgbClr val="3B454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82169-AB00-8F46-DC2C-ED7043A1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9" y="1571414"/>
            <a:ext cx="11229144" cy="61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2AE86-A025-B048-90A3-E899200D3BA1}"/>
              </a:ext>
            </a:extLst>
          </p:cNvPr>
          <p:cNvSpPr txBox="1"/>
          <p:nvPr/>
        </p:nvSpPr>
        <p:spPr>
          <a:xfrm>
            <a:off x="227473" y="6227247"/>
            <a:ext cx="1058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https://www.kaggle.com/datasets/ashishpatel26/facial-expression-recognitionferchallenge/data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4EFE8-9F7C-E619-0925-17C79E0B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337318"/>
            <a:ext cx="3749365" cy="3734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1CC41-C5BC-1379-9CC9-7BA192E55CB1}"/>
              </a:ext>
            </a:extLst>
          </p:cNvPr>
          <p:cNvSpPr txBox="1"/>
          <p:nvPr/>
        </p:nvSpPr>
        <p:spPr>
          <a:xfrm>
            <a:off x="4383464" y="2337318"/>
            <a:ext cx="67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48 x 48 pixels = 2304 features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980307-E120-7E38-F7CF-A8D085E13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78" y="2930507"/>
            <a:ext cx="4929511" cy="32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5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569706"/>
            <a:ext cx="10451592" cy="585462"/>
          </a:xfrm>
        </p:spPr>
        <p:txBody>
          <a:bodyPr>
            <a:normAutofit fontScale="90000"/>
          </a:bodyPr>
          <a:lstStyle/>
          <a:p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Principal Component Analysis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917908" y="1898805"/>
            <a:ext cx="4829095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2304 Feature   </a:t>
            </a: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BF17F3B1-EBB1-6890-3DE0-BCBABF7C4784}"/>
              </a:ext>
            </a:extLst>
          </p:cNvPr>
          <p:cNvSpPr/>
          <p:nvPr/>
        </p:nvSpPr>
        <p:spPr>
          <a:xfrm>
            <a:off x="5155724" y="1718313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C81F8FA-9FB3-03BA-0BBE-94E464BE932A}"/>
              </a:ext>
            </a:extLst>
          </p:cNvPr>
          <p:cNvSpPr txBox="1">
            <a:spLocks/>
          </p:cNvSpPr>
          <p:nvPr/>
        </p:nvSpPr>
        <p:spPr>
          <a:xfrm>
            <a:off x="7065755" y="1851525"/>
            <a:ext cx="4829095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253 Feature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B8FCD0-1BDF-431F-5BE1-20E8FAD1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" y="2470669"/>
            <a:ext cx="5274934" cy="31490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DD271F-545F-B774-AE95-025809D2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99" y="2501591"/>
            <a:ext cx="6340651" cy="31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7519" cy="64008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Decision Tree Classifier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65276-0543-6B5F-1CDC-BAEC9407549A}"/>
              </a:ext>
            </a:extLst>
          </p:cNvPr>
          <p:cNvSpPr txBox="1"/>
          <p:nvPr/>
        </p:nvSpPr>
        <p:spPr>
          <a:xfrm>
            <a:off x="521207" y="1668544"/>
            <a:ext cx="1065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DecisionTree</a:t>
            </a:r>
            <a:r>
              <a:rPr lang="en-US" sz="2000" dirty="0"/>
              <a:t> Classifier is </a:t>
            </a:r>
            <a:r>
              <a:rPr lang="en-US" sz="2000" dirty="0" err="1"/>
              <a:t>choosen</a:t>
            </a:r>
            <a:r>
              <a:rPr lang="en-US" sz="2000" dirty="0"/>
              <a:t> as base model because it can do multi-label classification.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5771B-8396-0AE3-9E6C-3982B04B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63" y="2136727"/>
            <a:ext cx="5305972" cy="41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7519" cy="64008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Random Forest Classifier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65276-0543-6B5F-1CDC-BAEC9407549A}"/>
              </a:ext>
            </a:extLst>
          </p:cNvPr>
          <p:cNvSpPr txBox="1"/>
          <p:nvPr/>
        </p:nvSpPr>
        <p:spPr>
          <a:xfrm>
            <a:off x="521207" y="1668544"/>
            <a:ext cx="1065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Forest is another machine learning algorithm that can do multi-label classification.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0BA36-2F2C-266B-9C43-5E11B072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242227"/>
            <a:ext cx="5008015" cy="3866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B8455-2172-25EE-96D4-4B36D155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98" y="2242227"/>
            <a:ext cx="5008015" cy="38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7519" cy="64008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sz="5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SVM Classifier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65276-0543-6B5F-1CDC-BAEC9407549A}"/>
              </a:ext>
            </a:extLst>
          </p:cNvPr>
          <p:cNvSpPr txBox="1"/>
          <p:nvPr/>
        </p:nvSpPr>
        <p:spPr>
          <a:xfrm>
            <a:off x="521207" y="1545995"/>
            <a:ext cx="1065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Sklearn’s</a:t>
            </a:r>
            <a:r>
              <a:rPr lang="en-US" sz="2000" dirty="0"/>
              <a:t> SVM algorithm supports multi-label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33541-31AA-E87C-3B68-3A098225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2157782"/>
            <a:ext cx="5314180" cy="3993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5D9A1-0A19-3877-C1B2-488B449A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66" y="2157782"/>
            <a:ext cx="5314180" cy="40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4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{2739FFE3-5C05-40E2-B6B2-BB7A724B24CA}tf10001108_win32</Template>
  <TotalTime>1327</TotalTime>
  <Words>323</Words>
  <Application>Microsoft Office PowerPoint</Application>
  <PresentationFormat>Widescreen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Custom</vt:lpstr>
      <vt:lpstr>Facial Emotion Recognition</vt:lpstr>
      <vt:lpstr>Introduction</vt:lpstr>
      <vt:lpstr>Objective</vt:lpstr>
      <vt:lpstr>Data</vt:lpstr>
      <vt:lpstr>Data</vt:lpstr>
      <vt:lpstr>Principal Component Analysis</vt:lpstr>
      <vt:lpstr>Decision Tree Classifier</vt:lpstr>
      <vt:lpstr>Random Forest Classifier</vt:lpstr>
      <vt:lpstr>SVM Classifier</vt:lpstr>
      <vt:lpstr>Convolutional Neural Network</vt:lpstr>
      <vt:lpstr>Convolutional Neural Network</vt:lpstr>
      <vt:lpstr>Convolutional Neural Network</vt:lpstr>
      <vt:lpstr>Challenges</vt:lpstr>
      <vt:lpstr>Conclusions</vt:lpstr>
      <vt:lpstr>Next Step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dc:creator>fang yu</dc:creator>
  <cp:keywords/>
  <cp:lastModifiedBy>fang yu</cp:lastModifiedBy>
  <cp:revision>55</cp:revision>
  <dcterms:created xsi:type="dcterms:W3CDTF">2023-12-14T06:39:48Z</dcterms:created>
  <dcterms:modified xsi:type="dcterms:W3CDTF">2023-12-15T04:47:02Z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