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3C99-6741-7EB2-88A7-68CB46372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E5C24-5A60-7CCB-788F-D68E2A52F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2022 AI tweets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DB1FA-2CF3-5829-E19E-54069C42698B}"/>
              </a:ext>
            </a:extLst>
          </p:cNvPr>
          <p:cNvSpPr txBox="1"/>
          <p:nvPr/>
        </p:nvSpPr>
        <p:spPr>
          <a:xfrm>
            <a:off x="2290713" y="6410227"/>
            <a:ext cx="13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Liangyuwang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9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3C99-6741-7EB2-88A7-68CB4637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349" y="631936"/>
            <a:ext cx="8726077" cy="857266"/>
          </a:xfrm>
        </p:spPr>
        <p:txBody>
          <a:bodyPr/>
          <a:lstStyle/>
          <a:p>
            <a:r>
              <a:rPr lang="en-US" dirty="0"/>
              <a:t>Background &amp;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2B5D5-B0C3-67BE-2FE0-1C964AD4CFFC}"/>
              </a:ext>
            </a:extLst>
          </p:cNvPr>
          <p:cNvSpPr txBox="1"/>
          <p:nvPr/>
        </p:nvSpPr>
        <p:spPr>
          <a:xfrm>
            <a:off x="1442301" y="1350701"/>
            <a:ext cx="87260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Background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became a hot topic in 2022 because of introduction of Large Language Models and diffusion models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people were positive towards this development, while others were negative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615E8-4A30-246E-A0F7-18D522631ACD}"/>
              </a:ext>
            </a:extLst>
          </p:cNvPr>
          <p:cNvSpPr txBox="1"/>
          <p:nvPr/>
        </p:nvSpPr>
        <p:spPr>
          <a:xfrm>
            <a:off x="1517715" y="3544367"/>
            <a:ext cx="7682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Objective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 #AI tweets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sentiment analysis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findings</a:t>
            </a:r>
          </a:p>
        </p:txBody>
      </p:sp>
    </p:spTree>
    <p:extLst>
      <p:ext uri="{BB962C8B-B14F-4D97-AF65-F5344CB8AC3E}">
        <p14:creationId xmlns:p14="http://schemas.microsoft.com/office/powerpoint/2010/main" val="404411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3C99-6741-7EB2-88A7-68CB4637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721" y="461913"/>
            <a:ext cx="8791575" cy="7064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E0246-FD8D-193F-0893-BCE2EE38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1" y="1168350"/>
            <a:ext cx="9832980" cy="50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3C99-6741-7EB2-88A7-68CB4637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721" y="461913"/>
            <a:ext cx="8791575" cy="7064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Tweet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60959-196A-E734-6D66-37BA050D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3" y="3810048"/>
            <a:ext cx="10074513" cy="2499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43B8AE-4C1E-F28F-6149-6B95823FF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37" y="1478982"/>
            <a:ext cx="10286325" cy="20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8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3C99-6741-7EB2-88A7-68CB4637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721" y="461913"/>
            <a:ext cx="8791575" cy="7064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Tweet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B4B0C-DAF7-C7FC-D756-117A0F7F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8" y="1302531"/>
            <a:ext cx="4649821" cy="1618787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AF4E4-985C-5AD4-365F-74C26A52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49" y="1302531"/>
            <a:ext cx="5007701" cy="1618787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2249A-88BA-18C9-2B2E-468A8BA6A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42" y="3202804"/>
            <a:ext cx="5095207" cy="319328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426276-31E1-6E44-2140-97812C673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349" y="3202804"/>
            <a:ext cx="4929281" cy="324905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3811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3C99-6741-7EB2-88A7-68CB4637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721" y="461913"/>
            <a:ext cx="8791575" cy="7064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Tweet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4859-055B-808D-3864-A67F65E5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5" y="1734580"/>
            <a:ext cx="2004847" cy="366899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AA7499-1B1C-CADA-5FCF-6DD1EB5F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930" y="1576341"/>
            <a:ext cx="3742441" cy="398547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C390AA-6426-BE4F-981E-E962D723B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291" y="1576341"/>
            <a:ext cx="2890398" cy="399917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76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3C99-6741-7EB2-88A7-68CB4637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721" y="461913"/>
            <a:ext cx="8791575" cy="7064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Tweet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267926-1F95-54F4-E3E3-79890D86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9" y="1487538"/>
            <a:ext cx="11123709" cy="457389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9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3C99-6741-7EB2-88A7-68CB4637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721" y="461913"/>
            <a:ext cx="8791575" cy="7064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Tweet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206CF-EBE4-3677-5E65-972FD636398F}"/>
              </a:ext>
            </a:extLst>
          </p:cNvPr>
          <p:cNvSpPr txBox="1"/>
          <p:nvPr/>
        </p:nvSpPr>
        <p:spPr>
          <a:xfrm>
            <a:off x="1480008" y="2177592"/>
            <a:ext cx="43080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Logistic Regression</a:t>
            </a:r>
          </a:p>
          <a:p>
            <a:endParaRPr lang="en-US" sz="4000" dirty="0"/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Score: 0.8977 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ROC-AUC: 0.8976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C51E5-CF1E-5D01-798C-EA8FCE27FFCC}"/>
              </a:ext>
            </a:extLst>
          </p:cNvPr>
          <p:cNvSpPr txBox="1"/>
          <p:nvPr/>
        </p:nvSpPr>
        <p:spPr>
          <a:xfrm>
            <a:off x="6095999" y="2177592"/>
            <a:ext cx="44714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Decision Tree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Score: 0.7974 ROC-AUC: 0.7426</a:t>
            </a:r>
          </a:p>
        </p:txBody>
      </p:sp>
    </p:spTree>
    <p:extLst>
      <p:ext uri="{BB962C8B-B14F-4D97-AF65-F5344CB8AC3E}">
        <p14:creationId xmlns:p14="http://schemas.microsoft.com/office/powerpoint/2010/main" val="164963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3C99-6741-7EB2-88A7-68CB4637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721" y="461913"/>
            <a:ext cx="8791575" cy="7064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F24FB-DFE1-AA87-537C-4848BB4659F5}"/>
              </a:ext>
            </a:extLst>
          </p:cNvPr>
          <p:cNvSpPr txBox="1"/>
          <p:nvPr/>
        </p:nvSpPr>
        <p:spPr>
          <a:xfrm>
            <a:off x="1442301" y="1350701"/>
            <a:ext cx="87260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Challenges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Databricks community edition cluster has 2 hours limit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Databricks community edition cluster is very slow when working with large data sets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59% of tweets are retweets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C2853-3568-5114-EB4E-B28C3D908ABF}"/>
              </a:ext>
            </a:extLst>
          </p:cNvPr>
          <p:cNvSpPr txBox="1"/>
          <p:nvPr/>
        </p:nvSpPr>
        <p:spPr>
          <a:xfrm>
            <a:off x="1355721" y="3656710"/>
            <a:ext cx="8726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Conclusion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people are positive towards developments in AI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is better than Decision Tree model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model accuracy is 90%</a:t>
            </a:r>
          </a:p>
        </p:txBody>
      </p:sp>
    </p:spTree>
    <p:extLst>
      <p:ext uri="{BB962C8B-B14F-4D97-AF65-F5344CB8AC3E}">
        <p14:creationId xmlns:p14="http://schemas.microsoft.com/office/powerpoint/2010/main" val="125317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</TotalTime>
  <Words>132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Twitter Sentiment Analysis</vt:lpstr>
      <vt:lpstr>Background &amp; Objective</vt:lpstr>
      <vt:lpstr>Data</vt:lpstr>
      <vt:lpstr>Tweet Analysis</vt:lpstr>
      <vt:lpstr>Tweet Analysis</vt:lpstr>
      <vt:lpstr>Tweet Analysis</vt:lpstr>
      <vt:lpstr>Tweet Analysis</vt:lpstr>
      <vt:lpstr>Tweet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fang yu</dc:creator>
  <cp:lastModifiedBy>fang yu</cp:lastModifiedBy>
  <cp:revision>19</cp:revision>
  <dcterms:created xsi:type="dcterms:W3CDTF">2024-01-10T06:48:59Z</dcterms:created>
  <dcterms:modified xsi:type="dcterms:W3CDTF">2024-01-10T10:17:27Z</dcterms:modified>
</cp:coreProperties>
</file>