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3" r:id="rId3"/>
    <p:sldId id="257" r:id="rId4"/>
    <p:sldId id="258" r:id="rId5"/>
    <p:sldId id="260" r:id="rId6"/>
    <p:sldId id="259" r:id="rId7"/>
    <p:sldId id="261"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17AA6B-22C2-45AB-BD03-37D744325AE7}" v="10" dt="2022-04-04T07:14:23.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23" autoAdjust="0"/>
  </p:normalViewPr>
  <p:slideViewPr>
    <p:cSldViewPr snapToGrid="0">
      <p:cViewPr varScale="1">
        <p:scale>
          <a:sx n="69" d="100"/>
          <a:sy n="69" d="100"/>
        </p:scale>
        <p:origin x="120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steinmetz@htlstp.at" userId="a97e8b0b-ac4f-424e-aee8-8eee06541bdf" providerId="ADAL" clId="{16930715-CF7B-4D56-A6C8-FBCDB2273FA1}"/>
    <pc:docChg chg="custSel addSld delSld modSld">
      <pc:chgData name="leon.steinmetz@htlstp.at" userId="a97e8b0b-ac4f-424e-aee8-8eee06541bdf" providerId="ADAL" clId="{16930715-CF7B-4D56-A6C8-FBCDB2273FA1}" dt="2022-04-01T06:12:34.671" v="586" actId="1076"/>
      <pc:docMkLst>
        <pc:docMk/>
      </pc:docMkLst>
      <pc:sldChg chg="modSp new mod">
        <pc:chgData name="leon.steinmetz@htlstp.at" userId="a97e8b0b-ac4f-424e-aee8-8eee06541bdf" providerId="ADAL" clId="{16930715-CF7B-4D56-A6C8-FBCDB2273FA1}" dt="2022-04-01T06:06:01.924" v="106" actId="20577"/>
        <pc:sldMkLst>
          <pc:docMk/>
          <pc:sldMk cId="1182808608" sldId="256"/>
        </pc:sldMkLst>
        <pc:spChg chg="mod">
          <ac:chgData name="leon.steinmetz@htlstp.at" userId="a97e8b0b-ac4f-424e-aee8-8eee06541bdf" providerId="ADAL" clId="{16930715-CF7B-4D56-A6C8-FBCDB2273FA1}" dt="2022-04-01T06:05:29.568" v="12" actId="20577"/>
          <ac:spMkLst>
            <pc:docMk/>
            <pc:sldMk cId="1182808608" sldId="256"/>
            <ac:spMk id="2" creationId="{637AE9B0-EF65-4871-8BA0-B6367BFEF795}"/>
          </ac:spMkLst>
        </pc:spChg>
        <pc:spChg chg="mod">
          <ac:chgData name="leon.steinmetz@htlstp.at" userId="a97e8b0b-ac4f-424e-aee8-8eee06541bdf" providerId="ADAL" clId="{16930715-CF7B-4D56-A6C8-FBCDB2273FA1}" dt="2022-04-01T06:06:01.924" v="106" actId="20577"/>
          <ac:spMkLst>
            <pc:docMk/>
            <pc:sldMk cId="1182808608" sldId="256"/>
            <ac:spMk id="3" creationId="{2C084F2C-6406-484D-94DC-9833CF154BC7}"/>
          </ac:spMkLst>
        </pc:spChg>
      </pc:sldChg>
      <pc:sldChg chg="modSp new mod">
        <pc:chgData name="leon.steinmetz@htlstp.at" userId="a97e8b0b-ac4f-424e-aee8-8eee06541bdf" providerId="ADAL" clId="{16930715-CF7B-4D56-A6C8-FBCDB2273FA1}" dt="2022-04-01T06:10:34.947" v="380" actId="20577"/>
        <pc:sldMkLst>
          <pc:docMk/>
          <pc:sldMk cId="1029729267" sldId="257"/>
        </pc:sldMkLst>
        <pc:spChg chg="mod">
          <ac:chgData name="leon.steinmetz@htlstp.at" userId="a97e8b0b-ac4f-424e-aee8-8eee06541bdf" providerId="ADAL" clId="{16930715-CF7B-4D56-A6C8-FBCDB2273FA1}" dt="2022-04-01T06:06:16.570" v="111" actId="20577"/>
          <ac:spMkLst>
            <pc:docMk/>
            <pc:sldMk cId="1029729267" sldId="257"/>
            <ac:spMk id="2" creationId="{17C4C9F0-9447-4489-B790-FCF96FB392F9}"/>
          </ac:spMkLst>
        </pc:spChg>
        <pc:spChg chg="mod">
          <ac:chgData name="leon.steinmetz@htlstp.at" userId="a97e8b0b-ac4f-424e-aee8-8eee06541bdf" providerId="ADAL" clId="{16930715-CF7B-4D56-A6C8-FBCDB2273FA1}" dt="2022-04-01T06:10:34.947" v="380" actId="20577"/>
          <ac:spMkLst>
            <pc:docMk/>
            <pc:sldMk cId="1029729267" sldId="257"/>
            <ac:spMk id="3" creationId="{F1EB825A-5795-4407-B241-4AC59342F702}"/>
          </ac:spMkLst>
        </pc:spChg>
      </pc:sldChg>
      <pc:sldChg chg="modSp new mod">
        <pc:chgData name="leon.steinmetz@htlstp.at" userId="a97e8b0b-ac4f-424e-aee8-8eee06541bdf" providerId="ADAL" clId="{16930715-CF7B-4D56-A6C8-FBCDB2273FA1}" dt="2022-04-01T06:11:08.281" v="423" actId="20577"/>
        <pc:sldMkLst>
          <pc:docMk/>
          <pc:sldMk cId="781418931" sldId="258"/>
        </pc:sldMkLst>
        <pc:spChg chg="mod">
          <ac:chgData name="leon.steinmetz@htlstp.at" userId="a97e8b0b-ac4f-424e-aee8-8eee06541bdf" providerId="ADAL" clId="{16930715-CF7B-4D56-A6C8-FBCDB2273FA1}" dt="2022-04-01T06:10:18.779" v="333" actId="20577"/>
          <ac:spMkLst>
            <pc:docMk/>
            <pc:sldMk cId="781418931" sldId="258"/>
            <ac:spMk id="2" creationId="{B71CD0F4-501F-45E0-A4F6-7C4E391D0256}"/>
          </ac:spMkLst>
        </pc:spChg>
        <pc:spChg chg="mod">
          <ac:chgData name="leon.steinmetz@htlstp.at" userId="a97e8b0b-ac4f-424e-aee8-8eee06541bdf" providerId="ADAL" clId="{16930715-CF7B-4D56-A6C8-FBCDB2273FA1}" dt="2022-04-01T06:11:08.281" v="423" actId="20577"/>
          <ac:spMkLst>
            <pc:docMk/>
            <pc:sldMk cId="781418931" sldId="258"/>
            <ac:spMk id="3" creationId="{4559F590-7BEE-4A2D-8CD4-B5EBD4420072}"/>
          </ac:spMkLst>
        </pc:spChg>
      </pc:sldChg>
      <pc:sldChg chg="modSp new mod">
        <pc:chgData name="leon.steinmetz@htlstp.at" userId="a97e8b0b-ac4f-424e-aee8-8eee06541bdf" providerId="ADAL" clId="{16930715-CF7B-4D56-A6C8-FBCDB2273FA1}" dt="2022-04-01T06:11:45.824" v="542" actId="20577"/>
        <pc:sldMkLst>
          <pc:docMk/>
          <pc:sldMk cId="2890490020" sldId="259"/>
        </pc:sldMkLst>
        <pc:spChg chg="mod">
          <ac:chgData name="leon.steinmetz@htlstp.at" userId="a97e8b0b-ac4f-424e-aee8-8eee06541bdf" providerId="ADAL" clId="{16930715-CF7B-4D56-A6C8-FBCDB2273FA1}" dt="2022-04-01T06:06:30.296" v="149" actId="20577"/>
          <ac:spMkLst>
            <pc:docMk/>
            <pc:sldMk cId="2890490020" sldId="259"/>
            <ac:spMk id="2" creationId="{F53C6837-7E1A-4D61-87EC-916A648E5A39}"/>
          </ac:spMkLst>
        </pc:spChg>
        <pc:spChg chg="mod">
          <ac:chgData name="leon.steinmetz@htlstp.at" userId="a97e8b0b-ac4f-424e-aee8-8eee06541bdf" providerId="ADAL" clId="{16930715-CF7B-4D56-A6C8-FBCDB2273FA1}" dt="2022-04-01T06:11:45.824" v="542" actId="20577"/>
          <ac:spMkLst>
            <pc:docMk/>
            <pc:sldMk cId="2890490020" sldId="259"/>
            <ac:spMk id="3" creationId="{A96D451D-4A45-49CF-85F6-7AB1BC22AB19}"/>
          </ac:spMkLst>
        </pc:spChg>
      </pc:sldChg>
      <pc:sldChg chg="modSp new mod">
        <pc:chgData name="leon.steinmetz@htlstp.at" userId="a97e8b0b-ac4f-424e-aee8-8eee06541bdf" providerId="ADAL" clId="{16930715-CF7B-4D56-A6C8-FBCDB2273FA1}" dt="2022-04-01T06:12:00.411" v="544" actId="20577"/>
        <pc:sldMkLst>
          <pc:docMk/>
          <pc:sldMk cId="1126900038" sldId="260"/>
        </pc:sldMkLst>
        <pc:spChg chg="mod">
          <ac:chgData name="leon.steinmetz@htlstp.at" userId="a97e8b0b-ac4f-424e-aee8-8eee06541bdf" providerId="ADAL" clId="{16930715-CF7B-4D56-A6C8-FBCDB2273FA1}" dt="2022-04-01T06:12:00.411" v="544" actId="20577"/>
          <ac:spMkLst>
            <pc:docMk/>
            <pc:sldMk cId="1126900038" sldId="260"/>
            <ac:spMk id="2" creationId="{6FC5D879-FE33-4242-9D7A-3871C93A3DC5}"/>
          </ac:spMkLst>
        </pc:spChg>
        <pc:spChg chg="mod">
          <ac:chgData name="leon.steinmetz@htlstp.at" userId="a97e8b0b-ac4f-424e-aee8-8eee06541bdf" providerId="ADAL" clId="{16930715-CF7B-4D56-A6C8-FBCDB2273FA1}" dt="2022-04-01T06:11:00.121" v="414" actId="20577"/>
          <ac:spMkLst>
            <pc:docMk/>
            <pc:sldMk cId="1126900038" sldId="260"/>
            <ac:spMk id="3" creationId="{6989FA13-8594-4E1D-B053-0C56DB9C3733}"/>
          </ac:spMkLst>
        </pc:spChg>
      </pc:sldChg>
      <pc:sldChg chg="new del">
        <pc:chgData name="leon.steinmetz@htlstp.at" userId="a97e8b0b-ac4f-424e-aee8-8eee06541bdf" providerId="ADAL" clId="{16930715-CF7B-4D56-A6C8-FBCDB2273FA1}" dt="2022-04-01T06:12:05.270" v="546" actId="47"/>
        <pc:sldMkLst>
          <pc:docMk/>
          <pc:sldMk cId="1388428785" sldId="261"/>
        </pc:sldMkLst>
      </pc:sldChg>
      <pc:sldChg chg="delSp modSp new mod">
        <pc:chgData name="leon.steinmetz@htlstp.at" userId="a97e8b0b-ac4f-424e-aee8-8eee06541bdf" providerId="ADAL" clId="{16930715-CF7B-4D56-A6C8-FBCDB2273FA1}" dt="2022-04-01T06:12:34.671" v="586" actId="1076"/>
        <pc:sldMkLst>
          <pc:docMk/>
          <pc:sldMk cId="3936047417" sldId="261"/>
        </pc:sldMkLst>
        <pc:spChg chg="mod">
          <ac:chgData name="leon.steinmetz@htlstp.at" userId="a97e8b0b-ac4f-424e-aee8-8eee06541bdf" providerId="ADAL" clId="{16930715-CF7B-4D56-A6C8-FBCDB2273FA1}" dt="2022-04-01T06:12:34.671" v="586" actId="1076"/>
          <ac:spMkLst>
            <pc:docMk/>
            <pc:sldMk cId="3936047417" sldId="261"/>
            <ac:spMk id="2" creationId="{90A748A3-4314-4E3D-87C0-40ADE6BA153B}"/>
          </ac:spMkLst>
        </pc:spChg>
        <pc:spChg chg="del">
          <ac:chgData name="leon.steinmetz@htlstp.at" userId="a97e8b0b-ac4f-424e-aee8-8eee06541bdf" providerId="ADAL" clId="{16930715-CF7B-4D56-A6C8-FBCDB2273FA1}" dt="2022-04-01T06:12:27.354" v="584" actId="478"/>
          <ac:spMkLst>
            <pc:docMk/>
            <pc:sldMk cId="3936047417" sldId="261"/>
            <ac:spMk id="3" creationId="{2F59A1D8-F704-4862-8043-1086A5AB6C55}"/>
          </ac:spMkLst>
        </pc:spChg>
      </pc:sldChg>
    </pc:docChg>
  </pc:docChgLst>
  <pc:docChgLst>
    <pc:chgData name="leon.steinmetz@htlstp.at" userId="a97e8b0b-ac4f-424e-aee8-8eee06541bdf" providerId="ADAL" clId="{0E17AA6B-22C2-45AB-BD03-37D744325AE7}"/>
    <pc:docChg chg="undo custSel addSld delSld modSld">
      <pc:chgData name="leon.steinmetz@htlstp.at" userId="a97e8b0b-ac4f-424e-aee8-8eee06541bdf" providerId="ADAL" clId="{0E17AA6B-22C2-45AB-BD03-37D744325AE7}" dt="2022-04-04T08:22:55.674" v="1545" actId="20577"/>
      <pc:docMkLst>
        <pc:docMk/>
      </pc:docMkLst>
      <pc:sldChg chg="modNotesTx">
        <pc:chgData name="leon.steinmetz@htlstp.at" userId="a97e8b0b-ac4f-424e-aee8-8eee06541bdf" providerId="ADAL" clId="{0E17AA6B-22C2-45AB-BD03-37D744325AE7}" dt="2022-04-04T06:51:26.915" v="273" actId="20577"/>
        <pc:sldMkLst>
          <pc:docMk/>
          <pc:sldMk cId="1182808608" sldId="256"/>
        </pc:sldMkLst>
      </pc:sldChg>
      <pc:sldChg chg="addSp modSp mod modNotesTx">
        <pc:chgData name="leon.steinmetz@htlstp.at" userId="a97e8b0b-ac4f-424e-aee8-8eee06541bdf" providerId="ADAL" clId="{0E17AA6B-22C2-45AB-BD03-37D744325AE7}" dt="2022-04-04T08:22:55.674" v="1545" actId="20577"/>
        <pc:sldMkLst>
          <pc:docMk/>
          <pc:sldMk cId="1029729267" sldId="257"/>
        </pc:sldMkLst>
        <pc:spChg chg="mod">
          <ac:chgData name="leon.steinmetz@htlstp.at" userId="a97e8b0b-ac4f-424e-aee8-8eee06541bdf" providerId="ADAL" clId="{0E17AA6B-22C2-45AB-BD03-37D744325AE7}" dt="2022-04-04T07:12:18.246" v="578" actId="5793"/>
          <ac:spMkLst>
            <pc:docMk/>
            <pc:sldMk cId="1029729267" sldId="257"/>
            <ac:spMk id="2" creationId="{17C4C9F0-9447-4489-B790-FCF96FB392F9}"/>
          </ac:spMkLst>
        </pc:spChg>
        <pc:spChg chg="mod">
          <ac:chgData name="leon.steinmetz@htlstp.at" userId="a97e8b0b-ac4f-424e-aee8-8eee06541bdf" providerId="ADAL" clId="{0E17AA6B-22C2-45AB-BD03-37D744325AE7}" dt="2022-04-04T07:02:48.144" v="532" actId="20577"/>
          <ac:spMkLst>
            <pc:docMk/>
            <pc:sldMk cId="1029729267" sldId="257"/>
            <ac:spMk id="3" creationId="{F1EB825A-5795-4407-B241-4AC59342F702}"/>
          </ac:spMkLst>
        </pc:spChg>
        <pc:picChg chg="add mod">
          <ac:chgData name="leon.steinmetz@htlstp.at" userId="a97e8b0b-ac4f-424e-aee8-8eee06541bdf" providerId="ADAL" clId="{0E17AA6B-22C2-45AB-BD03-37D744325AE7}" dt="2022-04-04T07:04:05.257" v="545" actId="1076"/>
          <ac:picMkLst>
            <pc:docMk/>
            <pc:sldMk cId="1029729267" sldId="257"/>
            <ac:picMk id="5" creationId="{0BDC0B25-B496-4427-BC30-7193D7A710F7}"/>
          </ac:picMkLst>
        </pc:picChg>
        <pc:picChg chg="add mod">
          <ac:chgData name="leon.steinmetz@htlstp.at" userId="a97e8b0b-ac4f-424e-aee8-8eee06541bdf" providerId="ADAL" clId="{0E17AA6B-22C2-45AB-BD03-37D744325AE7}" dt="2022-04-04T07:04:09.155" v="546" actId="1076"/>
          <ac:picMkLst>
            <pc:docMk/>
            <pc:sldMk cId="1029729267" sldId="257"/>
            <ac:picMk id="7" creationId="{BE160508-24C5-4221-A231-7F7ECF34E32D}"/>
          </ac:picMkLst>
        </pc:picChg>
        <pc:picChg chg="add mod">
          <ac:chgData name="leon.steinmetz@htlstp.at" userId="a97e8b0b-ac4f-424e-aee8-8eee06541bdf" providerId="ADAL" clId="{0E17AA6B-22C2-45AB-BD03-37D744325AE7}" dt="2022-04-04T07:04:13.498" v="548" actId="1076"/>
          <ac:picMkLst>
            <pc:docMk/>
            <pc:sldMk cId="1029729267" sldId="257"/>
            <ac:picMk id="8" creationId="{9F11E830-39D8-4D46-8BD1-C0740FB94B9F}"/>
          </ac:picMkLst>
        </pc:picChg>
        <pc:picChg chg="add mod">
          <ac:chgData name="leon.steinmetz@htlstp.at" userId="a97e8b0b-ac4f-424e-aee8-8eee06541bdf" providerId="ADAL" clId="{0E17AA6B-22C2-45AB-BD03-37D744325AE7}" dt="2022-04-04T07:04:16.721" v="550" actId="1076"/>
          <ac:picMkLst>
            <pc:docMk/>
            <pc:sldMk cId="1029729267" sldId="257"/>
            <ac:picMk id="9" creationId="{58889D0B-0DF6-4A9B-8C73-D59F00E414AE}"/>
          </ac:picMkLst>
        </pc:picChg>
        <pc:picChg chg="add mod">
          <ac:chgData name="leon.steinmetz@htlstp.at" userId="a97e8b0b-ac4f-424e-aee8-8eee06541bdf" providerId="ADAL" clId="{0E17AA6B-22C2-45AB-BD03-37D744325AE7}" dt="2022-04-04T07:05:25.081" v="552" actId="1076"/>
          <ac:picMkLst>
            <pc:docMk/>
            <pc:sldMk cId="1029729267" sldId="257"/>
            <ac:picMk id="11" creationId="{67A48794-0C05-416A-B8BA-782ADEAFED97}"/>
          </ac:picMkLst>
        </pc:picChg>
      </pc:sldChg>
      <pc:sldChg chg="addSp modSp mod modNotesTx">
        <pc:chgData name="leon.steinmetz@htlstp.at" userId="a97e8b0b-ac4f-424e-aee8-8eee06541bdf" providerId="ADAL" clId="{0E17AA6B-22C2-45AB-BD03-37D744325AE7}" dt="2022-04-04T08:20:42.510" v="1261" actId="20577"/>
        <pc:sldMkLst>
          <pc:docMk/>
          <pc:sldMk cId="781418931" sldId="258"/>
        </pc:sldMkLst>
        <pc:spChg chg="mod">
          <ac:chgData name="leon.steinmetz@htlstp.at" userId="a97e8b0b-ac4f-424e-aee8-8eee06541bdf" providerId="ADAL" clId="{0E17AA6B-22C2-45AB-BD03-37D744325AE7}" dt="2022-04-04T07:14:50.988" v="615" actId="20577"/>
          <ac:spMkLst>
            <pc:docMk/>
            <pc:sldMk cId="781418931" sldId="258"/>
            <ac:spMk id="2" creationId="{B71CD0F4-501F-45E0-A4F6-7C4E391D0256}"/>
          </ac:spMkLst>
        </pc:spChg>
        <pc:spChg chg="mod">
          <ac:chgData name="leon.steinmetz@htlstp.at" userId="a97e8b0b-ac4f-424e-aee8-8eee06541bdf" providerId="ADAL" clId="{0E17AA6B-22C2-45AB-BD03-37D744325AE7}" dt="2022-04-04T07:15:17.905" v="668" actId="20577"/>
          <ac:spMkLst>
            <pc:docMk/>
            <pc:sldMk cId="781418931" sldId="258"/>
            <ac:spMk id="3" creationId="{4559F590-7BEE-4A2D-8CD4-B5EBD4420072}"/>
          </ac:spMkLst>
        </pc:spChg>
        <pc:picChg chg="add mod">
          <ac:chgData name="leon.steinmetz@htlstp.at" userId="a97e8b0b-ac4f-424e-aee8-8eee06541bdf" providerId="ADAL" clId="{0E17AA6B-22C2-45AB-BD03-37D744325AE7}" dt="2022-04-04T07:14:41.257" v="599" actId="1076"/>
          <ac:picMkLst>
            <pc:docMk/>
            <pc:sldMk cId="781418931" sldId="258"/>
            <ac:picMk id="5" creationId="{441697F4-A37F-40E6-9CEE-CEB4CD3C500A}"/>
          </ac:picMkLst>
        </pc:picChg>
      </pc:sldChg>
      <pc:sldChg chg="modSp mod modNotesTx">
        <pc:chgData name="leon.steinmetz@htlstp.at" userId="a97e8b0b-ac4f-424e-aee8-8eee06541bdf" providerId="ADAL" clId="{0E17AA6B-22C2-45AB-BD03-37D744325AE7}" dt="2022-04-04T08:21:54.103" v="1507" actId="20577"/>
        <pc:sldMkLst>
          <pc:docMk/>
          <pc:sldMk cId="2890490020" sldId="259"/>
        </pc:sldMkLst>
        <pc:spChg chg="mod">
          <ac:chgData name="leon.steinmetz@htlstp.at" userId="a97e8b0b-ac4f-424e-aee8-8eee06541bdf" providerId="ADAL" clId="{0E17AA6B-22C2-45AB-BD03-37D744325AE7}" dt="2022-04-04T07:12:29.233" v="580" actId="20577"/>
          <ac:spMkLst>
            <pc:docMk/>
            <pc:sldMk cId="2890490020" sldId="259"/>
            <ac:spMk id="2" creationId="{F53C6837-7E1A-4D61-87EC-916A648E5A39}"/>
          </ac:spMkLst>
        </pc:spChg>
        <pc:spChg chg="mod">
          <ac:chgData name="leon.steinmetz@htlstp.at" userId="a97e8b0b-ac4f-424e-aee8-8eee06541bdf" providerId="ADAL" clId="{0E17AA6B-22C2-45AB-BD03-37D744325AE7}" dt="2022-04-04T06:49:51.472" v="5" actId="20577"/>
          <ac:spMkLst>
            <pc:docMk/>
            <pc:sldMk cId="2890490020" sldId="259"/>
            <ac:spMk id="3" creationId="{A96D451D-4A45-49CF-85F6-7AB1BC22AB19}"/>
          </ac:spMkLst>
        </pc:spChg>
      </pc:sldChg>
      <pc:sldChg chg="modSp mod modNotesTx">
        <pc:chgData name="leon.steinmetz@htlstp.at" userId="a97e8b0b-ac4f-424e-aee8-8eee06541bdf" providerId="ADAL" clId="{0E17AA6B-22C2-45AB-BD03-37D744325AE7}" dt="2022-04-04T08:21:06.615" v="1332" actId="20577"/>
        <pc:sldMkLst>
          <pc:docMk/>
          <pc:sldMk cId="1126900038" sldId="260"/>
        </pc:sldMkLst>
        <pc:spChg chg="mod">
          <ac:chgData name="leon.steinmetz@htlstp.at" userId="a97e8b0b-ac4f-424e-aee8-8eee06541bdf" providerId="ADAL" clId="{0E17AA6B-22C2-45AB-BD03-37D744325AE7}" dt="2022-04-04T07:15:01.818" v="631" actId="20577"/>
          <ac:spMkLst>
            <pc:docMk/>
            <pc:sldMk cId="1126900038" sldId="260"/>
            <ac:spMk id="2" creationId="{6FC5D879-FE33-4242-9D7A-3871C93A3DC5}"/>
          </ac:spMkLst>
        </pc:spChg>
        <pc:spChg chg="mod">
          <ac:chgData name="leon.steinmetz@htlstp.at" userId="a97e8b0b-ac4f-424e-aee8-8eee06541bdf" providerId="ADAL" clId="{0E17AA6B-22C2-45AB-BD03-37D744325AE7}" dt="2022-04-04T07:49:37.397" v="679" actId="20577"/>
          <ac:spMkLst>
            <pc:docMk/>
            <pc:sldMk cId="1126900038" sldId="260"/>
            <ac:spMk id="3" creationId="{6989FA13-8594-4E1D-B053-0C56DB9C3733}"/>
          </ac:spMkLst>
        </pc:spChg>
      </pc:sldChg>
      <pc:sldChg chg="modNotesTx">
        <pc:chgData name="leon.steinmetz@htlstp.at" userId="a97e8b0b-ac4f-424e-aee8-8eee06541bdf" providerId="ADAL" clId="{0E17AA6B-22C2-45AB-BD03-37D744325AE7}" dt="2022-04-04T08:22:03.649" v="1538" actId="20577"/>
        <pc:sldMkLst>
          <pc:docMk/>
          <pc:sldMk cId="3936047417" sldId="261"/>
        </pc:sldMkLst>
      </pc:sldChg>
      <pc:sldChg chg="addSp delSp modSp new add del mod setBg modNotesTx">
        <pc:chgData name="leon.steinmetz@htlstp.at" userId="a97e8b0b-ac4f-424e-aee8-8eee06541bdf" providerId="ADAL" clId="{0E17AA6B-22C2-45AB-BD03-37D744325AE7}" dt="2022-04-04T07:13:30.002" v="593" actId="2696"/>
        <pc:sldMkLst>
          <pc:docMk/>
          <pc:sldMk cId="3743533136" sldId="262"/>
        </pc:sldMkLst>
        <pc:spChg chg="mod">
          <ac:chgData name="leon.steinmetz@htlstp.at" userId="a97e8b0b-ac4f-424e-aee8-8eee06541bdf" providerId="ADAL" clId="{0E17AA6B-22C2-45AB-BD03-37D744325AE7}" dt="2022-04-04T06:56:27.072" v="336" actId="26606"/>
          <ac:spMkLst>
            <pc:docMk/>
            <pc:sldMk cId="3743533136" sldId="262"/>
            <ac:spMk id="2" creationId="{D0359DD5-1AA4-40AA-8C6C-657D624F229A}"/>
          </ac:spMkLst>
        </pc:spChg>
        <pc:spChg chg="del mod">
          <ac:chgData name="leon.steinmetz@htlstp.at" userId="a97e8b0b-ac4f-424e-aee8-8eee06541bdf" providerId="ADAL" clId="{0E17AA6B-22C2-45AB-BD03-37D744325AE7}" dt="2022-04-04T06:56:12.579" v="335"/>
          <ac:spMkLst>
            <pc:docMk/>
            <pc:sldMk cId="3743533136" sldId="262"/>
            <ac:spMk id="3" creationId="{E7CC809F-93F2-47FD-9671-763C65BD5558}"/>
          </ac:spMkLst>
        </pc:spChg>
        <pc:spChg chg="add del mod">
          <ac:chgData name="leon.steinmetz@htlstp.at" userId="a97e8b0b-ac4f-424e-aee8-8eee06541bdf" providerId="ADAL" clId="{0E17AA6B-22C2-45AB-BD03-37D744325AE7}" dt="2022-04-04T07:01:04.751" v="520"/>
          <ac:spMkLst>
            <pc:docMk/>
            <pc:sldMk cId="3743533136" sldId="262"/>
            <ac:spMk id="9" creationId="{4F8DB6F7-3773-4BD3-A9B4-0827ADDD89C7}"/>
          </ac:spMkLst>
        </pc:spChg>
        <pc:spChg chg="add del">
          <ac:chgData name="leon.steinmetz@htlstp.at" userId="a97e8b0b-ac4f-424e-aee8-8eee06541bdf" providerId="ADAL" clId="{0E17AA6B-22C2-45AB-BD03-37D744325AE7}" dt="2022-04-04T07:01:10.042" v="526" actId="26606"/>
          <ac:spMkLst>
            <pc:docMk/>
            <pc:sldMk cId="3743533136" sldId="262"/>
            <ac:spMk id="12" creationId="{823AC064-BC96-4F32-8AE1-B2FD38754823}"/>
          </ac:spMkLst>
        </pc:spChg>
        <pc:spChg chg="add">
          <ac:chgData name="leon.steinmetz@htlstp.at" userId="a97e8b0b-ac4f-424e-aee8-8eee06541bdf" providerId="ADAL" clId="{0E17AA6B-22C2-45AB-BD03-37D744325AE7}" dt="2022-04-04T07:01:10.042" v="526" actId="26606"/>
          <ac:spMkLst>
            <pc:docMk/>
            <pc:sldMk cId="3743533136" sldId="262"/>
            <ac:spMk id="21" creationId="{823AC064-BC96-4F32-8AE1-B2FD38754823}"/>
          </ac:spMkLst>
        </pc:spChg>
        <pc:picChg chg="add del mod ord">
          <ac:chgData name="leon.steinmetz@htlstp.at" userId="a97e8b0b-ac4f-424e-aee8-8eee06541bdf" providerId="ADAL" clId="{0E17AA6B-22C2-45AB-BD03-37D744325AE7}" dt="2022-04-04T07:01:03.244" v="519" actId="478"/>
          <ac:picMkLst>
            <pc:docMk/>
            <pc:sldMk cId="3743533136" sldId="262"/>
            <ac:picMk id="5" creationId="{597878BB-56B5-4407-9A8E-54B3F347037C}"/>
          </ac:picMkLst>
        </pc:picChg>
        <pc:picChg chg="add del mod">
          <ac:chgData name="leon.steinmetz@htlstp.at" userId="a97e8b0b-ac4f-424e-aee8-8eee06541bdf" providerId="ADAL" clId="{0E17AA6B-22C2-45AB-BD03-37D744325AE7}" dt="2022-04-04T07:01:02.682" v="518" actId="478"/>
          <ac:picMkLst>
            <pc:docMk/>
            <pc:sldMk cId="3743533136" sldId="262"/>
            <ac:picMk id="7" creationId="{629EE945-8663-4F39-A5DB-C4031C6F95A5}"/>
          </ac:picMkLst>
        </pc:picChg>
        <pc:picChg chg="add mod ord">
          <ac:chgData name="leon.steinmetz@htlstp.at" userId="a97e8b0b-ac4f-424e-aee8-8eee06541bdf" providerId="ADAL" clId="{0E17AA6B-22C2-45AB-BD03-37D744325AE7}" dt="2022-04-04T07:01:48.248" v="531" actId="1076"/>
          <ac:picMkLst>
            <pc:docMk/>
            <pc:sldMk cId="3743533136" sldId="262"/>
            <ac:picMk id="11" creationId="{43DC63FB-9F0B-4E31-961F-4037D7FC834C}"/>
          </ac:picMkLst>
        </pc:picChg>
        <pc:picChg chg="add mod">
          <ac:chgData name="leon.steinmetz@htlstp.at" userId="a97e8b0b-ac4f-424e-aee8-8eee06541bdf" providerId="ADAL" clId="{0E17AA6B-22C2-45AB-BD03-37D744325AE7}" dt="2022-04-04T07:01:43.923" v="530" actId="1076"/>
          <ac:picMkLst>
            <pc:docMk/>
            <pc:sldMk cId="3743533136" sldId="262"/>
            <ac:picMk id="15" creationId="{01EB3C3A-63B5-4881-9351-6103698DE171}"/>
          </ac:picMkLst>
        </pc:picChg>
        <pc:cxnChg chg="add del">
          <ac:chgData name="leon.steinmetz@htlstp.at" userId="a97e8b0b-ac4f-424e-aee8-8eee06541bdf" providerId="ADAL" clId="{0E17AA6B-22C2-45AB-BD03-37D744325AE7}" dt="2022-04-04T07:01:10.042" v="526" actId="26606"/>
          <ac:cxnSpMkLst>
            <pc:docMk/>
            <pc:sldMk cId="3743533136" sldId="262"/>
            <ac:cxnSpMk id="14" creationId="{7E7C77BC-7138-40B1-A15B-20F57A494629}"/>
          </ac:cxnSpMkLst>
        </pc:cxnChg>
        <pc:cxnChg chg="add del">
          <ac:chgData name="leon.steinmetz@htlstp.at" userId="a97e8b0b-ac4f-424e-aee8-8eee06541bdf" providerId="ADAL" clId="{0E17AA6B-22C2-45AB-BD03-37D744325AE7}" dt="2022-04-04T07:01:10.042" v="526" actId="26606"/>
          <ac:cxnSpMkLst>
            <pc:docMk/>
            <pc:sldMk cId="3743533136" sldId="262"/>
            <ac:cxnSpMk id="16" creationId="{DB146403-F3D6-484B-B2ED-97F9565D0370}"/>
          </ac:cxnSpMkLst>
        </pc:cxnChg>
        <pc:cxnChg chg="add">
          <ac:chgData name="leon.steinmetz@htlstp.at" userId="a97e8b0b-ac4f-424e-aee8-8eee06541bdf" providerId="ADAL" clId="{0E17AA6B-22C2-45AB-BD03-37D744325AE7}" dt="2022-04-04T07:01:10.042" v="526" actId="26606"/>
          <ac:cxnSpMkLst>
            <pc:docMk/>
            <pc:sldMk cId="3743533136" sldId="262"/>
            <ac:cxnSpMk id="23" creationId="{7E7C77BC-7138-40B1-A15B-20F57A494629}"/>
          </ac:cxnSpMkLst>
        </pc:cxnChg>
        <pc:cxnChg chg="add">
          <ac:chgData name="leon.steinmetz@htlstp.at" userId="a97e8b0b-ac4f-424e-aee8-8eee06541bdf" providerId="ADAL" clId="{0E17AA6B-22C2-45AB-BD03-37D744325AE7}" dt="2022-04-04T07:01:10.042" v="526" actId="26606"/>
          <ac:cxnSpMkLst>
            <pc:docMk/>
            <pc:sldMk cId="3743533136" sldId="262"/>
            <ac:cxnSpMk id="25" creationId="{DB146403-F3D6-484B-B2ED-97F9565D0370}"/>
          </ac:cxnSpMkLst>
        </pc:cxnChg>
      </pc:sldChg>
      <pc:sldChg chg="addSp delSp modSp new mod modNotesTx">
        <pc:chgData name="leon.steinmetz@htlstp.at" userId="a97e8b0b-ac4f-424e-aee8-8eee06541bdf" providerId="ADAL" clId="{0E17AA6B-22C2-45AB-BD03-37D744325AE7}" dt="2022-04-04T07:13:38.252" v="594" actId="478"/>
        <pc:sldMkLst>
          <pc:docMk/>
          <pc:sldMk cId="3051010666" sldId="263"/>
        </pc:sldMkLst>
        <pc:spChg chg="mod">
          <ac:chgData name="leon.steinmetz@htlstp.at" userId="a97e8b0b-ac4f-424e-aee8-8eee06541bdf" providerId="ADAL" clId="{0E17AA6B-22C2-45AB-BD03-37D744325AE7}" dt="2022-04-04T07:12:47.598" v="585" actId="20577"/>
          <ac:spMkLst>
            <pc:docMk/>
            <pc:sldMk cId="3051010666" sldId="263"/>
            <ac:spMk id="2" creationId="{0CDA0CB0-3013-447C-8592-95515955E3A2}"/>
          </ac:spMkLst>
        </pc:spChg>
        <pc:spChg chg="add del">
          <ac:chgData name="leon.steinmetz@htlstp.at" userId="a97e8b0b-ac4f-424e-aee8-8eee06541bdf" providerId="ADAL" clId="{0E17AA6B-22C2-45AB-BD03-37D744325AE7}" dt="2022-04-04T07:13:38.252" v="594" actId="478"/>
          <ac:spMkLst>
            <pc:docMk/>
            <pc:sldMk cId="3051010666" sldId="263"/>
            <ac:spMk id="3" creationId="{62BD5770-2879-4FB7-A404-4983B49F98CF}"/>
          </ac:spMkLst>
        </pc:spChg>
        <pc:picChg chg="add mod">
          <ac:chgData name="leon.steinmetz@htlstp.at" userId="a97e8b0b-ac4f-424e-aee8-8eee06541bdf" providerId="ADAL" clId="{0E17AA6B-22C2-45AB-BD03-37D744325AE7}" dt="2022-04-04T07:12:52.648" v="586"/>
          <ac:picMkLst>
            <pc:docMk/>
            <pc:sldMk cId="3051010666" sldId="263"/>
            <ac:picMk id="4" creationId="{16F6CCA6-C6D0-42C6-B0CE-60E00E7B3A25}"/>
          </ac:picMkLst>
        </pc:picChg>
        <pc:picChg chg="add mod">
          <ac:chgData name="leon.steinmetz@htlstp.at" userId="a97e8b0b-ac4f-424e-aee8-8eee06541bdf" providerId="ADAL" clId="{0E17AA6B-22C2-45AB-BD03-37D744325AE7}" dt="2022-04-04T07:12:58.030" v="587"/>
          <ac:picMkLst>
            <pc:docMk/>
            <pc:sldMk cId="3051010666" sldId="263"/>
            <ac:picMk id="5" creationId="{A6C76ED7-08E1-4A47-9126-5E1B13E96D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D2B04-FBA5-45EF-B36A-5175A5C9FB28}" type="datetimeFigureOut">
              <a:rPr lang="de-AT" smtClean="0"/>
              <a:t>29.04.2022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6A3EE-9869-4FA3-B301-A9943F547CBE}" type="slidenum">
              <a:rPr lang="de-AT" smtClean="0"/>
              <a:t>‹Nr.›</a:t>
            </a:fld>
            <a:endParaRPr lang="de-AT"/>
          </a:p>
        </p:txBody>
      </p:sp>
    </p:spTree>
    <p:extLst>
      <p:ext uri="{BB962C8B-B14F-4D97-AF65-F5344CB8AC3E}">
        <p14:creationId xmlns:p14="http://schemas.microsoft.com/office/powerpoint/2010/main" val="24048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Sehr geehrter Herr Professor, liebe Mitschüler/innen heut wollen Herr </a:t>
            </a:r>
            <a:r>
              <a:rPr lang="de-AT" dirty="0" err="1"/>
              <a:t>Palmesthofer</a:t>
            </a:r>
            <a:r>
              <a:rPr lang="de-AT" dirty="0"/>
              <a:t> und ich euch unsere Ziele und bisherigen Fortschritte unserer Diplomarbeit präsentieren.</a:t>
            </a:r>
          </a:p>
          <a:p>
            <a:endParaRPr lang="de-AT" dirty="0"/>
          </a:p>
        </p:txBody>
      </p:sp>
      <p:sp>
        <p:nvSpPr>
          <p:cNvPr id="4" name="Foliennummernplatzhalter 3"/>
          <p:cNvSpPr>
            <a:spLocks noGrp="1"/>
          </p:cNvSpPr>
          <p:nvPr>
            <p:ph type="sldNum" sz="quarter" idx="5"/>
          </p:nvPr>
        </p:nvSpPr>
        <p:spPr/>
        <p:txBody>
          <a:bodyPr/>
          <a:lstStyle/>
          <a:p>
            <a:fld id="{8F86A3EE-9869-4FA3-B301-A9943F547CBE}" type="slidenum">
              <a:rPr lang="de-AT" smtClean="0"/>
              <a:t>1</a:t>
            </a:fld>
            <a:endParaRPr lang="de-AT"/>
          </a:p>
        </p:txBody>
      </p:sp>
    </p:spTree>
    <p:extLst>
      <p:ext uri="{BB962C8B-B14F-4D97-AF65-F5344CB8AC3E}">
        <p14:creationId xmlns:p14="http://schemas.microsoft.com/office/powerpoint/2010/main" val="1285333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Unser Klassenvorstand Herr Professor Spilka und unser IE Lehrer Herr Professor </a:t>
            </a:r>
            <a:r>
              <a:rPr lang="de-AT" dirty="0" err="1"/>
              <a:t>Pfahler</a:t>
            </a:r>
            <a:r>
              <a:rPr lang="de-AT" dirty="0"/>
              <a:t> unterstützen uns bei unserer gemeinsamen Arbeit.</a:t>
            </a:r>
          </a:p>
          <a:p>
            <a:endParaRPr lang="de-AT" dirty="0"/>
          </a:p>
        </p:txBody>
      </p:sp>
      <p:sp>
        <p:nvSpPr>
          <p:cNvPr id="4" name="Foliennummernplatzhalter 3"/>
          <p:cNvSpPr>
            <a:spLocks noGrp="1"/>
          </p:cNvSpPr>
          <p:nvPr>
            <p:ph type="sldNum" sz="quarter" idx="5"/>
          </p:nvPr>
        </p:nvSpPr>
        <p:spPr/>
        <p:txBody>
          <a:bodyPr/>
          <a:lstStyle/>
          <a:p>
            <a:fld id="{8F86A3EE-9869-4FA3-B301-A9943F547CBE}" type="slidenum">
              <a:rPr lang="de-AT" smtClean="0"/>
              <a:t>2</a:t>
            </a:fld>
            <a:endParaRPr lang="de-AT"/>
          </a:p>
        </p:txBody>
      </p:sp>
    </p:spTree>
    <p:extLst>
      <p:ext uri="{BB962C8B-B14F-4D97-AF65-F5344CB8AC3E}">
        <p14:creationId xmlns:p14="http://schemas.microsoft.com/office/powerpoint/2010/main" val="236833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Die Groben Ziele zur Fertigstellung der Diplomarbeit können wir zurzeit auf 5 Punkte aufteilen. Den ersten Punkt konnten wir schon abschließen und zwar die Besorgung der Bauteile. Weiter geht es mit dem Bau des Gehäuse den Beginn der Verkabelung und die Verknüpfung. Wenn all diese Punkte erledigt sind hoffen wir einen funktionsfähigen Zugsimulator vor uns stehen zu haben.</a:t>
            </a:r>
          </a:p>
        </p:txBody>
      </p:sp>
      <p:sp>
        <p:nvSpPr>
          <p:cNvPr id="4" name="Foliennummernplatzhalter 3"/>
          <p:cNvSpPr>
            <a:spLocks noGrp="1"/>
          </p:cNvSpPr>
          <p:nvPr>
            <p:ph type="sldNum" sz="quarter" idx="5"/>
          </p:nvPr>
        </p:nvSpPr>
        <p:spPr/>
        <p:txBody>
          <a:bodyPr/>
          <a:lstStyle/>
          <a:p>
            <a:fld id="{8F86A3EE-9869-4FA3-B301-A9943F547CBE}" type="slidenum">
              <a:rPr lang="de-AT" smtClean="0"/>
              <a:t>3</a:t>
            </a:fld>
            <a:endParaRPr lang="de-AT"/>
          </a:p>
        </p:txBody>
      </p:sp>
    </p:spTree>
    <p:extLst>
      <p:ext uri="{BB962C8B-B14F-4D97-AF65-F5344CB8AC3E}">
        <p14:creationId xmlns:p14="http://schemas.microsoft.com/office/powerpoint/2010/main" val="123375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Hier sieht man ein Bild vom 12. März 2022 das das vollgeladene Auto von Herrn Palmetshofer zeigt.</a:t>
            </a:r>
          </a:p>
        </p:txBody>
      </p:sp>
      <p:sp>
        <p:nvSpPr>
          <p:cNvPr id="4" name="Foliennummernplatzhalter 3"/>
          <p:cNvSpPr>
            <a:spLocks noGrp="1"/>
          </p:cNvSpPr>
          <p:nvPr>
            <p:ph type="sldNum" sz="quarter" idx="5"/>
          </p:nvPr>
        </p:nvSpPr>
        <p:spPr/>
        <p:txBody>
          <a:bodyPr/>
          <a:lstStyle/>
          <a:p>
            <a:fld id="{8F86A3EE-9869-4FA3-B301-A9943F547CBE}" type="slidenum">
              <a:rPr lang="de-AT" smtClean="0"/>
              <a:t>4</a:t>
            </a:fld>
            <a:endParaRPr lang="de-AT"/>
          </a:p>
        </p:txBody>
      </p:sp>
    </p:spTree>
    <p:extLst>
      <p:ext uri="{BB962C8B-B14F-4D97-AF65-F5344CB8AC3E}">
        <p14:creationId xmlns:p14="http://schemas.microsoft.com/office/powerpoint/2010/main" val="49603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Hier kann man die ersten Fortschritte unseres Gehäuses begutachten.</a:t>
            </a:r>
          </a:p>
        </p:txBody>
      </p:sp>
      <p:sp>
        <p:nvSpPr>
          <p:cNvPr id="4" name="Foliennummernplatzhalter 3"/>
          <p:cNvSpPr>
            <a:spLocks noGrp="1"/>
          </p:cNvSpPr>
          <p:nvPr>
            <p:ph type="sldNum" sz="quarter" idx="5"/>
          </p:nvPr>
        </p:nvSpPr>
        <p:spPr/>
        <p:txBody>
          <a:bodyPr/>
          <a:lstStyle/>
          <a:p>
            <a:fld id="{8F86A3EE-9869-4FA3-B301-A9943F547CBE}" type="slidenum">
              <a:rPr lang="de-AT" smtClean="0"/>
              <a:t>5</a:t>
            </a:fld>
            <a:endParaRPr lang="de-AT"/>
          </a:p>
        </p:txBody>
      </p:sp>
    </p:spTree>
    <p:extLst>
      <p:ext uri="{BB962C8B-B14F-4D97-AF65-F5344CB8AC3E}">
        <p14:creationId xmlns:p14="http://schemas.microsoft.com/office/powerpoint/2010/main" val="122431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Die Unmittelbar nächsten Schritte unserer Diplomarbeit sind die Fertigstellung des Gehäuses, den Transport in die Schule und die anschließende Verkabelung.</a:t>
            </a:r>
          </a:p>
        </p:txBody>
      </p:sp>
      <p:sp>
        <p:nvSpPr>
          <p:cNvPr id="4" name="Foliennummernplatzhalter 3"/>
          <p:cNvSpPr>
            <a:spLocks noGrp="1"/>
          </p:cNvSpPr>
          <p:nvPr>
            <p:ph type="sldNum" sz="quarter" idx="5"/>
          </p:nvPr>
        </p:nvSpPr>
        <p:spPr/>
        <p:txBody>
          <a:bodyPr/>
          <a:lstStyle/>
          <a:p>
            <a:fld id="{8F86A3EE-9869-4FA3-B301-A9943F547CBE}" type="slidenum">
              <a:rPr lang="de-AT" smtClean="0"/>
              <a:t>6</a:t>
            </a:fld>
            <a:endParaRPr lang="de-AT"/>
          </a:p>
        </p:txBody>
      </p:sp>
    </p:spTree>
    <p:extLst>
      <p:ext uri="{BB962C8B-B14F-4D97-AF65-F5344CB8AC3E}">
        <p14:creationId xmlns:p14="http://schemas.microsoft.com/office/powerpoint/2010/main" val="1380737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Danke für eure Aufmerksamkeit</a:t>
            </a:r>
          </a:p>
        </p:txBody>
      </p:sp>
      <p:sp>
        <p:nvSpPr>
          <p:cNvPr id="4" name="Foliennummernplatzhalter 3"/>
          <p:cNvSpPr>
            <a:spLocks noGrp="1"/>
          </p:cNvSpPr>
          <p:nvPr>
            <p:ph type="sldNum" sz="quarter" idx="5"/>
          </p:nvPr>
        </p:nvSpPr>
        <p:spPr/>
        <p:txBody>
          <a:bodyPr/>
          <a:lstStyle/>
          <a:p>
            <a:fld id="{8F86A3EE-9869-4FA3-B301-A9943F547CBE}" type="slidenum">
              <a:rPr lang="de-AT" smtClean="0"/>
              <a:t>7</a:t>
            </a:fld>
            <a:endParaRPr lang="de-AT"/>
          </a:p>
        </p:txBody>
      </p:sp>
    </p:spTree>
    <p:extLst>
      <p:ext uri="{BB962C8B-B14F-4D97-AF65-F5344CB8AC3E}">
        <p14:creationId xmlns:p14="http://schemas.microsoft.com/office/powerpoint/2010/main" val="80796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378333-9CE8-4E8A-B8C1-1BE24E836A3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36E953D6-7915-4F61-80BD-F826925F4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B687CDDB-EA9F-4F8C-9628-336274CE497C}"/>
              </a:ext>
            </a:extLst>
          </p:cNvPr>
          <p:cNvSpPr>
            <a:spLocks noGrp="1"/>
          </p:cNvSpPr>
          <p:nvPr>
            <p:ph type="dt" sz="half" idx="10"/>
          </p:nvPr>
        </p:nvSpPr>
        <p:spPr/>
        <p:txBody>
          <a:bodyPr/>
          <a:lstStyle/>
          <a:p>
            <a:fld id="{464776F3-3902-4660-B895-4EA594E80F55}" type="datetimeFigureOut">
              <a:rPr lang="de-AT" smtClean="0"/>
              <a:t>29.04.2022</a:t>
            </a:fld>
            <a:endParaRPr lang="de-AT"/>
          </a:p>
        </p:txBody>
      </p:sp>
      <p:sp>
        <p:nvSpPr>
          <p:cNvPr id="5" name="Fußzeilenplatzhalter 4">
            <a:extLst>
              <a:ext uri="{FF2B5EF4-FFF2-40B4-BE49-F238E27FC236}">
                <a16:creationId xmlns:a16="http://schemas.microsoft.com/office/drawing/2014/main" id="{350D97DB-FE48-4F00-BD74-FD96E3D5EB52}"/>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AE632B5F-E42A-4862-8220-18C815575902}"/>
              </a:ext>
            </a:extLst>
          </p:cNvPr>
          <p:cNvSpPr>
            <a:spLocks noGrp="1"/>
          </p:cNvSpPr>
          <p:nvPr>
            <p:ph type="sldNum" sz="quarter" idx="12"/>
          </p:nvPr>
        </p:nvSpPr>
        <p:spPr/>
        <p:txBody>
          <a:bodyPr/>
          <a:lstStyle/>
          <a:p>
            <a:fld id="{1E48D2E4-0557-4D82-A4F0-4BDE70C68825}" type="slidenum">
              <a:rPr lang="de-AT" smtClean="0"/>
              <a:t>‹Nr.›</a:t>
            </a:fld>
            <a:endParaRPr lang="de-AT"/>
          </a:p>
        </p:txBody>
      </p:sp>
    </p:spTree>
    <p:extLst>
      <p:ext uri="{BB962C8B-B14F-4D97-AF65-F5344CB8AC3E}">
        <p14:creationId xmlns:p14="http://schemas.microsoft.com/office/powerpoint/2010/main" val="396184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4FFAF0-8F2C-48D5-BA32-C07417AA8FF1}"/>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B28FD29D-03F3-4EF5-BAFA-9C4507024D5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A753157-FF70-4892-BB14-981D8BA56DEA}"/>
              </a:ext>
            </a:extLst>
          </p:cNvPr>
          <p:cNvSpPr>
            <a:spLocks noGrp="1"/>
          </p:cNvSpPr>
          <p:nvPr>
            <p:ph type="dt" sz="half" idx="10"/>
          </p:nvPr>
        </p:nvSpPr>
        <p:spPr/>
        <p:txBody>
          <a:bodyPr/>
          <a:lstStyle/>
          <a:p>
            <a:fld id="{464776F3-3902-4660-B895-4EA594E80F55}" type="datetimeFigureOut">
              <a:rPr lang="de-AT" smtClean="0"/>
              <a:t>29.04.2022</a:t>
            </a:fld>
            <a:endParaRPr lang="de-AT"/>
          </a:p>
        </p:txBody>
      </p:sp>
      <p:sp>
        <p:nvSpPr>
          <p:cNvPr id="5" name="Fußzeilenplatzhalter 4">
            <a:extLst>
              <a:ext uri="{FF2B5EF4-FFF2-40B4-BE49-F238E27FC236}">
                <a16:creationId xmlns:a16="http://schemas.microsoft.com/office/drawing/2014/main" id="{71A2926B-1456-4449-AFD2-3386D29683D3}"/>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6AD735BE-4562-4A3E-BAAB-B41CDE59E239}"/>
              </a:ext>
            </a:extLst>
          </p:cNvPr>
          <p:cNvSpPr>
            <a:spLocks noGrp="1"/>
          </p:cNvSpPr>
          <p:nvPr>
            <p:ph type="sldNum" sz="quarter" idx="12"/>
          </p:nvPr>
        </p:nvSpPr>
        <p:spPr/>
        <p:txBody>
          <a:bodyPr/>
          <a:lstStyle/>
          <a:p>
            <a:fld id="{1E48D2E4-0557-4D82-A4F0-4BDE70C68825}" type="slidenum">
              <a:rPr lang="de-AT" smtClean="0"/>
              <a:t>‹Nr.›</a:t>
            </a:fld>
            <a:endParaRPr lang="de-AT"/>
          </a:p>
        </p:txBody>
      </p:sp>
    </p:spTree>
    <p:extLst>
      <p:ext uri="{BB962C8B-B14F-4D97-AF65-F5344CB8AC3E}">
        <p14:creationId xmlns:p14="http://schemas.microsoft.com/office/powerpoint/2010/main" val="350605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0C3532D-E2A2-411C-AEF8-8E15BA2D7CF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D6B4117B-1AF8-45AA-A0B9-B68F1F4FBF6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E522677F-696A-40F0-BA0A-07CCF7A12994}"/>
              </a:ext>
            </a:extLst>
          </p:cNvPr>
          <p:cNvSpPr>
            <a:spLocks noGrp="1"/>
          </p:cNvSpPr>
          <p:nvPr>
            <p:ph type="dt" sz="half" idx="10"/>
          </p:nvPr>
        </p:nvSpPr>
        <p:spPr/>
        <p:txBody>
          <a:bodyPr/>
          <a:lstStyle/>
          <a:p>
            <a:fld id="{464776F3-3902-4660-B895-4EA594E80F55}" type="datetimeFigureOut">
              <a:rPr lang="de-AT" smtClean="0"/>
              <a:t>29.04.2022</a:t>
            </a:fld>
            <a:endParaRPr lang="de-AT"/>
          </a:p>
        </p:txBody>
      </p:sp>
      <p:sp>
        <p:nvSpPr>
          <p:cNvPr id="5" name="Fußzeilenplatzhalter 4">
            <a:extLst>
              <a:ext uri="{FF2B5EF4-FFF2-40B4-BE49-F238E27FC236}">
                <a16:creationId xmlns:a16="http://schemas.microsoft.com/office/drawing/2014/main" id="{E8A6C6EF-43BE-409D-A4B1-0C7FF51014FA}"/>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4175BFD-B73F-4A26-B9E7-F4E05FDEB64A}"/>
              </a:ext>
            </a:extLst>
          </p:cNvPr>
          <p:cNvSpPr>
            <a:spLocks noGrp="1"/>
          </p:cNvSpPr>
          <p:nvPr>
            <p:ph type="sldNum" sz="quarter" idx="12"/>
          </p:nvPr>
        </p:nvSpPr>
        <p:spPr/>
        <p:txBody>
          <a:bodyPr/>
          <a:lstStyle/>
          <a:p>
            <a:fld id="{1E48D2E4-0557-4D82-A4F0-4BDE70C68825}" type="slidenum">
              <a:rPr lang="de-AT" smtClean="0"/>
              <a:t>‹Nr.›</a:t>
            </a:fld>
            <a:endParaRPr lang="de-AT"/>
          </a:p>
        </p:txBody>
      </p:sp>
    </p:spTree>
    <p:extLst>
      <p:ext uri="{BB962C8B-B14F-4D97-AF65-F5344CB8AC3E}">
        <p14:creationId xmlns:p14="http://schemas.microsoft.com/office/powerpoint/2010/main" val="14560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6FAF50-10C5-436A-AD90-54A41C1B4437}"/>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3A7B4F64-D4C7-4EA7-8981-F5A555A2D2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FE16137-A272-44E4-9306-7F6E9FEF8EF6}"/>
              </a:ext>
            </a:extLst>
          </p:cNvPr>
          <p:cNvSpPr>
            <a:spLocks noGrp="1"/>
          </p:cNvSpPr>
          <p:nvPr>
            <p:ph type="dt" sz="half" idx="10"/>
          </p:nvPr>
        </p:nvSpPr>
        <p:spPr/>
        <p:txBody>
          <a:bodyPr/>
          <a:lstStyle/>
          <a:p>
            <a:fld id="{464776F3-3902-4660-B895-4EA594E80F55}" type="datetimeFigureOut">
              <a:rPr lang="de-AT" smtClean="0"/>
              <a:t>29.04.2022</a:t>
            </a:fld>
            <a:endParaRPr lang="de-AT"/>
          </a:p>
        </p:txBody>
      </p:sp>
      <p:sp>
        <p:nvSpPr>
          <p:cNvPr id="5" name="Fußzeilenplatzhalter 4">
            <a:extLst>
              <a:ext uri="{FF2B5EF4-FFF2-40B4-BE49-F238E27FC236}">
                <a16:creationId xmlns:a16="http://schemas.microsoft.com/office/drawing/2014/main" id="{1EF06E0F-14F2-4529-801F-A9147A6CA29D}"/>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EAF97B9E-F5F7-47B7-AA49-5FC05C4ACDDE}"/>
              </a:ext>
            </a:extLst>
          </p:cNvPr>
          <p:cNvSpPr>
            <a:spLocks noGrp="1"/>
          </p:cNvSpPr>
          <p:nvPr>
            <p:ph type="sldNum" sz="quarter" idx="12"/>
          </p:nvPr>
        </p:nvSpPr>
        <p:spPr/>
        <p:txBody>
          <a:bodyPr/>
          <a:lstStyle/>
          <a:p>
            <a:fld id="{1E48D2E4-0557-4D82-A4F0-4BDE70C68825}" type="slidenum">
              <a:rPr lang="de-AT" smtClean="0"/>
              <a:t>‹Nr.›</a:t>
            </a:fld>
            <a:endParaRPr lang="de-AT"/>
          </a:p>
        </p:txBody>
      </p:sp>
    </p:spTree>
    <p:extLst>
      <p:ext uri="{BB962C8B-B14F-4D97-AF65-F5344CB8AC3E}">
        <p14:creationId xmlns:p14="http://schemas.microsoft.com/office/powerpoint/2010/main" val="264157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BCA16D-3391-4F03-81A5-B3EACD5658D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C13382A1-7564-4BB9-9ED8-284B020A8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BCC9524-2771-4F66-9E85-85ABF23B8FE5}"/>
              </a:ext>
            </a:extLst>
          </p:cNvPr>
          <p:cNvSpPr>
            <a:spLocks noGrp="1"/>
          </p:cNvSpPr>
          <p:nvPr>
            <p:ph type="dt" sz="half" idx="10"/>
          </p:nvPr>
        </p:nvSpPr>
        <p:spPr/>
        <p:txBody>
          <a:bodyPr/>
          <a:lstStyle/>
          <a:p>
            <a:fld id="{464776F3-3902-4660-B895-4EA594E80F55}" type="datetimeFigureOut">
              <a:rPr lang="de-AT" smtClean="0"/>
              <a:t>29.04.2022</a:t>
            </a:fld>
            <a:endParaRPr lang="de-AT"/>
          </a:p>
        </p:txBody>
      </p:sp>
      <p:sp>
        <p:nvSpPr>
          <p:cNvPr id="5" name="Fußzeilenplatzhalter 4">
            <a:extLst>
              <a:ext uri="{FF2B5EF4-FFF2-40B4-BE49-F238E27FC236}">
                <a16:creationId xmlns:a16="http://schemas.microsoft.com/office/drawing/2014/main" id="{10A93013-8EA1-4738-98B5-FABED49F3C3C}"/>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B44FD432-6C5A-4C64-85CE-1D4D8D1CED3F}"/>
              </a:ext>
            </a:extLst>
          </p:cNvPr>
          <p:cNvSpPr>
            <a:spLocks noGrp="1"/>
          </p:cNvSpPr>
          <p:nvPr>
            <p:ph type="sldNum" sz="quarter" idx="12"/>
          </p:nvPr>
        </p:nvSpPr>
        <p:spPr/>
        <p:txBody>
          <a:bodyPr/>
          <a:lstStyle/>
          <a:p>
            <a:fld id="{1E48D2E4-0557-4D82-A4F0-4BDE70C68825}" type="slidenum">
              <a:rPr lang="de-AT" smtClean="0"/>
              <a:t>‹Nr.›</a:t>
            </a:fld>
            <a:endParaRPr lang="de-AT"/>
          </a:p>
        </p:txBody>
      </p:sp>
    </p:spTree>
    <p:extLst>
      <p:ext uri="{BB962C8B-B14F-4D97-AF65-F5344CB8AC3E}">
        <p14:creationId xmlns:p14="http://schemas.microsoft.com/office/powerpoint/2010/main" val="221731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82A63A-40DC-40A7-AB07-F5C485CEAB64}"/>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043A2131-507E-451F-997B-617292A17AC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476354FE-25C8-47EE-909E-1671FBE8364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02264F8B-8CA2-43AF-9263-7FE091287F23}"/>
              </a:ext>
            </a:extLst>
          </p:cNvPr>
          <p:cNvSpPr>
            <a:spLocks noGrp="1"/>
          </p:cNvSpPr>
          <p:nvPr>
            <p:ph type="dt" sz="half" idx="10"/>
          </p:nvPr>
        </p:nvSpPr>
        <p:spPr/>
        <p:txBody>
          <a:bodyPr/>
          <a:lstStyle/>
          <a:p>
            <a:fld id="{464776F3-3902-4660-B895-4EA594E80F55}" type="datetimeFigureOut">
              <a:rPr lang="de-AT" smtClean="0"/>
              <a:t>29.04.2022</a:t>
            </a:fld>
            <a:endParaRPr lang="de-AT"/>
          </a:p>
        </p:txBody>
      </p:sp>
      <p:sp>
        <p:nvSpPr>
          <p:cNvPr id="6" name="Fußzeilenplatzhalter 5">
            <a:extLst>
              <a:ext uri="{FF2B5EF4-FFF2-40B4-BE49-F238E27FC236}">
                <a16:creationId xmlns:a16="http://schemas.microsoft.com/office/drawing/2014/main" id="{AE0CEDAB-0CDC-4B5D-AC91-A6A8726B78E8}"/>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E1D1FC29-FDCC-45AD-B50C-BC3777EA2DB4}"/>
              </a:ext>
            </a:extLst>
          </p:cNvPr>
          <p:cNvSpPr>
            <a:spLocks noGrp="1"/>
          </p:cNvSpPr>
          <p:nvPr>
            <p:ph type="sldNum" sz="quarter" idx="12"/>
          </p:nvPr>
        </p:nvSpPr>
        <p:spPr/>
        <p:txBody>
          <a:bodyPr/>
          <a:lstStyle/>
          <a:p>
            <a:fld id="{1E48D2E4-0557-4D82-A4F0-4BDE70C68825}" type="slidenum">
              <a:rPr lang="de-AT" smtClean="0"/>
              <a:t>‹Nr.›</a:t>
            </a:fld>
            <a:endParaRPr lang="de-AT"/>
          </a:p>
        </p:txBody>
      </p:sp>
    </p:spTree>
    <p:extLst>
      <p:ext uri="{BB962C8B-B14F-4D97-AF65-F5344CB8AC3E}">
        <p14:creationId xmlns:p14="http://schemas.microsoft.com/office/powerpoint/2010/main" val="389467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9F88E-0230-46AE-BF08-8DD13DB814CD}"/>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ED884064-0F67-47FA-B05A-1CD8E9DB1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17D6E17-5829-41D4-96BA-6475D83A59E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8DFF09B2-C6EF-4183-88C3-2FD4ACFAB7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6693375-B33C-4EEA-A097-7127A78B13D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3956CD9B-0332-492A-AC8D-3208509E85B2}"/>
              </a:ext>
            </a:extLst>
          </p:cNvPr>
          <p:cNvSpPr>
            <a:spLocks noGrp="1"/>
          </p:cNvSpPr>
          <p:nvPr>
            <p:ph type="dt" sz="half" idx="10"/>
          </p:nvPr>
        </p:nvSpPr>
        <p:spPr/>
        <p:txBody>
          <a:bodyPr/>
          <a:lstStyle/>
          <a:p>
            <a:fld id="{464776F3-3902-4660-B895-4EA594E80F55}" type="datetimeFigureOut">
              <a:rPr lang="de-AT" smtClean="0"/>
              <a:t>29.04.2022</a:t>
            </a:fld>
            <a:endParaRPr lang="de-AT"/>
          </a:p>
        </p:txBody>
      </p:sp>
      <p:sp>
        <p:nvSpPr>
          <p:cNvPr id="8" name="Fußzeilenplatzhalter 7">
            <a:extLst>
              <a:ext uri="{FF2B5EF4-FFF2-40B4-BE49-F238E27FC236}">
                <a16:creationId xmlns:a16="http://schemas.microsoft.com/office/drawing/2014/main" id="{66DBF0B4-3262-4234-A0E6-F279C922E8F2}"/>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6DCC4B65-A1B4-4D87-A24E-B0F36535E231}"/>
              </a:ext>
            </a:extLst>
          </p:cNvPr>
          <p:cNvSpPr>
            <a:spLocks noGrp="1"/>
          </p:cNvSpPr>
          <p:nvPr>
            <p:ph type="sldNum" sz="quarter" idx="12"/>
          </p:nvPr>
        </p:nvSpPr>
        <p:spPr/>
        <p:txBody>
          <a:bodyPr/>
          <a:lstStyle/>
          <a:p>
            <a:fld id="{1E48D2E4-0557-4D82-A4F0-4BDE70C68825}" type="slidenum">
              <a:rPr lang="de-AT" smtClean="0"/>
              <a:t>‹Nr.›</a:t>
            </a:fld>
            <a:endParaRPr lang="de-AT"/>
          </a:p>
        </p:txBody>
      </p:sp>
    </p:spTree>
    <p:extLst>
      <p:ext uri="{BB962C8B-B14F-4D97-AF65-F5344CB8AC3E}">
        <p14:creationId xmlns:p14="http://schemas.microsoft.com/office/powerpoint/2010/main" val="20873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EE3690-3EF7-457E-A87F-371236DB415B}"/>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91795D96-C613-4705-9E38-A9FFDA8CA271}"/>
              </a:ext>
            </a:extLst>
          </p:cNvPr>
          <p:cNvSpPr>
            <a:spLocks noGrp="1"/>
          </p:cNvSpPr>
          <p:nvPr>
            <p:ph type="dt" sz="half" idx="10"/>
          </p:nvPr>
        </p:nvSpPr>
        <p:spPr/>
        <p:txBody>
          <a:bodyPr/>
          <a:lstStyle/>
          <a:p>
            <a:fld id="{464776F3-3902-4660-B895-4EA594E80F55}" type="datetimeFigureOut">
              <a:rPr lang="de-AT" smtClean="0"/>
              <a:t>29.04.2022</a:t>
            </a:fld>
            <a:endParaRPr lang="de-AT"/>
          </a:p>
        </p:txBody>
      </p:sp>
      <p:sp>
        <p:nvSpPr>
          <p:cNvPr id="4" name="Fußzeilenplatzhalter 3">
            <a:extLst>
              <a:ext uri="{FF2B5EF4-FFF2-40B4-BE49-F238E27FC236}">
                <a16:creationId xmlns:a16="http://schemas.microsoft.com/office/drawing/2014/main" id="{25460B12-277A-4A30-80A2-8A7352FB543F}"/>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A325A3F2-AB5E-4F61-B814-FAEE00263F3A}"/>
              </a:ext>
            </a:extLst>
          </p:cNvPr>
          <p:cNvSpPr>
            <a:spLocks noGrp="1"/>
          </p:cNvSpPr>
          <p:nvPr>
            <p:ph type="sldNum" sz="quarter" idx="12"/>
          </p:nvPr>
        </p:nvSpPr>
        <p:spPr/>
        <p:txBody>
          <a:bodyPr/>
          <a:lstStyle/>
          <a:p>
            <a:fld id="{1E48D2E4-0557-4D82-A4F0-4BDE70C68825}" type="slidenum">
              <a:rPr lang="de-AT" smtClean="0"/>
              <a:t>‹Nr.›</a:t>
            </a:fld>
            <a:endParaRPr lang="de-AT"/>
          </a:p>
        </p:txBody>
      </p:sp>
    </p:spTree>
    <p:extLst>
      <p:ext uri="{BB962C8B-B14F-4D97-AF65-F5344CB8AC3E}">
        <p14:creationId xmlns:p14="http://schemas.microsoft.com/office/powerpoint/2010/main" val="217073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6D957F9-8D65-4B6D-A500-F77E00313156}"/>
              </a:ext>
            </a:extLst>
          </p:cNvPr>
          <p:cNvSpPr>
            <a:spLocks noGrp="1"/>
          </p:cNvSpPr>
          <p:nvPr>
            <p:ph type="dt" sz="half" idx="10"/>
          </p:nvPr>
        </p:nvSpPr>
        <p:spPr/>
        <p:txBody>
          <a:bodyPr/>
          <a:lstStyle/>
          <a:p>
            <a:fld id="{464776F3-3902-4660-B895-4EA594E80F55}" type="datetimeFigureOut">
              <a:rPr lang="de-AT" smtClean="0"/>
              <a:t>29.04.2022</a:t>
            </a:fld>
            <a:endParaRPr lang="de-AT"/>
          </a:p>
        </p:txBody>
      </p:sp>
      <p:sp>
        <p:nvSpPr>
          <p:cNvPr id="3" name="Fußzeilenplatzhalter 2">
            <a:extLst>
              <a:ext uri="{FF2B5EF4-FFF2-40B4-BE49-F238E27FC236}">
                <a16:creationId xmlns:a16="http://schemas.microsoft.com/office/drawing/2014/main" id="{19697D58-70F0-451D-847C-5597972B2748}"/>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3A18FEB0-DF65-4CA1-8611-12CB9670AD26}"/>
              </a:ext>
            </a:extLst>
          </p:cNvPr>
          <p:cNvSpPr>
            <a:spLocks noGrp="1"/>
          </p:cNvSpPr>
          <p:nvPr>
            <p:ph type="sldNum" sz="quarter" idx="12"/>
          </p:nvPr>
        </p:nvSpPr>
        <p:spPr/>
        <p:txBody>
          <a:bodyPr/>
          <a:lstStyle/>
          <a:p>
            <a:fld id="{1E48D2E4-0557-4D82-A4F0-4BDE70C68825}" type="slidenum">
              <a:rPr lang="de-AT" smtClean="0"/>
              <a:t>‹Nr.›</a:t>
            </a:fld>
            <a:endParaRPr lang="de-AT"/>
          </a:p>
        </p:txBody>
      </p:sp>
    </p:spTree>
    <p:extLst>
      <p:ext uri="{BB962C8B-B14F-4D97-AF65-F5344CB8AC3E}">
        <p14:creationId xmlns:p14="http://schemas.microsoft.com/office/powerpoint/2010/main" val="198046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0BBD81-4487-4EFD-AD87-80C88374A77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E662CEF9-F7D1-4D6E-A8BE-407D1FBE9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E3BDC47E-1F5D-4CA5-A115-7444E82B6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79E73E5-5924-4805-88B1-5722E6F9D5BA}"/>
              </a:ext>
            </a:extLst>
          </p:cNvPr>
          <p:cNvSpPr>
            <a:spLocks noGrp="1"/>
          </p:cNvSpPr>
          <p:nvPr>
            <p:ph type="dt" sz="half" idx="10"/>
          </p:nvPr>
        </p:nvSpPr>
        <p:spPr/>
        <p:txBody>
          <a:bodyPr/>
          <a:lstStyle/>
          <a:p>
            <a:fld id="{464776F3-3902-4660-B895-4EA594E80F55}" type="datetimeFigureOut">
              <a:rPr lang="de-AT" smtClean="0"/>
              <a:t>29.04.2022</a:t>
            </a:fld>
            <a:endParaRPr lang="de-AT"/>
          </a:p>
        </p:txBody>
      </p:sp>
      <p:sp>
        <p:nvSpPr>
          <p:cNvPr id="6" name="Fußzeilenplatzhalter 5">
            <a:extLst>
              <a:ext uri="{FF2B5EF4-FFF2-40B4-BE49-F238E27FC236}">
                <a16:creationId xmlns:a16="http://schemas.microsoft.com/office/drawing/2014/main" id="{80DC5161-8BCD-4905-BC65-A62A82DD3801}"/>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978EBD3D-2912-4549-802A-722DE02DA0B2}"/>
              </a:ext>
            </a:extLst>
          </p:cNvPr>
          <p:cNvSpPr>
            <a:spLocks noGrp="1"/>
          </p:cNvSpPr>
          <p:nvPr>
            <p:ph type="sldNum" sz="quarter" idx="12"/>
          </p:nvPr>
        </p:nvSpPr>
        <p:spPr/>
        <p:txBody>
          <a:bodyPr/>
          <a:lstStyle/>
          <a:p>
            <a:fld id="{1E48D2E4-0557-4D82-A4F0-4BDE70C68825}" type="slidenum">
              <a:rPr lang="de-AT" smtClean="0"/>
              <a:t>‹Nr.›</a:t>
            </a:fld>
            <a:endParaRPr lang="de-AT"/>
          </a:p>
        </p:txBody>
      </p:sp>
    </p:spTree>
    <p:extLst>
      <p:ext uri="{BB962C8B-B14F-4D97-AF65-F5344CB8AC3E}">
        <p14:creationId xmlns:p14="http://schemas.microsoft.com/office/powerpoint/2010/main" val="261443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0789EB-22BC-4409-ACF6-CBCB2782AB8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E858BEBB-C6C9-48EA-9157-6AE1732AC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2CB30264-E5C6-4654-B615-8BCD4F81B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DFAB847-567D-43A7-B7B6-16CEFFC4EC60}"/>
              </a:ext>
            </a:extLst>
          </p:cNvPr>
          <p:cNvSpPr>
            <a:spLocks noGrp="1"/>
          </p:cNvSpPr>
          <p:nvPr>
            <p:ph type="dt" sz="half" idx="10"/>
          </p:nvPr>
        </p:nvSpPr>
        <p:spPr/>
        <p:txBody>
          <a:bodyPr/>
          <a:lstStyle/>
          <a:p>
            <a:fld id="{464776F3-3902-4660-B895-4EA594E80F55}" type="datetimeFigureOut">
              <a:rPr lang="de-AT" smtClean="0"/>
              <a:t>29.04.2022</a:t>
            </a:fld>
            <a:endParaRPr lang="de-AT"/>
          </a:p>
        </p:txBody>
      </p:sp>
      <p:sp>
        <p:nvSpPr>
          <p:cNvPr id="6" name="Fußzeilenplatzhalter 5">
            <a:extLst>
              <a:ext uri="{FF2B5EF4-FFF2-40B4-BE49-F238E27FC236}">
                <a16:creationId xmlns:a16="http://schemas.microsoft.com/office/drawing/2014/main" id="{A04698E8-B674-4C08-9D57-BB00F4219C9D}"/>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EA67465B-3893-4502-8DD3-859B904E3049}"/>
              </a:ext>
            </a:extLst>
          </p:cNvPr>
          <p:cNvSpPr>
            <a:spLocks noGrp="1"/>
          </p:cNvSpPr>
          <p:nvPr>
            <p:ph type="sldNum" sz="quarter" idx="12"/>
          </p:nvPr>
        </p:nvSpPr>
        <p:spPr/>
        <p:txBody>
          <a:bodyPr/>
          <a:lstStyle/>
          <a:p>
            <a:fld id="{1E48D2E4-0557-4D82-A4F0-4BDE70C68825}" type="slidenum">
              <a:rPr lang="de-AT" smtClean="0"/>
              <a:t>‹Nr.›</a:t>
            </a:fld>
            <a:endParaRPr lang="de-AT"/>
          </a:p>
        </p:txBody>
      </p:sp>
    </p:spTree>
    <p:extLst>
      <p:ext uri="{BB962C8B-B14F-4D97-AF65-F5344CB8AC3E}">
        <p14:creationId xmlns:p14="http://schemas.microsoft.com/office/powerpoint/2010/main" val="98546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CE79EBA-BE5B-44F5-A28F-863B72E288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D5EFD50E-FB7B-4F19-9FAB-DE120CA5B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765D1C8-432C-4D3B-8886-81BD07F5C9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776F3-3902-4660-B895-4EA594E80F55}" type="datetimeFigureOut">
              <a:rPr lang="de-AT" smtClean="0"/>
              <a:t>29.04.2022</a:t>
            </a:fld>
            <a:endParaRPr lang="de-AT"/>
          </a:p>
        </p:txBody>
      </p:sp>
      <p:sp>
        <p:nvSpPr>
          <p:cNvPr id="5" name="Fußzeilenplatzhalter 4">
            <a:extLst>
              <a:ext uri="{FF2B5EF4-FFF2-40B4-BE49-F238E27FC236}">
                <a16:creationId xmlns:a16="http://schemas.microsoft.com/office/drawing/2014/main" id="{9C549DB2-210E-402D-A557-688A1CB4C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E6879F81-F4E7-4062-970F-460FC1B74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8D2E4-0557-4D82-A4F0-4BDE70C68825}" type="slidenum">
              <a:rPr lang="de-AT" smtClean="0"/>
              <a:t>‹Nr.›</a:t>
            </a:fld>
            <a:endParaRPr lang="de-AT"/>
          </a:p>
        </p:txBody>
      </p:sp>
    </p:spTree>
    <p:extLst>
      <p:ext uri="{BB962C8B-B14F-4D97-AF65-F5344CB8AC3E}">
        <p14:creationId xmlns:p14="http://schemas.microsoft.com/office/powerpoint/2010/main" val="33949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descr="Ein Bild, das rot, Transport, Zug, Maschine enthält.&#10;&#10;Automatisch generierte Beschreibung">
            <a:extLst>
              <a:ext uri="{FF2B5EF4-FFF2-40B4-BE49-F238E27FC236}">
                <a16:creationId xmlns:a16="http://schemas.microsoft.com/office/drawing/2014/main" id="{9872653E-8F46-4C4D-B98B-939D4BCE8A7A}"/>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5"/>
          <a:stretch/>
        </p:blipFill>
        <p:spPr>
          <a:xfrm>
            <a:off x="20" y="10"/>
            <a:ext cx="12188930" cy="6857990"/>
          </a:xfrm>
          <a:prstGeom prst="rect">
            <a:avLst/>
          </a:prstGeom>
        </p:spPr>
      </p:pic>
      <p:sp>
        <p:nvSpPr>
          <p:cNvPr id="2" name="Titel 1">
            <a:extLst>
              <a:ext uri="{FF2B5EF4-FFF2-40B4-BE49-F238E27FC236}">
                <a16:creationId xmlns:a16="http://schemas.microsoft.com/office/drawing/2014/main" id="{637AE9B0-EF65-4871-8BA0-B6367BFEF795}"/>
              </a:ext>
            </a:extLst>
          </p:cNvPr>
          <p:cNvSpPr>
            <a:spLocks noGrp="1"/>
          </p:cNvSpPr>
          <p:nvPr>
            <p:ph type="ctrTitle"/>
          </p:nvPr>
        </p:nvSpPr>
        <p:spPr>
          <a:xfrm>
            <a:off x="1524000" y="1122363"/>
            <a:ext cx="9144000" cy="3063240"/>
          </a:xfrm>
        </p:spPr>
        <p:txBody>
          <a:bodyPr>
            <a:normAutofit/>
          </a:bodyPr>
          <a:lstStyle/>
          <a:p>
            <a:r>
              <a:rPr lang="de-AT" sz="6600">
                <a:solidFill>
                  <a:srgbClr val="FFFFFF"/>
                </a:solidFill>
              </a:rPr>
              <a:t>Zugsimulator</a:t>
            </a:r>
          </a:p>
        </p:txBody>
      </p:sp>
      <p:sp>
        <p:nvSpPr>
          <p:cNvPr id="3" name="Untertitel 2">
            <a:extLst>
              <a:ext uri="{FF2B5EF4-FFF2-40B4-BE49-F238E27FC236}">
                <a16:creationId xmlns:a16="http://schemas.microsoft.com/office/drawing/2014/main" id="{2C084F2C-6406-484D-94DC-9833CF154BC7}"/>
              </a:ext>
            </a:extLst>
          </p:cNvPr>
          <p:cNvSpPr>
            <a:spLocks noGrp="1"/>
          </p:cNvSpPr>
          <p:nvPr>
            <p:ph type="subTitle" idx="1"/>
          </p:nvPr>
        </p:nvSpPr>
        <p:spPr>
          <a:xfrm>
            <a:off x="1527048" y="4599432"/>
            <a:ext cx="9144000" cy="1536192"/>
          </a:xfrm>
        </p:spPr>
        <p:txBody>
          <a:bodyPr>
            <a:normAutofit/>
          </a:bodyPr>
          <a:lstStyle/>
          <a:p>
            <a:r>
              <a:rPr lang="de-AT">
                <a:solidFill>
                  <a:srgbClr val="FFFFFF"/>
                </a:solidFill>
              </a:rPr>
              <a:t>Diplomarbeitsprojekt von Herrn Plametshofer und Herrn Steinmetz</a:t>
            </a: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8086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0CDA0CB0-3013-447C-8592-95515955E3A2}"/>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5400"/>
              <a:t>Team</a:t>
            </a:r>
          </a:p>
        </p:txBody>
      </p:sp>
      <p:pic>
        <p:nvPicPr>
          <p:cNvPr id="5" name="Grafik 4" descr="Ein Bild, das Text, Person, Arbeitskleidung enthält.&#10;&#10;Automatisch generierte Beschreibung">
            <a:extLst>
              <a:ext uri="{FF2B5EF4-FFF2-40B4-BE49-F238E27FC236}">
                <a16:creationId xmlns:a16="http://schemas.microsoft.com/office/drawing/2014/main" id="{A6C76ED7-08E1-4A47-9126-5E1B13E96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1" y="658242"/>
            <a:ext cx="4416894" cy="1954475"/>
          </a:xfrm>
          <a:prstGeom prst="rect">
            <a:avLst/>
          </a:prstGeom>
        </p:spPr>
      </p:pic>
      <p:pic>
        <p:nvPicPr>
          <p:cNvPr id="4" name="Inhaltsplatzhalter 10" descr="Ein Bild, das Text, Person, Mann enthält.&#10;&#10;Automatisch generierte Beschreibung">
            <a:extLst>
              <a:ext uri="{FF2B5EF4-FFF2-40B4-BE49-F238E27FC236}">
                <a16:creationId xmlns:a16="http://schemas.microsoft.com/office/drawing/2014/main" id="{16F6CCA6-C6D0-42C6-B0CE-60E00E7B3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781" y="3496280"/>
            <a:ext cx="5702113" cy="2466163"/>
          </a:xfrm>
          <a:prstGeom prst="rect">
            <a:avLst/>
          </a:prstGeom>
        </p:spPr>
      </p:pic>
    </p:spTree>
    <p:extLst>
      <p:ext uri="{BB962C8B-B14F-4D97-AF65-F5344CB8AC3E}">
        <p14:creationId xmlns:p14="http://schemas.microsoft.com/office/powerpoint/2010/main" val="30510106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Elektronisches Protoboard">
            <a:extLst>
              <a:ext uri="{FF2B5EF4-FFF2-40B4-BE49-F238E27FC236}">
                <a16:creationId xmlns:a16="http://schemas.microsoft.com/office/drawing/2014/main" id="{C48466FD-1503-37C6-B3D6-09FDEF8BF6D1}"/>
              </a:ext>
            </a:extLst>
          </p:cNvPr>
          <p:cNvPicPr>
            <a:picLocks noChangeAspect="1"/>
          </p:cNvPicPr>
          <p:nvPr/>
        </p:nvPicPr>
        <p:blipFill rotWithShape="1">
          <a:blip r:embed="rId3">
            <a:alphaModFix amt="35000"/>
          </a:blip>
          <a:srcRect t="15730"/>
          <a:stretch/>
        </p:blipFill>
        <p:spPr>
          <a:xfrm>
            <a:off x="20" y="10"/>
            <a:ext cx="12191980" cy="6857990"/>
          </a:xfrm>
          <a:prstGeom prst="rect">
            <a:avLst/>
          </a:prstGeom>
        </p:spPr>
      </p:pic>
      <p:sp>
        <p:nvSpPr>
          <p:cNvPr id="2" name="Titel 1">
            <a:extLst>
              <a:ext uri="{FF2B5EF4-FFF2-40B4-BE49-F238E27FC236}">
                <a16:creationId xmlns:a16="http://schemas.microsoft.com/office/drawing/2014/main" id="{17C4C9F0-9447-4489-B790-FCF96FB392F9}"/>
              </a:ext>
            </a:extLst>
          </p:cNvPr>
          <p:cNvSpPr>
            <a:spLocks noGrp="1"/>
          </p:cNvSpPr>
          <p:nvPr>
            <p:ph type="title"/>
          </p:nvPr>
        </p:nvSpPr>
        <p:spPr>
          <a:xfrm>
            <a:off x="838200" y="365125"/>
            <a:ext cx="10515600" cy="1325563"/>
          </a:xfrm>
        </p:spPr>
        <p:txBody>
          <a:bodyPr>
            <a:normAutofit/>
          </a:bodyPr>
          <a:lstStyle/>
          <a:p>
            <a:r>
              <a:rPr lang="de-AT" sz="5400" b="1" dirty="0">
                <a:solidFill>
                  <a:srgbClr val="FFFFFF"/>
                </a:solidFill>
              </a:rPr>
              <a:t>Grobe Ziele</a:t>
            </a:r>
          </a:p>
        </p:txBody>
      </p:sp>
      <p:sp>
        <p:nvSpPr>
          <p:cNvPr id="3" name="Inhaltsplatzhalter 2">
            <a:extLst>
              <a:ext uri="{FF2B5EF4-FFF2-40B4-BE49-F238E27FC236}">
                <a16:creationId xmlns:a16="http://schemas.microsoft.com/office/drawing/2014/main" id="{F1EB825A-5795-4407-B241-4AC59342F702}"/>
              </a:ext>
            </a:extLst>
          </p:cNvPr>
          <p:cNvSpPr>
            <a:spLocks noGrp="1"/>
          </p:cNvSpPr>
          <p:nvPr>
            <p:ph idx="1"/>
          </p:nvPr>
        </p:nvSpPr>
        <p:spPr>
          <a:xfrm>
            <a:off x="838200" y="1825625"/>
            <a:ext cx="10515600" cy="4351338"/>
          </a:xfrm>
        </p:spPr>
        <p:txBody>
          <a:bodyPr>
            <a:normAutofit fontScale="92500" lnSpcReduction="20000"/>
          </a:bodyPr>
          <a:lstStyle/>
          <a:p>
            <a:r>
              <a:rPr lang="de-AT" sz="3200" dirty="0">
                <a:solidFill>
                  <a:srgbClr val="FFFFFF"/>
                </a:solidFill>
              </a:rPr>
              <a:t>Besorgung der Teile </a:t>
            </a:r>
          </a:p>
          <a:p>
            <a:endParaRPr lang="de-AT" sz="3200" dirty="0">
              <a:solidFill>
                <a:srgbClr val="FFFFFF"/>
              </a:solidFill>
            </a:endParaRPr>
          </a:p>
          <a:p>
            <a:r>
              <a:rPr lang="de-AT" sz="3200" dirty="0">
                <a:solidFill>
                  <a:srgbClr val="FFFFFF"/>
                </a:solidFill>
              </a:rPr>
              <a:t>Bau des Gehäuses</a:t>
            </a:r>
          </a:p>
          <a:p>
            <a:endParaRPr lang="de-AT" sz="3200" dirty="0">
              <a:solidFill>
                <a:srgbClr val="FFFFFF"/>
              </a:solidFill>
            </a:endParaRPr>
          </a:p>
          <a:p>
            <a:r>
              <a:rPr lang="de-AT" sz="3200" dirty="0">
                <a:solidFill>
                  <a:srgbClr val="FFFFFF"/>
                </a:solidFill>
              </a:rPr>
              <a:t>Verkabelung der Teile</a:t>
            </a:r>
          </a:p>
          <a:p>
            <a:endParaRPr lang="de-AT" sz="3200" dirty="0">
              <a:solidFill>
                <a:srgbClr val="FFFFFF"/>
              </a:solidFill>
            </a:endParaRPr>
          </a:p>
          <a:p>
            <a:r>
              <a:rPr lang="de-AT" sz="3200" dirty="0">
                <a:solidFill>
                  <a:srgbClr val="FFFFFF"/>
                </a:solidFill>
              </a:rPr>
              <a:t>Verknüpfung mit Train-Simulator 2020</a:t>
            </a:r>
          </a:p>
          <a:p>
            <a:endParaRPr lang="de-AT" sz="3200" dirty="0">
              <a:solidFill>
                <a:srgbClr val="FFFFFF"/>
              </a:solidFill>
            </a:endParaRPr>
          </a:p>
          <a:p>
            <a:r>
              <a:rPr lang="de-AT" sz="3200" dirty="0">
                <a:solidFill>
                  <a:srgbClr val="FFFFFF"/>
                </a:solidFill>
              </a:rPr>
              <a:t>Funktionsfähiger Zugsimulator</a:t>
            </a:r>
          </a:p>
          <a:p>
            <a:endParaRPr lang="de-AT" sz="2600" dirty="0">
              <a:solidFill>
                <a:srgbClr val="FFFFFF"/>
              </a:solidFill>
            </a:endParaRPr>
          </a:p>
        </p:txBody>
      </p:sp>
      <p:sp>
        <p:nvSpPr>
          <p:cNvPr id="13" name="Multiplikationszeichen 12">
            <a:extLst>
              <a:ext uri="{FF2B5EF4-FFF2-40B4-BE49-F238E27FC236}">
                <a16:creationId xmlns:a16="http://schemas.microsoft.com/office/drawing/2014/main" id="{5366B16E-C4AD-4D5A-9EE8-A0D9FEEBCF99}"/>
              </a:ext>
            </a:extLst>
          </p:cNvPr>
          <p:cNvSpPr/>
          <p:nvPr/>
        </p:nvSpPr>
        <p:spPr>
          <a:xfrm>
            <a:off x="4488873" y="3429000"/>
            <a:ext cx="550718" cy="70658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ultiplikationszeichen 13">
            <a:extLst>
              <a:ext uri="{FF2B5EF4-FFF2-40B4-BE49-F238E27FC236}">
                <a16:creationId xmlns:a16="http://schemas.microsoft.com/office/drawing/2014/main" id="{7C7A7F99-3C99-4317-A495-A5A2617FE629}"/>
              </a:ext>
            </a:extLst>
          </p:cNvPr>
          <p:cNvSpPr/>
          <p:nvPr/>
        </p:nvSpPr>
        <p:spPr>
          <a:xfrm>
            <a:off x="7031182" y="4287981"/>
            <a:ext cx="550718" cy="70658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ultiplikationszeichen 14">
            <a:extLst>
              <a:ext uri="{FF2B5EF4-FFF2-40B4-BE49-F238E27FC236}">
                <a16:creationId xmlns:a16="http://schemas.microsoft.com/office/drawing/2014/main" id="{9A06F602-16DD-4991-85EF-2DCB1260EF3F}"/>
              </a:ext>
            </a:extLst>
          </p:cNvPr>
          <p:cNvSpPr/>
          <p:nvPr/>
        </p:nvSpPr>
        <p:spPr>
          <a:xfrm>
            <a:off x="5820641" y="5191991"/>
            <a:ext cx="550718" cy="70658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zeichen 15">
            <a:extLst>
              <a:ext uri="{FF2B5EF4-FFF2-40B4-BE49-F238E27FC236}">
                <a16:creationId xmlns:a16="http://schemas.microsoft.com/office/drawing/2014/main" id="{DCB9B164-103F-4D16-B528-57579076CFB2}"/>
              </a:ext>
            </a:extLst>
          </p:cNvPr>
          <p:cNvSpPr/>
          <p:nvPr/>
        </p:nvSpPr>
        <p:spPr>
          <a:xfrm>
            <a:off x="3946814" y="2706905"/>
            <a:ext cx="573232" cy="436418"/>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zeichen 16">
            <a:extLst>
              <a:ext uri="{FF2B5EF4-FFF2-40B4-BE49-F238E27FC236}">
                <a16:creationId xmlns:a16="http://schemas.microsoft.com/office/drawing/2014/main" id="{423F5AA1-35A4-4DC7-BB81-037907910855}"/>
              </a:ext>
            </a:extLst>
          </p:cNvPr>
          <p:cNvSpPr/>
          <p:nvPr/>
        </p:nvSpPr>
        <p:spPr>
          <a:xfrm rot="19205998">
            <a:off x="4418262" y="1690604"/>
            <a:ext cx="691943" cy="429227"/>
          </a:xfrm>
          <a:prstGeom prst="mathMinus">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
        <p:nvSpPr>
          <p:cNvPr id="18" name="Minuszeichen 17">
            <a:extLst>
              <a:ext uri="{FF2B5EF4-FFF2-40B4-BE49-F238E27FC236}">
                <a16:creationId xmlns:a16="http://schemas.microsoft.com/office/drawing/2014/main" id="{87801E3D-6B31-4A4B-91FE-AA999BF314C2}"/>
              </a:ext>
            </a:extLst>
          </p:cNvPr>
          <p:cNvSpPr/>
          <p:nvPr/>
        </p:nvSpPr>
        <p:spPr>
          <a:xfrm rot="3148019">
            <a:off x="4309819" y="1775336"/>
            <a:ext cx="429252" cy="404188"/>
          </a:xfrm>
          <a:prstGeom prst="mathMinus">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0297292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Grafik 4" descr="Ein Bild, das Text, drinnen enthält.&#10;&#10;Automatisch generierte Beschreibung">
            <a:extLst>
              <a:ext uri="{FF2B5EF4-FFF2-40B4-BE49-F238E27FC236}">
                <a16:creationId xmlns:a16="http://schemas.microsoft.com/office/drawing/2014/main" id="{441697F4-A37F-40E6-9CEE-CEB4CD3C500A}"/>
              </a:ext>
            </a:extLst>
          </p:cNvPr>
          <p:cNvPicPr>
            <a:picLocks noChangeAspect="1"/>
          </p:cNvPicPr>
          <p:nvPr/>
        </p:nvPicPr>
        <p:blipFill rotWithShape="1">
          <a:blip r:embed="rId3">
            <a:extLst>
              <a:ext uri="{28A0092B-C50C-407E-A947-70E740481C1C}">
                <a14:useLocalDpi xmlns:a14="http://schemas.microsoft.com/office/drawing/2010/main" val="0"/>
              </a:ext>
            </a:extLst>
          </a:blip>
          <a:srcRect t="30307" r="1" b="27495"/>
          <a:stretch/>
        </p:blipFill>
        <p:spPr>
          <a:xfrm>
            <a:off x="20" y="10"/>
            <a:ext cx="12188932" cy="6857990"/>
          </a:xfrm>
          <a:prstGeom prst="rect">
            <a:avLst/>
          </a:prstGeom>
        </p:spPr>
      </p:pic>
      <p:sp>
        <p:nvSpPr>
          <p:cNvPr id="10" name="Freeform: Shape 9">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B71CD0F4-501F-45E0-A4F6-7C4E391D0256}"/>
              </a:ext>
            </a:extLst>
          </p:cNvPr>
          <p:cNvSpPr>
            <a:spLocks noGrp="1"/>
          </p:cNvSpPr>
          <p:nvPr>
            <p:ph type="title"/>
          </p:nvPr>
        </p:nvSpPr>
        <p:spPr>
          <a:xfrm>
            <a:off x="618062" y="4185749"/>
            <a:ext cx="9265771" cy="622836"/>
          </a:xfrm>
        </p:spPr>
        <p:txBody>
          <a:bodyPr>
            <a:normAutofit fontScale="90000"/>
          </a:bodyPr>
          <a:lstStyle/>
          <a:p>
            <a:r>
              <a:rPr lang="de-AT" sz="4000" b="1" dirty="0"/>
              <a:t>Bereits erledigt</a:t>
            </a:r>
          </a:p>
        </p:txBody>
      </p:sp>
      <p:sp>
        <p:nvSpPr>
          <p:cNvPr id="3" name="Inhaltsplatzhalter 2">
            <a:extLst>
              <a:ext uri="{FF2B5EF4-FFF2-40B4-BE49-F238E27FC236}">
                <a16:creationId xmlns:a16="http://schemas.microsoft.com/office/drawing/2014/main" id="{4559F590-7BEE-4A2D-8CD4-B5EBD4420072}"/>
              </a:ext>
            </a:extLst>
          </p:cNvPr>
          <p:cNvSpPr>
            <a:spLocks noGrp="1"/>
          </p:cNvSpPr>
          <p:nvPr>
            <p:ph idx="1"/>
          </p:nvPr>
        </p:nvSpPr>
        <p:spPr>
          <a:xfrm>
            <a:off x="618063" y="4856921"/>
            <a:ext cx="9565028" cy="1249240"/>
          </a:xfrm>
        </p:spPr>
        <p:txBody>
          <a:bodyPr>
            <a:normAutofit/>
          </a:bodyPr>
          <a:lstStyle/>
          <a:p>
            <a:pPr marL="0" indent="0">
              <a:buNone/>
            </a:pPr>
            <a:r>
              <a:rPr lang="de-AT" sz="3600" dirty="0"/>
              <a:t>Besorgung der Teile</a:t>
            </a:r>
          </a:p>
          <a:p>
            <a:endParaRPr lang="de-AT" sz="1800" dirty="0"/>
          </a:p>
          <a:p>
            <a:endParaRPr lang="de-AT" sz="1800" dirty="0"/>
          </a:p>
        </p:txBody>
      </p:sp>
    </p:spTree>
    <p:extLst>
      <p:ext uri="{BB962C8B-B14F-4D97-AF65-F5344CB8AC3E}">
        <p14:creationId xmlns:p14="http://schemas.microsoft.com/office/powerpoint/2010/main" val="7814189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descr="Ein Bild, das aus Holz enthält.&#10;&#10;Automatisch generierte Beschreibung">
            <a:extLst>
              <a:ext uri="{FF2B5EF4-FFF2-40B4-BE49-F238E27FC236}">
                <a16:creationId xmlns:a16="http://schemas.microsoft.com/office/drawing/2014/main" id="{979C8512-0120-4F53-A17E-1ADBFBF15BD5}"/>
              </a:ext>
            </a:extLst>
          </p:cNvPr>
          <p:cNvPicPr>
            <a:picLocks noChangeAspect="1"/>
          </p:cNvPicPr>
          <p:nvPr/>
        </p:nvPicPr>
        <p:blipFill rotWithShape="1">
          <a:blip r:embed="rId3">
            <a:extLst>
              <a:ext uri="{28A0092B-C50C-407E-A947-70E740481C1C}">
                <a14:useLocalDpi xmlns:a14="http://schemas.microsoft.com/office/drawing/2010/main" val="0"/>
              </a:ext>
            </a:extLst>
          </a:blip>
          <a:srcRect t="26341" r="9090" b="25099"/>
          <a:stretch/>
        </p:blipFill>
        <p:spPr>
          <a:xfrm>
            <a:off x="2562726" y="1"/>
            <a:ext cx="9629274" cy="6857999"/>
          </a:xfrm>
          <a:prstGeom prst="rect">
            <a:avLst/>
          </a:prstGeom>
        </p:spPr>
      </p:pic>
      <p:sp>
        <p:nvSpPr>
          <p:cNvPr id="10" name="Freeform: Shape 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6FC5D879-FE33-4242-9D7A-3871C93A3DC5}"/>
              </a:ext>
            </a:extLst>
          </p:cNvPr>
          <p:cNvSpPr>
            <a:spLocks noGrp="1"/>
          </p:cNvSpPr>
          <p:nvPr>
            <p:ph type="title"/>
          </p:nvPr>
        </p:nvSpPr>
        <p:spPr>
          <a:xfrm>
            <a:off x="804672" y="342006"/>
            <a:ext cx="3879232" cy="2248122"/>
          </a:xfrm>
        </p:spPr>
        <p:txBody>
          <a:bodyPr vert="horz" lIns="91440" tIns="45720" rIns="91440" bIns="45720" rtlCol="0" anchor="b">
            <a:normAutofit/>
          </a:bodyPr>
          <a:lstStyle/>
          <a:p>
            <a:r>
              <a:rPr lang="en-US" sz="5400" dirty="0"/>
              <a:t>In Arbeit</a:t>
            </a:r>
          </a:p>
        </p:txBody>
      </p:sp>
      <p:sp>
        <p:nvSpPr>
          <p:cNvPr id="3" name="Inhaltsplatzhalter 2">
            <a:extLst>
              <a:ext uri="{FF2B5EF4-FFF2-40B4-BE49-F238E27FC236}">
                <a16:creationId xmlns:a16="http://schemas.microsoft.com/office/drawing/2014/main" id="{6989FA13-8594-4E1D-B053-0C56DB9C3733}"/>
              </a:ext>
            </a:extLst>
          </p:cNvPr>
          <p:cNvSpPr>
            <a:spLocks noGrp="1"/>
          </p:cNvSpPr>
          <p:nvPr>
            <p:ph idx="1"/>
          </p:nvPr>
        </p:nvSpPr>
        <p:spPr>
          <a:xfrm>
            <a:off x="804672" y="2726652"/>
            <a:ext cx="3205463" cy="1155525"/>
          </a:xfrm>
        </p:spPr>
        <p:txBody>
          <a:bodyPr vert="horz" lIns="91440" tIns="45720" rIns="91440" bIns="45720" rtlCol="0" anchor="t">
            <a:normAutofit/>
          </a:bodyPr>
          <a:lstStyle/>
          <a:p>
            <a:pPr marL="0" indent="0">
              <a:buNone/>
            </a:pPr>
            <a:r>
              <a:rPr lang="en-US" sz="4400" dirty="0" err="1"/>
              <a:t>Gehäuse</a:t>
            </a:r>
            <a:endParaRPr lang="en-US" sz="4400" dirty="0"/>
          </a:p>
        </p:txBody>
      </p:sp>
    </p:spTree>
    <p:extLst>
      <p:ext uri="{BB962C8B-B14F-4D97-AF65-F5344CB8AC3E}">
        <p14:creationId xmlns:p14="http://schemas.microsoft.com/office/powerpoint/2010/main" val="11269000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F53C6837-7E1A-4D61-87EC-916A648E5A39}"/>
              </a:ext>
            </a:extLst>
          </p:cNvPr>
          <p:cNvSpPr>
            <a:spLocks noGrp="1"/>
          </p:cNvSpPr>
          <p:nvPr>
            <p:ph type="title"/>
          </p:nvPr>
        </p:nvSpPr>
        <p:spPr>
          <a:xfrm>
            <a:off x="804672" y="640263"/>
            <a:ext cx="5157216" cy="1344975"/>
          </a:xfrm>
        </p:spPr>
        <p:txBody>
          <a:bodyPr>
            <a:normAutofit/>
          </a:bodyPr>
          <a:lstStyle/>
          <a:p>
            <a:r>
              <a:rPr lang="de-AT" sz="4800" b="1" dirty="0"/>
              <a:t>Nächste Schritte</a:t>
            </a:r>
          </a:p>
        </p:txBody>
      </p:sp>
      <p:sp>
        <p:nvSpPr>
          <p:cNvPr id="3" name="Inhaltsplatzhalter 2">
            <a:extLst>
              <a:ext uri="{FF2B5EF4-FFF2-40B4-BE49-F238E27FC236}">
                <a16:creationId xmlns:a16="http://schemas.microsoft.com/office/drawing/2014/main" id="{A96D451D-4A45-49CF-85F6-7AB1BC22AB19}"/>
              </a:ext>
            </a:extLst>
          </p:cNvPr>
          <p:cNvSpPr>
            <a:spLocks noGrp="1"/>
          </p:cNvSpPr>
          <p:nvPr>
            <p:ph idx="1"/>
          </p:nvPr>
        </p:nvSpPr>
        <p:spPr>
          <a:xfrm>
            <a:off x="804672" y="2121763"/>
            <a:ext cx="5157216" cy="3773010"/>
          </a:xfrm>
        </p:spPr>
        <p:txBody>
          <a:bodyPr>
            <a:normAutofit/>
          </a:bodyPr>
          <a:lstStyle/>
          <a:p>
            <a:r>
              <a:rPr lang="de-AT" sz="3200" dirty="0"/>
              <a:t>Fertigstellung des Gehäuses</a:t>
            </a:r>
          </a:p>
          <a:p>
            <a:endParaRPr lang="de-AT" sz="3200" dirty="0"/>
          </a:p>
          <a:p>
            <a:r>
              <a:rPr lang="de-AT" sz="3200" dirty="0"/>
              <a:t>Transport in die Schule</a:t>
            </a:r>
          </a:p>
          <a:p>
            <a:endParaRPr lang="de-AT" sz="3200" dirty="0"/>
          </a:p>
          <a:p>
            <a:r>
              <a:rPr lang="de-AT" sz="3200" dirty="0"/>
              <a:t>Mit der Verkabelung starten</a:t>
            </a:r>
          </a:p>
        </p:txBody>
      </p:sp>
      <p:pic>
        <p:nvPicPr>
          <p:cNvPr id="5" name="Grafik 4">
            <a:extLst>
              <a:ext uri="{FF2B5EF4-FFF2-40B4-BE49-F238E27FC236}">
                <a16:creationId xmlns:a16="http://schemas.microsoft.com/office/drawing/2014/main" id="{30C860B9-7C45-408B-823B-87FA509A8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141" y="484632"/>
            <a:ext cx="4299965" cy="5733287"/>
          </a:xfrm>
          <a:prstGeom prst="rect">
            <a:avLst/>
          </a:prstGeom>
        </p:spPr>
      </p:pic>
    </p:spTree>
    <p:extLst>
      <p:ext uri="{BB962C8B-B14F-4D97-AF65-F5344CB8AC3E}">
        <p14:creationId xmlns:p14="http://schemas.microsoft.com/office/powerpoint/2010/main" val="28904900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0071DE46-68CE-4027-AD3C-093F33689E66}"/>
              </a:ext>
            </a:extLst>
          </p:cNvPr>
          <p:cNvPicPr>
            <a:picLocks noChangeAspect="1"/>
          </p:cNvPicPr>
          <p:nvPr/>
        </p:nvPicPr>
        <p:blipFill rotWithShape="1">
          <a:blip r:embed="rId3">
            <a:alphaModFix amt="50000"/>
          </a:blip>
          <a:srcRect t="16738" b="41075"/>
          <a:stretch/>
        </p:blipFill>
        <p:spPr>
          <a:xfrm>
            <a:off x="20" y="1"/>
            <a:ext cx="12191980" cy="6857999"/>
          </a:xfrm>
          <a:prstGeom prst="rect">
            <a:avLst/>
          </a:prstGeom>
        </p:spPr>
      </p:pic>
      <p:sp>
        <p:nvSpPr>
          <p:cNvPr id="2" name="Titel 1">
            <a:extLst>
              <a:ext uri="{FF2B5EF4-FFF2-40B4-BE49-F238E27FC236}">
                <a16:creationId xmlns:a16="http://schemas.microsoft.com/office/drawing/2014/main" id="{90A748A3-4314-4E3D-87C0-40ADE6BA153B}"/>
              </a:ext>
            </a:extLst>
          </p:cNvPr>
          <p:cNvSpPr>
            <a:spLocks noGrp="1"/>
          </p:cNvSpPr>
          <p:nvPr>
            <p:ph type="ctrTitle"/>
          </p:nvPr>
        </p:nvSpPr>
        <p:spPr>
          <a:xfrm>
            <a:off x="1524000" y="1122362"/>
            <a:ext cx="9144000" cy="2900518"/>
          </a:xfrm>
        </p:spPr>
        <p:txBody>
          <a:bodyPr>
            <a:normAutofit/>
          </a:bodyPr>
          <a:lstStyle/>
          <a:p>
            <a:r>
              <a:rPr lang="de-AT">
                <a:solidFill>
                  <a:srgbClr val="FFFFFF"/>
                </a:solidFill>
              </a:rPr>
              <a:t>Danke für eure Aufmerksamkeit</a:t>
            </a:r>
          </a:p>
        </p:txBody>
      </p:sp>
    </p:spTree>
    <p:extLst>
      <p:ext uri="{BB962C8B-B14F-4D97-AF65-F5344CB8AC3E}">
        <p14:creationId xmlns:p14="http://schemas.microsoft.com/office/powerpoint/2010/main" val="39360474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Words>
  <Application>Microsoft Office PowerPoint</Application>
  <PresentationFormat>Breitbild</PresentationFormat>
  <Paragraphs>38</Paragraphs>
  <Slides>7</Slides>
  <Notes>7</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vt:lpstr>
      <vt:lpstr>Zugsimulator</vt:lpstr>
      <vt:lpstr>Team</vt:lpstr>
      <vt:lpstr>Grobe Ziele</vt:lpstr>
      <vt:lpstr>Bereits erledigt</vt:lpstr>
      <vt:lpstr>In Arbeit</vt:lpstr>
      <vt:lpstr>Nächste Schritte</vt:lpstr>
      <vt:lpstr>Danke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Zugsimulator</dc:title>
  <dc:creator>leon.steinmetz@htlstp.at</dc:creator>
  <cp:lastModifiedBy>leon.steinmetz@htlstp.at</cp:lastModifiedBy>
  <cp:revision>3</cp:revision>
  <dcterms:created xsi:type="dcterms:W3CDTF">2022-04-01T06:05:21Z</dcterms:created>
  <dcterms:modified xsi:type="dcterms:W3CDTF">2022-04-29T12:12:05Z</dcterms:modified>
</cp:coreProperties>
</file>