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2D4-1551-3215-6325-9E1262113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D5D11-42F5-FADD-03B5-B3E8BAB02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CC449-C9E8-F937-FAB0-56CD7E62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75C4-3E19-498A-812F-2AF858902DCE}" type="datetimeFigureOut">
              <a:rPr lang="en-SG" smtClean="0"/>
              <a:t>9/4/2023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6EC6B-B7A6-5550-931A-F5D4F0CC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B80E1-F084-ADFB-062A-9B44EDBF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EAC4-DABD-42E9-BB2E-EA9E457D83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4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3C73-1E33-B9C5-D9FE-182B2586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A3D4D-7661-0BDB-0C1B-B6337A0BC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610AC-DBFA-55EE-D0D4-2B105B26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75C4-3E19-498A-812F-2AF858902DCE}" type="datetimeFigureOut">
              <a:rPr lang="en-SG" smtClean="0"/>
              <a:t>9/4/2023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4264B-114C-8373-D587-193DB9F4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C5530-043F-FC30-ECC5-D2305F9F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EAC4-DABD-42E9-BB2E-EA9E457D83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277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1675D-B10A-105A-DB65-E9781E056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6E018-25FE-25CE-BCA6-DED5CD4C8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45506-E342-D695-1AC9-9C79A557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75C4-3E19-498A-812F-2AF858902DCE}" type="datetimeFigureOut">
              <a:rPr lang="en-SG" smtClean="0"/>
              <a:t>9/4/2023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C981E-B33E-B513-7CBE-97F1F9B2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B0E6E-C470-F3F0-E933-1EABA35D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EAC4-DABD-42E9-BB2E-EA9E457D83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091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CA7E-1146-81C8-289B-C401525B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6235-BC37-9032-3429-78D196646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69D5B-A75B-5F3B-7924-0087AFFA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75C4-3E19-498A-812F-2AF858902DCE}" type="datetimeFigureOut">
              <a:rPr lang="en-SG" smtClean="0"/>
              <a:t>9/4/2023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27EF1-C1BD-005D-9683-67992346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E84-5630-DB13-336C-41A3C366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EAC4-DABD-42E9-BB2E-EA9E457D83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785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3650-A88B-4186-1187-7C581AF5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4669C-15E7-AEB1-C490-AAB708C3B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3B544-A8E5-93DE-B4E7-2FC006C9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75C4-3E19-498A-812F-2AF858902DCE}" type="datetimeFigureOut">
              <a:rPr lang="en-SG" smtClean="0"/>
              <a:t>9/4/2023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E5FD3-C4F8-8951-407C-309A1D65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63E8-E1E1-4FFA-9BBC-4B9C7A3E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EAC4-DABD-42E9-BB2E-EA9E457D83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76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3CC8-CFF0-341C-47A4-2D45B09D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E2DC-9EE5-21EA-02A9-642E7983B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72711-9F68-AAF6-F04F-BD919FD54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525EB-1EF4-C5A1-9BAE-8C3C2155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75C4-3E19-498A-812F-2AF858902DCE}" type="datetimeFigureOut">
              <a:rPr lang="en-SG" smtClean="0"/>
              <a:t>9/4/2023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0F2B6-F82D-8D88-239C-2885CDD5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35A84-C762-A0C8-0777-E5A74C7C9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EAC4-DABD-42E9-BB2E-EA9E457D83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317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FF3F-D0C4-0638-F2C4-35A71AC3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462D1-9261-4A4C-8AD2-C0E536685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EE5BC-FDC8-272C-DCB3-2BD2761DA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E2B02-1EB5-D945-B401-3A3A35CFA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BB810-0E29-F889-A663-D65DE8B38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B3CBE-FB23-E6C3-C08A-ABD6D650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75C4-3E19-498A-812F-2AF858902DCE}" type="datetimeFigureOut">
              <a:rPr lang="en-SG" smtClean="0"/>
              <a:t>9/4/2023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AEF56-5315-9D39-5742-41CEF6CB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61553-9914-9D98-FA80-77B94710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EAC4-DABD-42E9-BB2E-EA9E457D83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002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DF05-F1D6-174B-CDD0-383FA1F7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6D8DA-D52D-061D-5F7B-E7979FA0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75C4-3E19-498A-812F-2AF858902DCE}" type="datetimeFigureOut">
              <a:rPr lang="en-SG" smtClean="0"/>
              <a:t>9/4/2023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C80BF-E5D0-7CD7-7101-D12A18FE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8330B-5F06-3599-FF4E-EF059775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EAC4-DABD-42E9-BB2E-EA9E457D83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147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DEC83-C0B4-41E2-0E9C-73247F6F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75C4-3E19-498A-812F-2AF858902DCE}" type="datetimeFigureOut">
              <a:rPr lang="en-SG" smtClean="0"/>
              <a:t>9/4/2023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0C596-1D92-67EB-85B0-C574D6B1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8F15D-2551-DA40-7A71-94468A76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EAC4-DABD-42E9-BB2E-EA9E457D83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988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8447-9539-D95B-FABE-DC2AD043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59DB-041A-AEFC-A8F2-CD85D617B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48C60-5226-B56C-E335-39228C461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DCC8E-86BB-7EE5-555B-8110B53F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75C4-3E19-498A-812F-2AF858902DCE}" type="datetimeFigureOut">
              <a:rPr lang="en-SG" smtClean="0"/>
              <a:t>9/4/2023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3890A-0CE5-A8FF-6CDA-83B9752C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731AE-4880-356E-1D36-CAC0F88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EAC4-DABD-42E9-BB2E-EA9E457D83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750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9D43-94AC-D2BA-3181-40D44506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AE498-A8CC-F0B6-0226-0B42005D2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124B0-39ED-03FA-A599-858A8F28D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17083-A25B-C1C5-057B-41A254E7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75C4-3E19-498A-812F-2AF858902DCE}" type="datetimeFigureOut">
              <a:rPr lang="en-SG" smtClean="0"/>
              <a:t>9/4/2023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357B8-87FC-8F03-D3BF-A49BA952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3F345-9B0E-CEB0-9D3E-48E3A4F3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DEAC4-DABD-42E9-BB2E-EA9E457D83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309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9243C-D1DA-20A6-619A-1CD09DD2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00C5B-3E13-AEBC-8522-5658EF197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84BBE-55C1-DBA4-D45A-AA3F5B228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675C4-3E19-498A-812F-2AF858902DCE}" type="datetimeFigureOut">
              <a:rPr lang="en-SG" smtClean="0"/>
              <a:t>9/4/2023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CE013-CAF0-3C88-E565-E2F22B0E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A3D02-C0EE-9763-8CF1-39DC4871A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DEAC4-DABD-42E9-BB2E-EA9E457D83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01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C45DD0F-C576-0DA5-119E-35C772EC4646}"/>
              </a:ext>
            </a:extLst>
          </p:cNvPr>
          <p:cNvGrpSpPr/>
          <p:nvPr/>
        </p:nvGrpSpPr>
        <p:grpSpPr>
          <a:xfrm>
            <a:off x="0" y="134754"/>
            <a:ext cx="3780000" cy="2192635"/>
            <a:chOff x="327091" y="1007850"/>
            <a:chExt cx="4848847" cy="211023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0942B17-5A0D-716B-0816-0EDBC3178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91" y="1007850"/>
              <a:ext cx="4848847" cy="211023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48E14D-CE33-21BE-D5B2-FA05E5018AE8}"/>
                </a:ext>
              </a:extLst>
            </p:cNvPr>
            <p:cNvSpPr txBox="1"/>
            <p:nvPr/>
          </p:nvSpPr>
          <p:spPr>
            <a:xfrm>
              <a:off x="1364012" y="1007850"/>
              <a:ext cx="2775005" cy="270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900" u="sng" dirty="0">
                  <a:latin typeface="Arial" panose="020B0604020202020204" pitchFamily="34" charset="0"/>
                  <a:cs typeface="Arial" panose="020B0604020202020204" pitchFamily="34" charset="0"/>
                </a:rPr>
                <a:t>Linear Regression: Age against G3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788B33-CC03-4034-74D3-9A60F984182D}"/>
              </a:ext>
            </a:extLst>
          </p:cNvPr>
          <p:cNvGrpSpPr/>
          <p:nvPr/>
        </p:nvGrpSpPr>
        <p:grpSpPr>
          <a:xfrm>
            <a:off x="0" y="4720429"/>
            <a:ext cx="3780000" cy="2137571"/>
            <a:chOff x="6096000" y="562714"/>
            <a:chExt cx="5593979" cy="213117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65C682-3AA4-A151-5AED-2F7C87F79BA2}"/>
                </a:ext>
              </a:extLst>
            </p:cNvPr>
            <p:cNvGrpSpPr/>
            <p:nvPr/>
          </p:nvGrpSpPr>
          <p:grpSpPr>
            <a:xfrm>
              <a:off x="6096000" y="583659"/>
              <a:ext cx="5593979" cy="2110234"/>
              <a:chOff x="138113" y="1654366"/>
              <a:chExt cx="10777867" cy="3860609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ECFDE37B-A3CA-E79F-3BC0-D7761BBE63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113" y="1654366"/>
                <a:ext cx="7405687" cy="38606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4A6FEAD-78CD-1054-9500-4FEEF905B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5650" y="1695297"/>
                <a:ext cx="3810330" cy="3733953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20A532-0328-09F9-CFF6-9A5AA276B2AA}"/>
                </a:ext>
              </a:extLst>
            </p:cNvPr>
            <p:cNvSpPr txBox="1"/>
            <p:nvPr/>
          </p:nvSpPr>
          <p:spPr>
            <a:xfrm>
              <a:off x="7217466" y="562714"/>
              <a:ext cx="3390435" cy="2301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SG" sz="900" u="sng" dirty="0">
                  <a:latin typeface="Arial" panose="020B0604020202020204" pitchFamily="34" charset="0"/>
                  <a:cs typeface="Arial" panose="020B0604020202020204" pitchFamily="34" charset="0"/>
                </a:rPr>
                <a:t>Boxplot: School Support against G3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4204A2-6232-7DA3-02CC-B9EC2A3FF4DA}"/>
              </a:ext>
            </a:extLst>
          </p:cNvPr>
          <p:cNvGrpSpPr/>
          <p:nvPr/>
        </p:nvGrpSpPr>
        <p:grpSpPr>
          <a:xfrm>
            <a:off x="4206000" y="4698000"/>
            <a:ext cx="3780000" cy="2160000"/>
            <a:chOff x="6003234" y="2913695"/>
            <a:chExt cx="5865661" cy="219418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B7CFB4E-8979-F4A2-C9A2-DCC3793FAAA1}"/>
                </a:ext>
              </a:extLst>
            </p:cNvPr>
            <p:cNvGrpSpPr/>
            <p:nvPr/>
          </p:nvGrpSpPr>
          <p:grpSpPr>
            <a:xfrm>
              <a:off x="6003234" y="2997642"/>
              <a:ext cx="5865661" cy="2110234"/>
              <a:chOff x="5936974" y="2997642"/>
              <a:chExt cx="5931922" cy="2220746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D3C2B75-C30D-0532-FF9B-325E8EFE1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36974" y="2997642"/>
                <a:ext cx="3875245" cy="2220746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A166F3A-6BFE-BF1B-6CAC-B91A2C4F56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058"/>
              <a:stretch/>
            </p:blipFill>
            <p:spPr>
              <a:xfrm>
                <a:off x="9771450" y="3076304"/>
                <a:ext cx="2097446" cy="1929600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BC622D-5EF8-BF62-B5CE-4A357B4967B5}"/>
                </a:ext>
              </a:extLst>
            </p:cNvPr>
            <p:cNvSpPr txBox="1"/>
            <p:nvPr/>
          </p:nvSpPr>
          <p:spPr>
            <a:xfrm>
              <a:off x="7571890" y="2913695"/>
              <a:ext cx="2775005" cy="309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900" u="sng" dirty="0">
                  <a:latin typeface="Arial" panose="020B0604020202020204" pitchFamily="34" charset="0"/>
                  <a:cs typeface="Arial" panose="020B0604020202020204" pitchFamily="34" charset="0"/>
                </a:rPr>
                <a:t>Boxplot: Sex against G3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70D4D1-AEE3-47FA-8A22-D848B5A87187}"/>
              </a:ext>
            </a:extLst>
          </p:cNvPr>
          <p:cNvGrpSpPr/>
          <p:nvPr/>
        </p:nvGrpSpPr>
        <p:grpSpPr>
          <a:xfrm>
            <a:off x="4206000" y="94203"/>
            <a:ext cx="3780000" cy="2160000"/>
            <a:chOff x="507619" y="2924833"/>
            <a:chExt cx="4983912" cy="191814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7215B07-780F-7D21-FC8A-BCCA8FCF1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619" y="3044500"/>
              <a:ext cx="4983912" cy="179847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220A09-FCE5-53F8-E52B-F74F9CA4F190}"/>
                </a:ext>
              </a:extLst>
            </p:cNvPr>
            <p:cNvSpPr txBox="1"/>
            <p:nvPr/>
          </p:nvSpPr>
          <p:spPr>
            <a:xfrm>
              <a:off x="1450710" y="2924833"/>
              <a:ext cx="33382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900" u="sng" dirty="0">
                  <a:latin typeface="Arial" panose="020B0604020202020204" pitchFamily="34" charset="0"/>
                  <a:cs typeface="Arial" panose="020B0604020202020204" pitchFamily="34" charset="0"/>
                </a:rPr>
                <a:t>Boxplot: Mother’s education against G3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2BD70F-C7AC-78CD-5B9A-EB547527EEC0}"/>
              </a:ext>
            </a:extLst>
          </p:cNvPr>
          <p:cNvGrpSpPr/>
          <p:nvPr/>
        </p:nvGrpSpPr>
        <p:grpSpPr>
          <a:xfrm>
            <a:off x="4206000" y="2414877"/>
            <a:ext cx="3780000" cy="2240580"/>
            <a:chOff x="3925571" y="2414877"/>
            <a:chExt cx="3780000" cy="16768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CEBA8C1-FD18-5201-2DDE-63D2DD71C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25571" y="2633261"/>
              <a:ext cx="3780000" cy="145844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AFA12EE-701B-29D0-7650-010DC80CB73E}"/>
                </a:ext>
              </a:extLst>
            </p:cNvPr>
            <p:cNvSpPr txBox="1"/>
            <p:nvPr/>
          </p:nvSpPr>
          <p:spPr>
            <a:xfrm>
              <a:off x="4647604" y="2414877"/>
              <a:ext cx="25318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900" u="sng" dirty="0">
                  <a:latin typeface="Arial" panose="020B0604020202020204" pitchFamily="34" charset="0"/>
                  <a:cs typeface="Arial" panose="020B0604020202020204" pitchFamily="34" charset="0"/>
                </a:rPr>
                <a:t>Boxplot: Father’s education against G3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C1F3229-34C7-6333-C93B-10F95360006A}"/>
              </a:ext>
            </a:extLst>
          </p:cNvPr>
          <p:cNvGrpSpPr/>
          <p:nvPr/>
        </p:nvGrpSpPr>
        <p:grpSpPr>
          <a:xfrm>
            <a:off x="8412000" y="82800"/>
            <a:ext cx="3780000" cy="2077200"/>
            <a:chOff x="8412000" y="82800"/>
            <a:chExt cx="3780000" cy="207720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5DE983C-E419-C18B-0CBB-CEC28A7E1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12000" y="82800"/>
              <a:ext cx="3780000" cy="20772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1C9EA5-D02E-EC34-7B3F-018DB06B46A0}"/>
                </a:ext>
              </a:extLst>
            </p:cNvPr>
            <p:cNvSpPr txBox="1"/>
            <p:nvPr/>
          </p:nvSpPr>
          <p:spPr>
            <a:xfrm>
              <a:off x="9036060" y="82800"/>
              <a:ext cx="25318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900" u="sng" dirty="0">
                  <a:latin typeface="Arial" panose="020B0604020202020204" pitchFamily="34" charset="0"/>
                  <a:cs typeface="Arial" panose="020B0604020202020204" pitchFamily="34" charset="0"/>
                </a:rPr>
                <a:t>Boxplot: Mother’s job against G3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E6A2B532-9671-A439-33BB-96A2363A12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3797" y="2495720"/>
            <a:ext cx="3818203" cy="207719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ABE709C-C121-9AA4-4D4A-E3283191ADEF}"/>
              </a:ext>
            </a:extLst>
          </p:cNvPr>
          <p:cNvSpPr txBox="1"/>
          <p:nvPr/>
        </p:nvSpPr>
        <p:spPr>
          <a:xfrm>
            <a:off x="9036060" y="2398495"/>
            <a:ext cx="25318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u="sng" dirty="0">
                <a:latin typeface="Arial" panose="020B0604020202020204" pitchFamily="34" charset="0"/>
                <a:cs typeface="Arial" panose="020B0604020202020204" pitchFamily="34" charset="0"/>
              </a:rPr>
              <a:t>Boxplot: Father’s job against G3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D9AEEC-C7CF-346A-0039-B24849B69276}"/>
              </a:ext>
            </a:extLst>
          </p:cNvPr>
          <p:cNvGrpSpPr/>
          <p:nvPr/>
        </p:nvGrpSpPr>
        <p:grpSpPr>
          <a:xfrm>
            <a:off x="0" y="2374388"/>
            <a:ext cx="3876243" cy="2109224"/>
            <a:chOff x="0" y="4748776"/>
            <a:chExt cx="3876243" cy="210922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89DCD78-D755-E1CB-CC8A-96AFE12D4E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916444"/>
              <a:ext cx="3876243" cy="1941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BB50560-6A6E-A24B-51A0-80C2487BF07D}"/>
                </a:ext>
              </a:extLst>
            </p:cNvPr>
            <p:cNvSpPr txBox="1"/>
            <p:nvPr/>
          </p:nvSpPr>
          <p:spPr>
            <a:xfrm>
              <a:off x="820816" y="4748776"/>
              <a:ext cx="229100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SG" sz="900" u="sng" dirty="0">
                  <a:latin typeface="Arial" panose="020B0604020202020204" pitchFamily="34" charset="0"/>
                  <a:cs typeface="Arial" panose="020B0604020202020204" pitchFamily="34" charset="0"/>
                </a:rPr>
                <a:t>Histogram: School Support against G3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E47D4E7-0947-F973-4388-03C3EAB7323B}"/>
              </a:ext>
            </a:extLst>
          </p:cNvPr>
          <p:cNvGrpSpPr/>
          <p:nvPr/>
        </p:nvGrpSpPr>
        <p:grpSpPr>
          <a:xfrm>
            <a:off x="8412000" y="4716728"/>
            <a:ext cx="3780000" cy="2141272"/>
            <a:chOff x="3932639" y="-1236238"/>
            <a:chExt cx="9645842" cy="442561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189D43F-B2A1-9EA9-27FA-46DBB0FE84AD}"/>
                </a:ext>
              </a:extLst>
            </p:cNvPr>
            <p:cNvGrpSpPr/>
            <p:nvPr/>
          </p:nvGrpSpPr>
          <p:grpSpPr>
            <a:xfrm>
              <a:off x="3932639" y="-1236238"/>
              <a:ext cx="9645842" cy="4425614"/>
              <a:chOff x="-2136470" y="401029"/>
              <a:chExt cx="15787153" cy="6351138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2CDF4149-5F46-27BC-DD78-69EE1AA00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2136470" y="401029"/>
                <a:ext cx="10344298" cy="6351138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ADD56B3A-67E8-56A1-3DAF-42F6A513DD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7877"/>
              <a:stretch/>
            </p:blipFill>
            <p:spPr>
              <a:xfrm>
                <a:off x="8207828" y="1024204"/>
                <a:ext cx="5442855" cy="4919587"/>
              </a:xfrm>
              <a:prstGeom prst="rect">
                <a:avLst/>
              </a:prstGeom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74095F9-9B43-7AE3-2062-CEA10831DA9B}"/>
                </a:ext>
              </a:extLst>
            </p:cNvPr>
            <p:cNvSpPr txBox="1"/>
            <p:nvPr/>
          </p:nvSpPr>
          <p:spPr>
            <a:xfrm>
              <a:off x="6300923" y="-1234379"/>
              <a:ext cx="4645930" cy="477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900" u="sng" dirty="0">
                  <a:latin typeface="Arial" panose="020B0604020202020204" pitchFamily="34" charset="0"/>
                  <a:cs typeface="Arial" panose="020B0604020202020204" pitchFamily="34" charset="0"/>
                </a:rPr>
                <a:t>Boxplot: Address against G3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63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 Er Cai</dc:creator>
  <cp:lastModifiedBy>Xue Er Cai</cp:lastModifiedBy>
  <cp:revision>2</cp:revision>
  <dcterms:created xsi:type="dcterms:W3CDTF">2023-04-09T06:43:18Z</dcterms:created>
  <dcterms:modified xsi:type="dcterms:W3CDTF">2023-04-09T07:39:42Z</dcterms:modified>
</cp:coreProperties>
</file>