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880" r:id="rId3"/>
    <p:sldId id="919" r:id="rId4"/>
    <p:sldId id="918" r:id="rId5"/>
    <p:sldId id="917" r:id="rId6"/>
    <p:sldId id="916" r:id="rId7"/>
    <p:sldId id="900" r:id="rId8"/>
    <p:sldId id="904" r:id="rId9"/>
    <p:sldId id="9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4E8F00"/>
    <a:srgbClr val="9452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3928"/>
  </p:normalViewPr>
  <p:slideViewPr>
    <p:cSldViewPr snapToGrid="0" snapToObjects="1">
      <p:cViewPr varScale="1">
        <p:scale>
          <a:sx n="110" d="100"/>
          <a:sy n="110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/3100s20Syllabus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58900"/>
            <a:ext cx="63627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21525-9707-3A44-9568-F80557CF27AB}"/>
              </a:ext>
            </a:extLst>
          </p:cNvPr>
          <p:cNvSpPr txBox="1"/>
          <p:nvPr/>
        </p:nvSpPr>
        <p:spPr>
          <a:xfrm flipH="1">
            <a:off x="2914650" y="5576891"/>
            <a:ext cx="72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What is the language of this NFA?</a:t>
            </a:r>
          </a:p>
          <a:p>
            <a:r>
              <a:rPr lang="en-US" dirty="0"/>
              <a:t>Let’s convert this to an RE and check our work against this RE</a:t>
            </a:r>
          </a:p>
        </p:txBody>
      </p:sp>
    </p:spTree>
    <p:extLst>
      <p:ext uri="{BB962C8B-B14F-4D97-AF65-F5344CB8AC3E}">
        <p14:creationId xmlns:p14="http://schemas.microsoft.com/office/powerpoint/2010/main" val="12945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1054100"/>
            <a:ext cx="3176666" cy="2067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21525-9707-3A44-9568-F80557CF27AB}"/>
              </a:ext>
            </a:extLst>
          </p:cNvPr>
          <p:cNvSpPr txBox="1"/>
          <p:nvPr/>
        </p:nvSpPr>
        <p:spPr>
          <a:xfrm flipH="1">
            <a:off x="4694682" y="1054100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conversion: Results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3399388" cy="2211977"/>
          </a:xfrm>
          <a:prstGeom prst="rect">
            <a:avLst/>
          </a:prstGeom>
        </p:spPr>
      </p:pic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4F9A6EF2-08B4-3B4E-8F56-B8C4DE9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7" y="3677395"/>
            <a:ext cx="5334757" cy="1894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EF872-BC6A-2F45-848B-BCF32F290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3938"/>
            <a:ext cx="5264900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Another example of NFA to RE</a:t>
            </a:r>
          </a:p>
        </p:txBody>
      </p:sp>
      <p:pic>
        <p:nvPicPr>
          <p:cNvPr id="4" name="Picture 3" descr="A picture containing object, indoor, wall, clock&#10;&#10;Description automatically generated">
            <a:extLst>
              <a:ext uri="{FF2B5EF4-FFF2-40B4-BE49-F238E27FC236}">
                <a16:creationId xmlns:a16="http://schemas.microsoft.com/office/drawing/2014/main" id="{6104DC7E-7971-784B-87DF-5BD77931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6" y="957943"/>
            <a:ext cx="4341114" cy="1917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AE6B9-4DE5-0A4E-A767-211C169B0617}"/>
              </a:ext>
            </a:extLst>
          </p:cNvPr>
          <p:cNvSpPr txBox="1"/>
          <p:nvPr/>
        </p:nvSpPr>
        <p:spPr>
          <a:xfrm flipH="1">
            <a:off x="5437632" y="870958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1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One more example of RE -&gt; NFA -&gt; DFA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3036C-F3D9-0B4F-B431-BE502E59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AB298-7390-784F-B246-C39D69F748F1}"/>
              </a:ext>
            </a:extLst>
          </p:cNvPr>
          <p:cNvSpPr txBox="1"/>
          <p:nvPr/>
        </p:nvSpPr>
        <p:spPr>
          <a:xfrm flipH="1">
            <a:off x="707136" y="957943"/>
            <a:ext cx="5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ac* + </a:t>
            </a:r>
            <a:r>
              <a:rPr lang="en-US" sz="2400" dirty="0" err="1">
                <a:solidFill>
                  <a:srgbClr val="0432FF"/>
                </a:solidFill>
              </a:rPr>
              <a:t>acd</a:t>
            </a:r>
            <a:r>
              <a:rPr lang="en-US" sz="2400" dirty="0">
                <a:solidFill>
                  <a:srgbClr val="0432FF"/>
                </a:solidFill>
              </a:rPr>
              <a:t>*, </a:t>
            </a:r>
            <a:r>
              <a:rPr lang="en-US" sz="2400" dirty="0"/>
              <a:t>simplified as </a:t>
            </a:r>
            <a:r>
              <a:rPr lang="en-US" sz="2400" dirty="0">
                <a:solidFill>
                  <a:srgbClr val="0432FF"/>
                </a:solidFill>
              </a:rPr>
              <a:t>a(c*+cd*)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3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way to compare two REs using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r>
              <a:rPr lang="en-US" dirty="0"/>
              <a:t>( (00*1)* + 11*01)*</a:t>
            </a:r>
          </a:p>
          <a:p>
            <a:r>
              <a:rPr lang="en-US" dirty="0"/>
              <a:t>( 00*1 + (11*01)*)*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out by developing a min DFA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iso_dfa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33AD5-7D95-6847-B4D7-F1B9E99B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22" y="983412"/>
            <a:ext cx="6184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(by hand)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 00*1  )*</a:t>
            </a:r>
          </a:p>
          <a:p>
            <a:endParaRPr lang="en-US" dirty="0"/>
          </a:p>
          <a:p>
            <a:r>
              <a:rPr lang="en-US" dirty="0"/>
              <a:t>(  0 (0+1)* 1  )*</a:t>
            </a:r>
          </a:p>
        </p:txBody>
      </p:sp>
    </p:spTree>
    <p:extLst>
      <p:ext uri="{BB962C8B-B14F-4D97-AF65-F5344CB8AC3E}">
        <p14:creationId xmlns:p14="http://schemas.microsoft.com/office/powerpoint/2010/main" val="24252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</a:t>
            </a:r>
            <a:r>
              <a:rPr lang="en-US"/>
              <a:t>by hand)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endParaRPr lang="en-US" dirty="0"/>
          </a:p>
          <a:p>
            <a:r>
              <a:rPr lang="en-US" dirty="0"/>
              <a:t>(0 (0+1)* 1 + 11*01)*</a:t>
            </a:r>
          </a:p>
        </p:txBody>
      </p:sp>
    </p:spTree>
    <p:extLst>
      <p:ext uri="{BB962C8B-B14F-4D97-AF65-F5344CB8AC3E}">
        <p14:creationId xmlns:p14="http://schemas.microsoft.com/office/powerpoint/2010/main" val="36498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12780</TotalTime>
  <Words>181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Office Theme</vt:lpstr>
      <vt:lpstr>CS 3100, Models of Computation, Spring 20, Lec 10</vt:lpstr>
      <vt:lpstr>NFA to RE conversion</vt:lpstr>
      <vt:lpstr>NFA to RE conversion</vt:lpstr>
      <vt:lpstr>NFA to RE conversion: Results</vt:lpstr>
      <vt:lpstr>Another example of NFA to RE</vt:lpstr>
      <vt:lpstr>One more example of RE -&gt; NFA -&gt; DFA</vt:lpstr>
      <vt:lpstr>One way to compare two REs using tools</vt:lpstr>
      <vt:lpstr>Compare these RE pairwise (by hand)</vt:lpstr>
      <vt:lpstr>Compare these RE pairwise (by hand)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498</cp:revision>
  <cp:lastPrinted>2019-09-12T15:19:07Z</cp:lastPrinted>
  <dcterms:created xsi:type="dcterms:W3CDTF">2017-08-23T19:27:01Z</dcterms:created>
  <dcterms:modified xsi:type="dcterms:W3CDTF">2020-09-12T23:31:42Z</dcterms:modified>
</cp:coreProperties>
</file>