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20"/>
  </p:notesMasterIdLst>
  <p:sldIdLst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3FAD2-47D9-4666-BB34-65904AC504DE}" type="datetimeFigureOut">
              <a:rPr lang="it-IT" smtClean="0"/>
              <a:t>13/06/2016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6C793-6F6A-4C20-BB0B-6E8C286D72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85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 eaLnBrk="1" hangingPunct="1">
              <a:spcBef>
                <a:spcPct val="0"/>
              </a:spcBef>
              <a:buFont typeface="Arial" pitchFamily="34" charset="0"/>
              <a:buChar char="•"/>
            </a:pP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438B0-E77C-4EDC-AE37-E349D6B9C1B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6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851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79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635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695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695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84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67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553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79" y="388438"/>
            <a:ext cx="11153787" cy="553998"/>
          </a:xfrm>
          <a:prstGeom prst="rect">
            <a:avLst/>
          </a:prstGeom>
        </p:spPr>
        <p:txBody>
          <a:bodyPr lIns="0"/>
          <a:lstStyle>
            <a:lvl1pPr>
              <a:defRPr lang="en-US" sz="4000" b="0" kern="1200" cap="none" spc="-100" baseline="0" dirty="0">
                <a:ln w="3175">
                  <a:noFill/>
                </a:ln>
                <a:solidFill>
                  <a:schemeClr val="accent4">
                    <a:lumMod val="50000"/>
                    <a:alpha val="99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 rot="10800000" flipV="1">
            <a:off x="-6" y="6392422"/>
            <a:ext cx="12192002" cy="4655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1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517" y="6474501"/>
            <a:ext cx="731711" cy="26662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55443" y="6588546"/>
            <a:ext cx="102175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211"/>
            <a:fld id="{D1FDF147-A34E-4605-92D6-A58348E56B3A}" type="slidenum">
              <a:rPr lang="en-US" sz="900">
                <a:solidFill>
                  <a:srgbClr val="FFFFFF">
                    <a:alpha val="99000"/>
                  </a:srgbClr>
                </a:solidFill>
              </a:rPr>
              <a:pPr defTabSz="914211"/>
              <a:t>‹#›</a:t>
            </a:fld>
            <a:endParaRPr lang="en-US" sz="900" dirty="0" err="1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21344" y="1188720"/>
            <a:ext cx="11149439" cy="5029200"/>
          </a:xfrm>
          <a:prstGeom prst="rect">
            <a:avLst/>
          </a:prstGeom>
        </p:spPr>
        <p:txBody>
          <a:bodyPr lIns="0" rIns="0"/>
          <a:lstStyle>
            <a:lvl1pPr>
              <a:defRPr spc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079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7" y="1849611"/>
            <a:ext cx="11148647" cy="117494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236" y="3024555"/>
            <a:ext cx="11148647" cy="7121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311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128" y="2345907"/>
            <a:ext cx="3874895" cy="202387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669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08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003787" y="6128236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Milano,</a:t>
            </a:r>
            <a:r>
              <a:rPr lang="it-IT" baseline="0" dirty="0">
                <a:solidFill>
                  <a:schemeClr val="bg1"/>
                </a:solidFill>
              </a:rPr>
              <a:t> 13 Giugno 2016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054" y="6082070"/>
            <a:ext cx="4421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#TecHeroes loves GameDev Tour</a:t>
            </a:r>
          </a:p>
        </p:txBody>
      </p:sp>
    </p:spTree>
    <p:extLst>
      <p:ext uri="{BB962C8B-B14F-4D97-AF65-F5344CB8AC3E}">
        <p14:creationId xmlns:p14="http://schemas.microsoft.com/office/powerpoint/2010/main" val="333398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60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D5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221" y="6665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207" y="4062046"/>
            <a:ext cx="4970585" cy="2795954"/>
          </a:xfrm>
          <a:prstGeom prst="rect">
            <a:avLst/>
          </a:prstGeom>
          <a:effectLst>
            <a:softEdge rad="0"/>
          </a:effectLst>
        </p:spPr>
      </p:pic>
      <p:sp>
        <p:nvSpPr>
          <p:cNvPr id="16" name="TextBox 15"/>
          <p:cNvSpPr txBox="1"/>
          <p:nvPr userDrawn="1"/>
        </p:nvSpPr>
        <p:spPr>
          <a:xfrm>
            <a:off x="167054" y="6082070"/>
            <a:ext cx="4421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#TecHeroes loves GameDev Tour</a:t>
            </a:r>
          </a:p>
        </p:txBody>
      </p:sp>
    </p:spTree>
    <p:extLst>
      <p:ext uri="{BB962C8B-B14F-4D97-AF65-F5344CB8AC3E}">
        <p14:creationId xmlns:p14="http://schemas.microsoft.com/office/powerpoint/2010/main" val="387472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va.microsoft.com/it-it/training-courses/corso-introduttivo-allo-sviluppo-di-videogame-con-unity-5-14694?l=x76MnGauB_450551317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hyperlink" Target="https://na01.safelinks.protection.outlook.com/?url=https%3a%2f%2fwww.gamestop.it%2fXboxONE%2fGames%2f93815%2fxbox-one-1-tb-halo-5-guardians-esclusiva-gamestop&amp;data=01%7c01%7cnicasti%40064d.mgd.microsoft.com%7ce3415085839e46426bef08d391096059%7c72f988bf86f141af91ab2d7cd011db47%7c1&amp;sdata=xWo785QsRQchYc2HGi3IvHy3LlFTtyjXTxCrkWxtxFA%3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5" y="1849611"/>
            <a:ext cx="11764736" cy="1174943"/>
          </a:xfrm>
        </p:spPr>
        <p:txBody>
          <a:bodyPr>
            <a:normAutofit fontScale="90000"/>
          </a:bodyPr>
          <a:lstStyle/>
          <a:p>
            <a:r>
              <a:rPr lang="it-IT" dirty="0"/>
              <a:t>Introduzione allo sviluppo con  Unity3d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extBox 4"/>
          <p:cNvSpPr txBox="1"/>
          <p:nvPr/>
        </p:nvSpPr>
        <p:spPr>
          <a:xfrm>
            <a:off x="1482404" y="4334752"/>
            <a:ext cx="506895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Marcello Marchetti</a:t>
            </a:r>
          </a:p>
          <a:p>
            <a:r>
              <a:rPr lang="it-IT" i="1" dirty="0">
                <a:solidFill>
                  <a:schemeClr val="bg1"/>
                </a:solidFill>
              </a:rPr>
              <a:t>Senior Technical Evangelist, Microsoft</a:t>
            </a:r>
          </a:p>
          <a:p>
            <a:r>
              <a:rPr lang="it-IT" sz="2000" dirty="0">
                <a:solidFill>
                  <a:schemeClr val="bg1"/>
                </a:solidFill>
              </a:rPr>
              <a:t>@marcello_twit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5" y="4050134"/>
            <a:ext cx="1245639" cy="1270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64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DEMO</a:t>
            </a:r>
            <a:br>
              <a:rPr lang="it-IT" dirty="0"/>
            </a:br>
            <a:r>
              <a:rPr lang="it-IT" sz="2200" dirty="0"/>
              <a:t>GameObject, Scene, Component, Prefab</a:t>
            </a:r>
          </a:p>
        </p:txBody>
      </p:sp>
    </p:spTree>
    <p:extLst>
      <p:ext uri="{BB962C8B-B14F-4D97-AF65-F5344CB8AC3E}">
        <p14:creationId xmlns:p14="http://schemas.microsoft.com/office/powerpoint/2010/main" val="174264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Fisica e Collisioni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3200" dirty="0">
                <a:cs typeface="Segoe UI" panose="020B0502040204020203" pitchFamily="34" charset="0"/>
              </a:rPr>
              <a:t>Physics 2D vs 3D</a:t>
            </a:r>
          </a:p>
          <a:p>
            <a:pPr lvl="1"/>
            <a:r>
              <a:rPr lang="it-IT" sz="3200" dirty="0">
                <a:cs typeface="Segoe UI" panose="020B0502040204020203" pitchFamily="34" charset="0"/>
              </a:rPr>
              <a:t>Caratteristiche comuni ma motori separati</a:t>
            </a:r>
          </a:p>
          <a:p>
            <a:pPr lvl="1"/>
            <a:r>
              <a:rPr lang="it-IT" sz="3200" dirty="0">
                <a:cs typeface="Segoe UI" panose="020B0502040204020203" pitchFamily="34" charset="0"/>
              </a:rPr>
              <a:t>Rigidbody vs Rigidbody2D</a:t>
            </a:r>
          </a:p>
          <a:p>
            <a:pPr lvl="1"/>
            <a:r>
              <a:rPr lang="it-IT" sz="3200" dirty="0">
                <a:cs typeface="Segoe UI" panose="020B0502040204020203" pitchFamily="34" charset="0"/>
              </a:rPr>
              <a:t>Occhio ai components!!</a:t>
            </a:r>
          </a:p>
          <a:p>
            <a:r>
              <a:rPr lang="it-IT" sz="3200" dirty="0">
                <a:cs typeface="Segoe UI" panose="020B0502040204020203" pitchFamily="34" charset="0"/>
              </a:rPr>
              <a:t>Colliders</a:t>
            </a:r>
          </a:p>
          <a:p>
            <a:pPr lvl="1"/>
            <a:r>
              <a:rPr lang="it-IT" sz="3200" dirty="0"/>
              <a:t>BoxCollider, SphereCollider, CapsuleCollider...</a:t>
            </a:r>
          </a:p>
          <a:p>
            <a:pPr lvl="1"/>
            <a:r>
              <a:rPr lang="it-IT" sz="3200" dirty="0">
                <a:cs typeface="Segoe UI" panose="020B0502040204020203" pitchFamily="34" charset="0"/>
              </a:rPr>
              <a:t>Occhio agli eventi!!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12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cs typeface="Segoe UI" panose="020B0502040204020203" pitchFamily="34" charset="0"/>
              </a:rPr>
              <a:t>C# o JavaScript</a:t>
            </a:r>
          </a:p>
          <a:p>
            <a:r>
              <a:rPr lang="it-IT" dirty="0">
                <a:cs typeface="Segoe UI" panose="020B0502040204020203" pitchFamily="34" charset="0"/>
              </a:rPr>
              <a:t>Mono Compiler</a:t>
            </a:r>
          </a:p>
          <a:p>
            <a:r>
              <a:rPr lang="it-IT" dirty="0">
                <a:cs typeface="Segoe UI" panose="020B0502040204020203" pitchFamily="34" charset="0"/>
              </a:rPr>
              <a:t>.NET framework 3.5</a:t>
            </a:r>
          </a:p>
          <a:p>
            <a:r>
              <a:rPr lang="it-IT" dirty="0">
                <a:cs typeface="Segoe UI" panose="020B0502040204020203" pitchFamily="34" charset="0"/>
              </a:rPr>
              <a:t>Uno script e’ tipicamente un componente</a:t>
            </a:r>
          </a:p>
          <a:p>
            <a:pPr lvl="1"/>
            <a:r>
              <a:rPr lang="it-IT" sz="2800" dirty="0">
                <a:cs typeface="Segoe UI" panose="020B0502040204020203" pitchFamily="34" charset="0"/>
              </a:rPr>
              <a:t>Proprieta’</a:t>
            </a:r>
          </a:p>
          <a:p>
            <a:pPr lvl="1"/>
            <a:r>
              <a:rPr lang="it-IT" sz="2800" dirty="0">
                <a:cs typeface="Segoe UI" panose="020B0502040204020203" pitchFamily="34" charset="0"/>
              </a:rPr>
              <a:t>Comportamenti (MonoBehaviour)</a:t>
            </a:r>
          </a:p>
          <a:p>
            <a:r>
              <a:rPr lang="it-IT" dirty="0">
                <a:cs typeface="Segoe UI" panose="020B0502040204020203" pitchFamily="34" charset="0"/>
              </a:rPr>
              <a:t>Estensione dell’IDE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540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DEMO</a:t>
            </a:r>
            <a:br>
              <a:rPr lang="it-IT" dirty="0"/>
            </a:br>
            <a:r>
              <a:rPr lang="it-IT" sz="2200" dirty="0"/>
              <a:t>Fisica e Scripting</a:t>
            </a:r>
          </a:p>
        </p:txBody>
      </p:sp>
    </p:spTree>
    <p:extLst>
      <p:ext uri="{BB962C8B-B14F-4D97-AF65-F5344CB8AC3E}">
        <p14:creationId xmlns:p14="http://schemas.microsoft.com/office/powerpoint/2010/main" val="3405272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UI Tools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Segoe UI" panose="020B0502040204020203" pitchFamily="34" charset="0"/>
              </a:rPr>
              <a:t>Canvas</a:t>
            </a:r>
          </a:p>
          <a:p>
            <a:pPr lvl="1"/>
            <a:r>
              <a:rPr lang="en-US" sz="2800" dirty="0">
                <a:cs typeface="Segoe UI" panose="020B0502040204020203" pitchFamily="34" charset="0"/>
              </a:rPr>
              <a:t>Il Canvas e’ un </a:t>
            </a:r>
            <a:r>
              <a:rPr lang="en-US" sz="2800" dirty="0" err="1">
                <a:cs typeface="Segoe UI" panose="020B0502040204020203" pitchFamily="34" charset="0"/>
              </a:rPr>
              <a:t>GameObject</a:t>
            </a:r>
            <a:r>
              <a:rPr lang="en-US" sz="2800" dirty="0">
                <a:cs typeface="Segoe UI" panose="020B0502040204020203" pitchFamily="34" charset="0"/>
              </a:rPr>
              <a:t> (con un </a:t>
            </a:r>
            <a:r>
              <a:rPr lang="en-US" sz="2800" dirty="0" err="1">
                <a:cs typeface="Segoe UI" panose="020B0502040204020203" pitchFamily="34" charset="0"/>
              </a:rPr>
              <a:t>componente</a:t>
            </a:r>
            <a:r>
              <a:rPr lang="en-US" sz="2800" dirty="0">
                <a:cs typeface="Segoe UI" panose="020B0502040204020203" pitchFamily="34" charset="0"/>
              </a:rPr>
              <a:t> Canvas)</a:t>
            </a:r>
          </a:p>
          <a:p>
            <a:pPr lvl="1"/>
            <a:r>
              <a:rPr lang="en-US" sz="2800" dirty="0" err="1">
                <a:cs typeface="Segoe UI" panose="020B0502040204020203" pitchFamily="34" charset="0"/>
              </a:rPr>
              <a:t>Tutti</a:t>
            </a:r>
            <a:r>
              <a:rPr lang="en-US" sz="2800" dirty="0">
                <a:cs typeface="Segoe UI" panose="020B0502040204020203" pitchFamily="34" charset="0"/>
              </a:rPr>
              <a:t> </a:t>
            </a:r>
            <a:r>
              <a:rPr lang="en-US" sz="2800" dirty="0" err="1">
                <a:cs typeface="Segoe UI" panose="020B0502040204020203" pitchFamily="34" charset="0"/>
              </a:rPr>
              <a:t>gli</a:t>
            </a:r>
            <a:r>
              <a:rPr lang="en-US" sz="2800" dirty="0">
                <a:cs typeface="Segoe UI" panose="020B0502040204020203" pitchFamily="34" charset="0"/>
              </a:rPr>
              <a:t> </a:t>
            </a:r>
            <a:r>
              <a:rPr lang="en-US" sz="2800" dirty="0" err="1">
                <a:cs typeface="Segoe UI" panose="020B0502040204020203" pitchFamily="34" charset="0"/>
              </a:rPr>
              <a:t>elementi</a:t>
            </a:r>
            <a:r>
              <a:rPr lang="en-US" sz="2800" dirty="0">
                <a:cs typeface="Segoe UI" panose="020B0502040204020203" pitchFamily="34" charset="0"/>
              </a:rPr>
              <a:t> </a:t>
            </a:r>
            <a:r>
              <a:rPr lang="en-US" sz="2800" dirty="0" err="1">
                <a:cs typeface="Segoe UI" panose="020B0502040204020203" pitchFamily="34" charset="0"/>
              </a:rPr>
              <a:t>della</a:t>
            </a:r>
            <a:r>
              <a:rPr lang="en-US" sz="2800" dirty="0">
                <a:cs typeface="Segoe UI" panose="020B0502040204020203" pitchFamily="34" charset="0"/>
              </a:rPr>
              <a:t> UI </a:t>
            </a:r>
            <a:r>
              <a:rPr lang="en-US" sz="2800" dirty="0" err="1">
                <a:cs typeface="Segoe UI" panose="020B0502040204020203" pitchFamily="34" charset="0"/>
              </a:rPr>
              <a:t>devono</a:t>
            </a:r>
            <a:r>
              <a:rPr lang="en-US" sz="2800" dirty="0">
                <a:cs typeface="Segoe UI" panose="020B0502040204020203" pitchFamily="34" charset="0"/>
              </a:rPr>
              <a:t> </a:t>
            </a:r>
            <a:r>
              <a:rPr lang="en-US" sz="2800" dirty="0" err="1">
                <a:cs typeface="Segoe UI" panose="020B0502040204020203" pitchFamily="34" charset="0"/>
              </a:rPr>
              <a:t>essere</a:t>
            </a:r>
            <a:r>
              <a:rPr lang="en-US" sz="2800" dirty="0">
                <a:cs typeface="Segoe UI" panose="020B0502040204020203" pitchFamily="34" charset="0"/>
              </a:rPr>
              <a:t> “</a:t>
            </a:r>
            <a:r>
              <a:rPr lang="en-US" sz="2800" dirty="0" err="1">
                <a:cs typeface="Segoe UI" panose="020B0502040204020203" pitchFamily="34" charset="0"/>
              </a:rPr>
              <a:t>figli</a:t>
            </a:r>
            <a:r>
              <a:rPr lang="en-US" sz="2800" dirty="0">
                <a:cs typeface="Segoe UI" panose="020B0502040204020203" pitchFamily="34" charset="0"/>
              </a:rPr>
              <a:t>” del Canvas</a:t>
            </a:r>
          </a:p>
          <a:p>
            <a:pPr lvl="1"/>
            <a:r>
              <a:rPr lang="en-US" sz="2800" dirty="0" err="1">
                <a:cs typeface="Segoe UI" panose="020B0502040204020203" pitchFamily="34" charset="0"/>
              </a:rPr>
              <a:t>Definisce</a:t>
            </a:r>
            <a:r>
              <a:rPr lang="en-US" sz="2800" dirty="0">
                <a:cs typeface="Segoe UI" panose="020B0502040204020203" pitchFamily="34" charset="0"/>
              </a:rPr>
              <a:t> la </a:t>
            </a:r>
            <a:r>
              <a:rPr lang="en-US" sz="2800" dirty="0" err="1">
                <a:cs typeface="Segoe UI" panose="020B0502040204020203" pitchFamily="34" charset="0"/>
              </a:rPr>
              <a:t>modalita</a:t>
            </a:r>
            <a:r>
              <a:rPr lang="en-US" sz="2800" dirty="0">
                <a:cs typeface="Segoe UI" panose="020B0502040204020203" pitchFamily="34" charset="0"/>
              </a:rPr>
              <a:t>’ di rendering</a:t>
            </a:r>
          </a:p>
          <a:p>
            <a:r>
              <a:rPr lang="en-US" dirty="0" err="1">
                <a:cs typeface="Segoe UI" panose="020B0502040204020203" pitchFamily="34" charset="0"/>
              </a:rPr>
              <a:t>EventSystem</a:t>
            </a:r>
            <a:endParaRPr lang="en-US" dirty="0">
              <a:cs typeface="Segoe UI" panose="020B0502040204020203" pitchFamily="34" charset="0"/>
            </a:endParaRPr>
          </a:p>
          <a:p>
            <a:pPr lvl="1"/>
            <a:r>
              <a:rPr lang="en-US" sz="2800" dirty="0">
                <a:cs typeface="Segoe UI" panose="020B0502040204020203" pitchFamily="34" charset="0"/>
              </a:rPr>
              <a:t>E’ </a:t>
            </a:r>
            <a:r>
              <a:rPr lang="en-US" sz="2800" dirty="0" err="1">
                <a:cs typeface="Segoe UI" panose="020B0502040204020203" pitchFamily="34" charset="0"/>
              </a:rPr>
              <a:t>composto</a:t>
            </a:r>
            <a:r>
              <a:rPr lang="en-US" sz="2800" dirty="0">
                <a:cs typeface="Segoe UI" panose="020B0502040204020203" pitchFamily="34" charset="0"/>
              </a:rPr>
              <a:t> da </a:t>
            </a:r>
            <a:r>
              <a:rPr lang="en-US" sz="2800" dirty="0" err="1">
                <a:cs typeface="Segoe UI" panose="020B0502040204020203" pitchFamily="34" charset="0"/>
              </a:rPr>
              <a:t>diversi</a:t>
            </a:r>
            <a:r>
              <a:rPr lang="en-US" sz="2800" dirty="0">
                <a:cs typeface="Segoe UI" panose="020B0502040204020203" pitchFamily="34" charset="0"/>
              </a:rPr>
              <a:t> </a:t>
            </a:r>
            <a:r>
              <a:rPr lang="en-US" sz="2800" dirty="0" err="1">
                <a:cs typeface="Segoe UI" panose="020B0502040204020203" pitchFamily="34" charset="0"/>
              </a:rPr>
              <a:t>componenti</a:t>
            </a:r>
            <a:endParaRPr lang="en-US" sz="2800" dirty="0">
              <a:cs typeface="Segoe UI" panose="020B0502040204020203" pitchFamily="34" charset="0"/>
            </a:endParaRPr>
          </a:p>
          <a:p>
            <a:pPr lvl="1"/>
            <a:r>
              <a:rPr lang="en-US" sz="2800" dirty="0">
                <a:cs typeface="Segoe UI" panose="020B0502040204020203" pitchFamily="34" charset="0"/>
              </a:rPr>
              <a:t>Genera </a:t>
            </a:r>
            <a:r>
              <a:rPr lang="en-US" sz="2800" dirty="0" err="1">
                <a:cs typeface="Segoe UI" panose="020B0502040204020203" pitchFamily="34" charset="0"/>
              </a:rPr>
              <a:t>eventi</a:t>
            </a:r>
            <a:r>
              <a:rPr lang="en-US" sz="2800" dirty="0">
                <a:cs typeface="Segoe UI" panose="020B0502040204020203" pitchFamily="34" charset="0"/>
              </a:rPr>
              <a:t> </a:t>
            </a:r>
            <a:r>
              <a:rPr lang="en-US" sz="2800" dirty="0" err="1">
                <a:cs typeface="Segoe UI" panose="020B0502040204020203" pitchFamily="34" charset="0"/>
              </a:rPr>
              <a:t>basati</a:t>
            </a:r>
            <a:r>
              <a:rPr lang="en-US" sz="2800" dirty="0">
                <a:cs typeface="Segoe UI" panose="020B0502040204020203" pitchFamily="34" charset="0"/>
              </a:rPr>
              <a:t> </a:t>
            </a:r>
            <a:r>
              <a:rPr lang="en-US" sz="2800" dirty="0" err="1">
                <a:cs typeface="Segoe UI" panose="020B0502040204020203" pitchFamily="34" charset="0"/>
              </a:rPr>
              <a:t>sull’input</a:t>
            </a:r>
            <a:r>
              <a:rPr lang="en-US" sz="2800" dirty="0">
                <a:cs typeface="Segoe UI" panose="020B0502040204020203" pitchFamily="34" charset="0"/>
              </a:rPr>
              <a:t> </a:t>
            </a:r>
            <a:r>
              <a:rPr lang="en-US" sz="2800" dirty="0" err="1">
                <a:cs typeface="Segoe UI" panose="020B0502040204020203" pitchFamily="34" charset="0"/>
              </a:rPr>
              <a:t>dell’utente</a:t>
            </a:r>
            <a:endParaRPr lang="en-US" sz="2800" dirty="0">
              <a:cs typeface="Segoe UI" panose="020B0502040204020203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296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UI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cs typeface="Segoe UI" panose="020B0502040204020203" pitchFamily="34" charset="0"/>
              </a:rPr>
              <a:t>Rect</a:t>
            </a:r>
            <a:r>
              <a:rPr lang="en-US" sz="2400" dirty="0">
                <a:cs typeface="Segoe UI" panose="020B0502040204020203" pitchFamily="34" charset="0"/>
              </a:rPr>
              <a:t> Tool</a:t>
            </a:r>
          </a:p>
          <a:p>
            <a:pPr lvl="1"/>
            <a:r>
              <a:rPr lang="en-US" dirty="0" err="1">
                <a:cs typeface="Segoe UI" panose="020B0502040204020203" pitchFamily="34" charset="0"/>
              </a:rPr>
              <a:t>Spostare</a:t>
            </a:r>
            <a:r>
              <a:rPr lang="en-US" dirty="0">
                <a:cs typeface="Segoe UI" panose="020B0502040204020203" pitchFamily="34" charset="0"/>
              </a:rPr>
              <a:t>, </a:t>
            </a:r>
            <a:r>
              <a:rPr lang="en-US" dirty="0" err="1">
                <a:cs typeface="Segoe UI" panose="020B0502040204020203" pitchFamily="34" charset="0"/>
              </a:rPr>
              <a:t>ridimensionare</a:t>
            </a:r>
            <a:r>
              <a:rPr lang="en-US" dirty="0">
                <a:cs typeface="Segoe UI" panose="020B0502040204020203" pitchFamily="34" charset="0"/>
              </a:rPr>
              <a:t> e </a:t>
            </a:r>
            <a:r>
              <a:rPr lang="en-US" dirty="0" err="1">
                <a:cs typeface="Segoe UI" panose="020B0502040204020203" pitchFamily="34" charset="0"/>
              </a:rPr>
              <a:t>ruotare</a:t>
            </a:r>
            <a:r>
              <a:rPr lang="en-US" dirty="0">
                <a:cs typeface="Segoe UI" panose="020B0502040204020203" pitchFamily="34" charset="0"/>
              </a:rPr>
              <a:t> </a:t>
            </a:r>
            <a:r>
              <a:rPr lang="en-US" dirty="0" err="1">
                <a:cs typeface="Segoe UI" panose="020B0502040204020203" pitchFamily="34" charset="0"/>
              </a:rPr>
              <a:t>gli</a:t>
            </a:r>
            <a:r>
              <a:rPr lang="en-US" dirty="0">
                <a:cs typeface="Segoe UI" panose="020B0502040204020203" pitchFamily="34" charset="0"/>
              </a:rPr>
              <a:t> </a:t>
            </a:r>
            <a:r>
              <a:rPr lang="en-US" dirty="0" err="1">
                <a:cs typeface="Segoe UI" panose="020B0502040204020203" pitchFamily="34" charset="0"/>
              </a:rPr>
              <a:t>elementi</a:t>
            </a:r>
            <a:r>
              <a:rPr lang="en-US" dirty="0">
                <a:cs typeface="Segoe UI" panose="020B0502040204020203" pitchFamily="34" charset="0"/>
              </a:rPr>
              <a:t> </a:t>
            </a:r>
            <a:r>
              <a:rPr lang="en-US" dirty="0" err="1">
                <a:cs typeface="Segoe UI" panose="020B0502040204020203" pitchFamily="34" charset="0"/>
              </a:rPr>
              <a:t>della</a:t>
            </a:r>
            <a:r>
              <a:rPr lang="en-US" dirty="0">
                <a:cs typeface="Segoe UI" panose="020B0502040204020203" pitchFamily="34" charset="0"/>
              </a:rPr>
              <a:t> UI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>
              <a:cs typeface="Segoe UI" panose="020B0502040204020203" pitchFamily="34" charset="0"/>
            </a:endParaRPr>
          </a:p>
          <a:p>
            <a:r>
              <a:rPr lang="en-US" sz="2400" dirty="0" err="1">
                <a:cs typeface="Segoe UI" panose="020B0502040204020203" pitchFamily="34" charset="0"/>
              </a:rPr>
              <a:t>Rect</a:t>
            </a:r>
            <a:r>
              <a:rPr lang="en-US" sz="2400" dirty="0">
                <a:cs typeface="Segoe UI" panose="020B0502040204020203" pitchFamily="34" charset="0"/>
              </a:rPr>
              <a:t> Transform</a:t>
            </a:r>
          </a:p>
          <a:p>
            <a:pPr lvl="1"/>
            <a:r>
              <a:rPr lang="en-US" dirty="0" err="1">
                <a:cs typeface="Segoe UI" panose="020B0502040204020203" pitchFamily="34" charset="0"/>
              </a:rPr>
              <a:t>Rimpiazza</a:t>
            </a:r>
            <a:r>
              <a:rPr lang="en-US" dirty="0">
                <a:cs typeface="Segoe UI" panose="020B0502040204020203" pitchFamily="34" charset="0"/>
              </a:rPr>
              <a:t> </a:t>
            </a:r>
            <a:r>
              <a:rPr lang="en-US" dirty="0" err="1">
                <a:cs typeface="Segoe UI" panose="020B0502040204020203" pitchFamily="34" charset="0"/>
              </a:rPr>
              <a:t>il</a:t>
            </a:r>
            <a:r>
              <a:rPr lang="en-US" dirty="0">
                <a:cs typeface="Segoe UI" panose="020B0502040204020203" pitchFamily="34" charset="0"/>
              </a:rPr>
              <a:t> </a:t>
            </a:r>
            <a:r>
              <a:rPr lang="en-US" dirty="0" err="1">
                <a:cs typeface="Segoe UI" panose="020B0502040204020203" pitchFamily="34" charset="0"/>
              </a:rPr>
              <a:t>normale</a:t>
            </a:r>
            <a:r>
              <a:rPr lang="en-US" dirty="0">
                <a:cs typeface="Segoe UI" panose="020B0502040204020203" pitchFamily="34" charset="0"/>
              </a:rPr>
              <a:t> </a:t>
            </a:r>
            <a:r>
              <a:rPr lang="en-US" dirty="0" err="1">
                <a:cs typeface="Segoe UI" panose="020B0502040204020203" pitchFamily="34" charset="0"/>
              </a:rPr>
              <a:t>componente</a:t>
            </a:r>
            <a:r>
              <a:rPr lang="en-US" dirty="0">
                <a:cs typeface="Segoe UI" panose="020B0502040204020203" pitchFamily="34" charset="0"/>
              </a:rPr>
              <a:t> </a:t>
            </a:r>
            <a:r>
              <a:rPr lang="en-US" i="1" dirty="0">
                <a:cs typeface="Segoe UI" panose="020B0502040204020203" pitchFamily="34" charset="0"/>
              </a:rPr>
              <a:t>Transform</a:t>
            </a:r>
            <a:endParaRPr lang="en-US" dirty="0">
              <a:cs typeface="Segoe UI" panose="020B0502040204020203" pitchFamily="34" charset="0"/>
            </a:endParaRPr>
          </a:p>
          <a:p>
            <a:pPr lvl="1"/>
            <a:r>
              <a:rPr lang="en-US" dirty="0" err="1">
                <a:cs typeface="Segoe UI" panose="020B0502040204020203" pitchFamily="34" charset="0"/>
              </a:rPr>
              <a:t>Gestisce</a:t>
            </a:r>
            <a:r>
              <a:rPr lang="en-US" dirty="0">
                <a:cs typeface="Segoe UI" panose="020B0502040204020203" pitchFamily="34" charset="0"/>
              </a:rPr>
              <a:t> </a:t>
            </a:r>
            <a:r>
              <a:rPr lang="en-US" dirty="0" err="1">
                <a:cs typeface="Segoe UI" panose="020B0502040204020203" pitchFamily="34" charset="0"/>
              </a:rPr>
              <a:t>ancoraggio</a:t>
            </a:r>
            <a:r>
              <a:rPr lang="en-US" dirty="0">
                <a:cs typeface="Segoe UI" panose="020B0502040204020203" pitchFamily="34" charset="0"/>
              </a:rPr>
              <a:t> e </a:t>
            </a:r>
            <a:r>
              <a:rPr lang="en-US" dirty="0" err="1">
                <a:cs typeface="Segoe UI" panose="020B0502040204020203" pitchFamily="34" charset="0"/>
              </a:rPr>
              <a:t>posizione</a:t>
            </a:r>
            <a:r>
              <a:rPr lang="en-US" dirty="0">
                <a:cs typeface="Segoe UI" panose="020B0502040204020203" pitchFamily="34" charset="0"/>
              </a:rPr>
              <a:t> </a:t>
            </a:r>
            <a:r>
              <a:rPr lang="en-US" dirty="0" err="1">
                <a:cs typeface="Segoe UI" panose="020B0502040204020203" pitchFamily="34" charset="0"/>
              </a:rPr>
              <a:t>dei</a:t>
            </a:r>
            <a:r>
              <a:rPr lang="en-US" dirty="0">
                <a:cs typeface="Segoe UI" panose="020B0502040204020203" pitchFamily="34" charset="0"/>
              </a:rPr>
              <a:t> </a:t>
            </a:r>
            <a:r>
              <a:rPr lang="en-US" dirty="0" err="1">
                <a:cs typeface="Segoe UI" panose="020B0502040204020203" pitchFamily="34" charset="0"/>
              </a:rPr>
              <a:t>controlli</a:t>
            </a:r>
            <a:endParaRPr lang="en-US" dirty="0">
              <a:cs typeface="Segoe UI" panose="020B0502040204020203" pitchFamily="34" charset="0"/>
            </a:endParaRPr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87" y="2671370"/>
            <a:ext cx="2752550" cy="504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72" y="3547696"/>
            <a:ext cx="36861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5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DEMO</a:t>
            </a:r>
            <a:br>
              <a:rPr lang="it-IT" dirty="0"/>
            </a:br>
            <a:r>
              <a:rPr lang="it-IT" sz="2200" dirty="0"/>
              <a:t>UI Tools</a:t>
            </a:r>
          </a:p>
        </p:txBody>
      </p:sp>
    </p:spTree>
    <p:extLst>
      <p:ext uri="{BB962C8B-B14F-4D97-AF65-F5344CB8AC3E}">
        <p14:creationId xmlns:p14="http://schemas.microsoft.com/office/powerpoint/2010/main" val="536672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allo sviluppo con Unity3d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5400" dirty="0"/>
              <a:t>Q&amp;A</a:t>
            </a:r>
          </a:p>
          <a:p>
            <a:endParaRPr lang="it-IT" sz="5400" dirty="0"/>
          </a:p>
          <a:p>
            <a:endParaRPr lang="it-IT" sz="5400" dirty="0"/>
          </a:p>
          <a:p>
            <a:r>
              <a:rPr lang="it-IT" sz="1900" dirty="0"/>
              <a:t>@marcello_twit</a:t>
            </a:r>
          </a:p>
          <a:p>
            <a:r>
              <a:rPr lang="it-IT" sz="1900" dirty="0">
                <a:hlinkClick r:id="rId2"/>
              </a:rPr>
              <a:t>https://mva.microsoft.com/it-it/training-courses/corso-introduttivo-allo-sviluppo-di-videogame-con-unity-5-14694?l=x76MnGauB_4505513172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79598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cs typeface="Segoe UI" panose="020B0502040204020203" pitchFamily="34" charset="0"/>
              </a:rPr>
              <a:t>Introduzione a Unity3d</a:t>
            </a:r>
          </a:p>
          <a:p>
            <a:r>
              <a:rPr lang="it-IT" dirty="0">
                <a:cs typeface="Segoe UI" panose="020B0502040204020203" pitchFamily="34" charset="0"/>
              </a:rPr>
              <a:t>L’ambiente di sviluppo</a:t>
            </a:r>
          </a:p>
          <a:p>
            <a:r>
              <a:rPr lang="it-IT" dirty="0">
                <a:cs typeface="Segoe UI" panose="020B0502040204020203" pitchFamily="34" charset="0"/>
              </a:rPr>
              <a:t>GameObject, Scene, Component e Prefab</a:t>
            </a:r>
          </a:p>
          <a:p>
            <a:r>
              <a:rPr lang="it-IT" dirty="0">
                <a:cs typeface="Segoe UI" panose="020B0502040204020203" pitchFamily="34" charset="0"/>
              </a:rPr>
              <a:t>Fisica e collisioni</a:t>
            </a:r>
          </a:p>
          <a:p>
            <a:r>
              <a:rPr lang="it-IT" dirty="0">
                <a:cs typeface="Segoe UI" panose="020B0502040204020203" pitchFamily="34" charset="0"/>
              </a:rPr>
              <a:t>Scripting in C#</a:t>
            </a:r>
          </a:p>
          <a:p>
            <a:r>
              <a:rPr lang="it-IT" dirty="0">
                <a:cs typeface="Segoe UI" panose="020B0502040204020203" pitchFamily="34" charset="0"/>
              </a:rPr>
              <a:t>UI Tools</a:t>
            </a:r>
          </a:p>
          <a:p>
            <a:r>
              <a:rPr lang="it-IT" dirty="0">
                <a:cs typeface="Segoe UI" panose="020B0502040204020203" pitchFamily="34" charset="0"/>
              </a:rPr>
              <a:t>Q&amp;A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000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66056" y="360485"/>
            <a:ext cx="810644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Codice Sconto: </a:t>
            </a:r>
          </a:p>
          <a:p>
            <a:r>
              <a:rPr lang="it-IT" sz="2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COUPONXBOXHALO1T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54" y="226810"/>
            <a:ext cx="3077307" cy="17237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6056" y="5129503"/>
            <a:ext cx="11350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https://www.gamestop.it/XboxONE/Games/93815/xbox-one-1-tb-halo-5-guardians-esclusiva-gamestop</a:t>
            </a:r>
            <a:endParaRPr lang="it-IT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984" y="51528"/>
            <a:ext cx="7183315" cy="50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4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 Unity3d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cs typeface="Segoe UI" panose="020B0502040204020203" pitchFamily="34" charset="0"/>
              </a:rPr>
              <a:t>Unity e’</a:t>
            </a:r>
          </a:p>
          <a:p>
            <a:pPr lvl="1"/>
            <a:r>
              <a:rPr lang="it-IT" dirty="0">
                <a:cs typeface="Segoe UI" panose="020B0502040204020203" pitchFamily="34" charset="0"/>
              </a:rPr>
              <a:t>Ecosistema completo per lo sviluppo di videogiochi (game engine)</a:t>
            </a:r>
          </a:p>
          <a:p>
            <a:pPr lvl="1"/>
            <a:r>
              <a:rPr lang="it-IT" dirty="0">
                <a:cs typeface="Segoe UI" panose="020B0502040204020203" pitchFamily="34" charset="0"/>
              </a:rPr>
              <a:t>Utilizzato da hobbisti, studenti, indie e studios AAA</a:t>
            </a:r>
          </a:p>
          <a:p>
            <a:pPr lvl="1"/>
            <a:r>
              <a:rPr lang="it-IT" dirty="0">
                <a:cs typeface="Segoe UI" panose="020B0502040204020203" pitchFamily="34" charset="0"/>
              </a:rPr>
              <a:t>Supporta piu’ piattaforme di qualsiasi altro tool sul mercato</a:t>
            </a:r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47" y="3540622"/>
            <a:ext cx="6057674" cy="189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 Unity3d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cs typeface="Segoe UI" panose="020B0502040204020203" pitchFamily="34" charset="0"/>
              </a:rPr>
              <a:t>Unity </a:t>
            </a:r>
            <a:r>
              <a:rPr lang="it-IT" u="sng" dirty="0">
                <a:cs typeface="Segoe UI" panose="020B0502040204020203" pitchFamily="34" charset="0"/>
              </a:rPr>
              <a:t>non</a:t>
            </a:r>
            <a:r>
              <a:rPr lang="it-IT" dirty="0">
                <a:cs typeface="Segoe UI" panose="020B0502040204020203" pitchFamily="34" charset="0"/>
              </a:rPr>
              <a:t> e’</a:t>
            </a:r>
          </a:p>
          <a:p>
            <a:pPr lvl="1"/>
            <a:r>
              <a:rPr lang="it-IT" dirty="0">
                <a:cs typeface="Segoe UI" panose="020B0502040204020203" pitchFamily="34" charset="0"/>
              </a:rPr>
              <a:t>Un software di manipolazione di immagini 2D o di creazione di grafica vettoriale</a:t>
            </a:r>
          </a:p>
          <a:p>
            <a:pPr lvl="2"/>
            <a:r>
              <a:rPr lang="it-IT" dirty="0">
                <a:cs typeface="Segoe UI" panose="020B0502040204020203" pitchFamily="34" charset="0"/>
              </a:rPr>
              <a:t>Photoshop, Gimp, Illustrator, Inkscape</a:t>
            </a:r>
          </a:p>
          <a:p>
            <a:pPr lvl="1"/>
            <a:endParaRPr lang="it-IT" dirty="0">
              <a:cs typeface="Segoe UI" panose="020B0502040204020203" pitchFamily="34" charset="0"/>
            </a:endParaRPr>
          </a:p>
          <a:p>
            <a:pPr lvl="1"/>
            <a:r>
              <a:rPr lang="it-IT" dirty="0">
                <a:cs typeface="Segoe UI" panose="020B0502040204020203" pitchFamily="34" charset="0"/>
              </a:rPr>
              <a:t>Un tool di modellazione 3D</a:t>
            </a:r>
          </a:p>
          <a:p>
            <a:pPr lvl="2"/>
            <a:r>
              <a:rPr lang="it-IT" dirty="0">
                <a:cs typeface="Segoe UI" panose="020B0502040204020203" pitchFamily="34" charset="0"/>
              </a:rPr>
              <a:t>3D Studio Max, Maya, Blender</a:t>
            </a:r>
          </a:p>
          <a:p>
            <a:pPr lvl="1"/>
            <a:endParaRPr lang="it-IT" dirty="0">
              <a:cs typeface="Segoe UI" panose="020B0502040204020203" pitchFamily="34" charset="0"/>
            </a:endParaRPr>
          </a:p>
          <a:p>
            <a:pPr lvl="1"/>
            <a:r>
              <a:rPr lang="it-IT" dirty="0">
                <a:cs typeface="Segoe UI" panose="020B0502040204020203" pitchFamily="34" charset="0"/>
              </a:rPr>
              <a:t>Ha un sistema di generazione dei terreni e supporta plugins di terze parti che abilitano alcune funzioni di modellazione 3D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585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 Unity3d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>
                <a:latin typeface="+mj-lt"/>
                <a:cs typeface="Segoe UI" panose="020B0502040204020203" pitchFamily="34" charset="0"/>
              </a:rPr>
              <a:t>Caratteristiche e Funzionalita’</a:t>
            </a:r>
          </a:p>
          <a:p>
            <a:pPr lvl="1"/>
            <a:r>
              <a:rPr lang="en-US" dirty="0" err="1">
                <a:latin typeface="+mj-lt"/>
                <a:cs typeface="Segoe UI" panose="020B0502040204020203" pitchFamily="34" charset="0"/>
              </a:rPr>
              <a:t>Qualita</a:t>
            </a:r>
            <a:r>
              <a:rPr lang="en-US" dirty="0">
                <a:latin typeface="+mj-lt"/>
                <a:cs typeface="Segoe UI" panose="020B0502040204020203" pitchFamily="34" charset="0"/>
              </a:rPr>
              <a:t>’ AAA</a:t>
            </a:r>
          </a:p>
          <a:p>
            <a:pPr lvl="1"/>
            <a:r>
              <a:rPr lang="en-US" dirty="0">
                <a:latin typeface="+mj-lt"/>
                <a:cs typeface="Segoe UI" panose="020B0502040204020203" pitchFamily="34" charset="0"/>
              </a:rPr>
              <a:t>Editor per le scene (</a:t>
            </a:r>
            <a:r>
              <a:rPr lang="en-US" dirty="0" err="1">
                <a:latin typeface="+mj-lt"/>
                <a:cs typeface="Segoe UI" panose="020B0502040204020203" pitchFamily="34" charset="0"/>
              </a:rPr>
              <a:t>livelli</a:t>
            </a:r>
            <a:r>
              <a:rPr lang="en-US" dirty="0">
                <a:latin typeface="+mj-lt"/>
                <a:cs typeface="Segoe UI" panose="020B0502040204020203" pitchFamily="34" charset="0"/>
              </a:rPr>
              <a:t>) &amp; in-editor game play</a:t>
            </a:r>
          </a:p>
          <a:p>
            <a:pPr lvl="1"/>
            <a:r>
              <a:rPr lang="en-US" dirty="0" err="1">
                <a:latin typeface="+mj-lt"/>
                <a:cs typeface="Segoe UI" panose="020B0502040204020203" pitchFamily="34" charset="0"/>
              </a:rPr>
              <a:t>Fisica</a:t>
            </a:r>
            <a:endParaRPr lang="en-US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dirty="0" err="1">
                <a:latin typeface="+mj-lt"/>
                <a:cs typeface="Segoe UI" panose="020B0502040204020203" pitchFamily="34" charset="0"/>
              </a:rPr>
              <a:t>Programmazione</a:t>
            </a:r>
            <a:r>
              <a:rPr lang="en-US" dirty="0">
                <a:latin typeface="+mj-lt"/>
                <a:cs typeface="Segoe UI" panose="020B0502040204020203" pitchFamily="34" charset="0"/>
              </a:rPr>
              <a:t> con C# e/o JavaScript</a:t>
            </a:r>
          </a:p>
          <a:p>
            <a:pPr lvl="1"/>
            <a:r>
              <a:rPr lang="en-US" dirty="0" err="1">
                <a:latin typeface="+mj-lt"/>
                <a:cs typeface="Segoe UI" panose="020B0502040204020203" pitchFamily="34" charset="0"/>
              </a:rPr>
              <a:t>Supporto</a:t>
            </a:r>
            <a:r>
              <a:rPr lang="en-US" dirty="0">
                <a:latin typeface="+mj-lt"/>
                <a:cs typeface="Segoe UI" panose="020B0502040204020203" pitchFamily="34" charset="0"/>
              </a:rPr>
              <a:t> 2D &amp; 3D</a:t>
            </a:r>
          </a:p>
          <a:p>
            <a:pPr lvl="1"/>
            <a:r>
              <a:rPr lang="en-US" dirty="0">
                <a:latin typeface="+mj-lt"/>
                <a:cs typeface="Segoe UI" panose="020B0502040204020203" pitchFamily="34" charset="0"/>
              </a:rPr>
              <a:t>Audio</a:t>
            </a:r>
          </a:p>
          <a:p>
            <a:pPr lvl="1"/>
            <a:r>
              <a:rPr lang="en-US" dirty="0" err="1">
                <a:latin typeface="+mj-lt"/>
                <a:cs typeface="Segoe UI" panose="020B0502040204020203" pitchFamily="34" charset="0"/>
              </a:rPr>
              <a:t>Effetti</a:t>
            </a:r>
            <a:r>
              <a:rPr lang="en-US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+mj-lt"/>
                <a:cs typeface="Segoe UI" panose="020B0502040204020203" pitchFamily="34" charset="0"/>
              </a:rPr>
              <a:t>particellari</a:t>
            </a:r>
            <a:endParaRPr lang="en-US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+mj-lt"/>
                <a:cs typeface="Segoe UI" panose="020B0502040204020203" pitchFamily="34" charset="0"/>
              </a:rPr>
              <a:t>Sistema di </a:t>
            </a:r>
            <a:r>
              <a:rPr lang="en-US" dirty="0" err="1">
                <a:latin typeface="+mj-lt"/>
                <a:cs typeface="Segoe UI" panose="020B0502040204020203" pitchFamily="34" charset="0"/>
              </a:rPr>
              <a:t>animazioni</a:t>
            </a:r>
            <a:r>
              <a:rPr lang="en-US" dirty="0">
                <a:latin typeface="+mj-lt"/>
                <a:cs typeface="Segoe UI" panose="020B0502040204020203" pitchFamily="34" charset="0"/>
              </a:rPr>
              <a:t> e </a:t>
            </a:r>
            <a:r>
              <a:rPr lang="en-US" dirty="0" err="1">
                <a:latin typeface="+mj-lt"/>
                <a:cs typeface="Segoe UI" panose="020B0502040204020203" pitchFamily="34" charset="0"/>
              </a:rPr>
              <a:t>macchina</a:t>
            </a:r>
            <a:r>
              <a:rPr lang="en-US" dirty="0">
                <a:latin typeface="+mj-lt"/>
                <a:cs typeface="Segoe UI" panose="020B0502040204020203" pitchFamily="34" charset="0"/>
              </a:rPr>
              <a:t> a </a:t>
            </a:r>
            <a:r>
              <a:rPr lang="en-US" dirty="0" err="1">
                <a:latin typeface="+mj-lt"/>
                <a:cs typeface="Segoe UI" panose="020B0502040204020203" pitchFamily="34" charset="0"/>
              </a:rPr>
              <a:t>stati</a:t>
            </a:r>
            <a:r>
              <a:rPr lang="en-US" dirty="0">
                <a:latin typeface="+mj-lt"/>
                <a:cs typeface="Segoe UI" panose="020B0502040204020203" pitchFamily="34" charset="0"/>
              </a:rPr>
              <a:t> built-in</a:t>
            </a:r>
          </a:p>
          <a:p>
            <a:pPr lvl="1"/>
            <a:r>
              <a:rPr lang="en-US" dirty="0">
                <a:latin typeface="+mj-lt"/>
                <a:cs typeface="Segoe UI" panose="020B0502040204020203" pitchFamily="34" charset="0"/>
              </a:rPr>
              <a:t>UI tools</a:t>
            </a:r>
          </a:p>
          <a:p>
            <a:pPr lvl="1"/>
            <a:r>
              <a:rPr lang="en-US" dirty="0" err="1">
                <a:latin typeface="+mj-lt"/>
                <a:cs typeface="Segoe UI" panose="020B0502040204020203" pitchFamily="34" charset="0"/>
              </a:rPr>
              <a:t>Funzionalita</a:t>
            </a:r>
            <a:r>
              <a:rPr lang="en-US" dirty="0">
                <a:latin typeface="+mj-lt"/>
                <a:cs typeface="Segoe UI" panose="020B0502040204020203" pitchFamily="34" charset="0"/>
              </a:rPr>
              <a:t>’ di networking e multiplayer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756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br>
              <a:rPr lang="it-IT" dirty="0"/>
            </a:br>
            <a:r>
              <a:rPr lang="it-IT" sz="2000" dirty="0"/>
              <a:t>L’ambiente di sviluppo</a:t>
            </a:r>
          </a:p>
        </p:txBody>
      </p:sp>
    </p:spTree>
    <p:extLst>
      <p:ext uri="{BB962C8B-B14F-4D97-AF65-F5344CB8AC3E}">
        <p14:creationId xmlns:p14="http://schemas.microsoft.com/office/powerpoint/2010/main" val="42149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GameObject, Scene, Component, Prefab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>
                <a:cs typeface="Segoe UI" panose="020B0502040204020203" pitchFamily="34" charset="0"/>
              </a:rPr>
              <a:t>GameObject</a:t>
            </a:r>
          </a:p>
          <a:p>
            <a:pPr lvl="1"/>
            <a:r>
              <a:rPr lang="it-IT" sz="2800" dirty="0">
                <a:cs typeface="Segoe UI" panose="020B0502040204020203" pitchFamily="34" charset="0"/>
              </a:rPr>
              <a:t>L’oggetto base di Unity (classe object)</a:t>
            </a:r>
          </a:p>
          <a:p>
            <a:pPr lvl="1"/>
            <a:r>
              <a:rPr lang="it-IT" sz="2800" dirty="0">
                <a:cs typeface="Segoe UI" panose="020B0502040204020203" pitchFamily="34" charset="0"/>
              </a:rPr>
              <a:t>In Unity tutto e’ un GameObject</a:t>
            </a:r>
          </a:p>
          <a:p>
            <a:pPr lvl="1"/>
            <a:r>
              <a:rPr lang="it-IT" sz="2800" dirty="0">
                <a:cs typeface="Segoe UI" panose="020B0502040204020203" pitchFamily="34" charset="0"/>
              </a:rPr>
              <a:t>Estendibile attraverso componenti (components)</a:t>
            </a:r>
          </a:p>
          <a:p>
            <a:pPr lvl="1"/>
            <a:r>
              <a:rPr lang="it-IT" sz="2800" dirty="0">
                <a:cs typeface="Segoe UI" panose="020B0502040204020203" pitchFamily="34" charset="0"/>
              </a:rPr>
              <a:t>Gerarchia Parent – Child</a:t>
            </a:r>
          </a:p>
          <a:p>
            <a:pPr marL="0" indent="0">
              <a:buNone/>
            </a:pPr>
            <a:endParaRPr lang="it-IT" dirty="0">
              <a:cs typeface="Segoe UI" panose="020B0502040204020203" pitchFamily="34" charset="0"/>
            </a:endParaRPr>
          </a:p>
          <a:p>
            <a:r>
              <a:rPr lang="it-IT" dirty="0">
                <a:cs typeface="Segoe UI" panose="020B0502040204020203" pitchFamily="34" charset="0"/>
              </a:rPr>
              <a:t>Scene</a:t>
            </a:r>
          </a:p>
          <a:p>
            <a:pPr lvl="1"/>
            <a:r>
              <a:rPr lang="it-IT" sz="2800" dirty="0">
                <a:cs typeface="Segoe UI" panose="020B0502040204020203" pitchFamily="34" charset="0"/>
              </a:rPr>
              <a:t>«Contenitore» di tutti i GameObject</a:t>
            </a:r>
          </a:p>
          <a:p>
            <a:pPr lvl="2"/>
            <a:r>
              <a:rPr lang="it-IT" sz="2400" dirty="0">
                <a:cs typeface="Segoe UI" panose="020B0502040204020203" pitchFamily="34" charset="0"/>
              </a:rPr>
              <a:t>Livello</a:t>
            </a:r>
          </a:p>
          <a:p>
            <a:pPr lvl="2"/>
            <a:r>
              <a:rPr lang="it-IT" sz="2400" dirty="0">
                <a:cs typeface="Segoe UI" panose="020B0502040204020203" pitchFamily="34" charset="0"/>
              </a:rPr>
              <a:t>Menu</a:t>
            </a:r>
          </a:p>
          <a:p>
            <a:pPr lvl="2"/>
            <a:r>
              <a:rPr lang="it-IT" sz="2400" dirty="0">
                <a:cs typeface="Segoe UI" panose="020B0502040204020203" pitchFamily="34" charset="0"/>
              </a:rPr>
              <a:t>Leaderboard</a:t>
            </a:r>
          </a:p>
          <a:p>
            <a:pPr lvl="2"/>
            <a:r>
              <a:rPr lang="it-IT" sz="2400" dirty="0">
                <a:cs typeface="Segoe UI" panose="020B0502040204020203" pitchFamily="34" charset="0"/>
              </a:rPr>
              <a:t>Ecc..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580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GameObject, Scene, Component, Prefab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>
                <a:cs typeface="Segoe UI" panose="020B0502040204020203" pitchFamily="34" charset="0"/>
              </a:rPr>
              <a:t>Component</a:t>
            </a:r>
          </a:p>
          <a:p>
            <a:pPr lvl="1"/>
            <a:r>
              <a:rPr lang="it-IT" sz="2800" dirty="0">
                <a:cs typeface="Segoe UI" panose="020B0502040204020203" pitchFamily="34" charset="0"/>
              </a:rPr>
              <a:t>Caratteristica / funzionalita’ di un GameObject</a:t>
            </a:r>
          </a:p>
          <a:p>
            <a:pPr lvl="1"/>
            <a:r>
              <a:rPr lang="it-IT" sz="2800" dirty="0">
                <a:cs typeface="Segoe UI" panose="020B0502040204020203" pitchFamily="34" charset="0"/>
              </a:rPr>
              <a:t>Transform: componente base di ogni GameObject</a:t>
            </a:r>
          </a:p>
          <a:p>
            <a:pPr lvl="1"/>
            <a:r>
              <a:rPr lang="it-IT" sz="2800" dirty="0">
                <a:cs typeface="Segoe UI" panose="020B0502040204020203" pitchFamily="34" charset="0"/>
              </a:rPr>
              <a:t>Lo Script e’ un Component</a:t>
            </a:r>
          </a:p>
          <a:p>
            <a:pPr marL="0" indent="0">
              <a:buNone/>
            </a:pPr>
            <a:endParaRPr lang="it-IT" dirty="0">
              <a:cs typeface="Segoe UI" panose="020B0502040204020203" pitchFamily="34" charset="0"/>
            </a:endParaRPr>
          </a:p>
          <a:p>
            <a:r>
              <a:rPr lang="it-IT" dirty="0">
                <a:cs typeface="Segoe UI" panose="020B0502040204020203" pitchFamily="34" charset="0"/>
              </a:rPr>
              <a:t>Prefab</a:t>
            </a:r>
          </a:p>
          <a:p>
            <a:pPr lvl="1"/>
            <a:r>
              <a:rPr lang="it-IT" sz="2800" dirty="0">
                <a:cs typeface="Segoe UI" panose="020B0502040204020203" pitchFamily="34" charset="0"/>
              </a:rPr>
              <a:t>Tipo di asset che permette di memorizzare (serializzare) un GameObject completo di Componenti e proprieta’</a:t>
            </a:r>
          </a:p>
          <a:p>
            <a:pPr lvl="1"/>
            <a:r>
              <a:rPr lang="it-IT" sz="2800" dirty="0">
                <a:cs typeface="Segoe UI" panose="020B0502040204020203" pitchFamily="34" charset="0"/>
              </a:rPr>
              <a:t>«Template» di un oggetto</a:t>
            </a:r>
          </a:p>
          <a:p>
            <a:pPr lvl="1"/>
            <a:r>
              <a:rPr lang="it-IT" sz="2800" dirty="0">
                <a:cs typeface="Segoe UI" panose="020B0502040204020203" pitchFamily="34" charset="0"/>
              </a:rPr>
              <a:t>Classe istanziabile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766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meDevTour.potx" id="{6331778B-751D-4B2B-BD46-83CA74144094}" vid="{9B184423-4331-4E08-9D9C-9E235DD39C81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meDevTour.potx" id="{6331778B-751D-4B2B-BD46-83CA74144094}" vid="{664E84EC-52B5-4158-B20D-563543A49A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TecHeroes%20loves%20GameDev%20Tour%20-%20Template</Template>
  <TotalTime>51</TotalTime>
  <Words>436</Words>
  <Application>Microsoft Office PowerPoint</Application>
  <PresentationFormat>Widescreen</PresentationFormat>
  <Paragraphs>107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Candara</vt:lpstr>
      <vt:lpstr>Segoe UI</vt:lpstr>
      <vt:lpstr>Times New Roman</vt:lpstr>
      <vt:lpstr>Office Theme</vt:lpstr>
      <vt:lpstr>Custom Design</vt:lpstr>
      <vt:lpstr>Introduzione allo sviluppo con  Unity3d</vt:lpstr>
      <vt:lpstr>Agenda</vt:lpstr>
      <vt:lpstr>PowerPoint Presentation</vt:lpstr>
      <vt:lpstr>Introduzione a Unity3d </vt:lpstr>
      <vt:lpstr>Introduzione a Unity3d</vt:lpstr>
      <vt:lpstr>Introduzione a Unity3d</vt:lpstr>
      <vt:lpstr>DEMO L’ambiente di sviluppo</vt:lpstr>
      <vt:lpstr>GameObject, Scene, Component, Prefab</vt:lpstr>
      <vt:lpstr>GameObject, Scene, Component, Prefab</vt:lpstr>
      <vt:lpstr>DEMO GameObject, Scene, Component, Prefab</vt:lpstr>
      <vt:lpstr>Fisica e Collisioni</vt:lpstr>
      <vt:lpstr>Scripting</vt:lpstr>
      <vt:lpstr>DEMO Fisica e Scripting</vt:lpstr>
      <vt:lpstr>UI Tools</vt:lpstr>
      <vt:lpstr>UI Tools</vt:lpstr>
      <vt:lpstr>DEMO UI Tools</vt:lpstr>
      <vt:lpstr>Introduzione allo sviluppo con Unity3d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Marcello Marchetti</dc:creator>
  <cp:lastModifiedBy>Marcello Marchett</cp:lastModifiedBy>
  <cp:revision>19</cp:revision>
  <dcterms:created xsi:type="dcterms:W3CDTF">2016-03-30T08:59:41Z</dcterms:created>
  <dcterms:modified xsi:type="dcterms:W3CDTF">2016-06-13T06:02:59Z</dcterms:modified>
</cp:coreProperties>
</file>