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346F18-B445-6F99-74F7-F305B1B37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FC085D7-082B-215E-E92F-F79C7B9D4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D498E6F-347D-E141-1A87-2AD421A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7B5E69E-CB77-40E3-B1A1-9D7B411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2BC761D-E6BB-ED30-3C11-3BB96A7F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9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76BA8E-B9ED-DA59-B72F-4F79289F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3AAAB7C4-DAFA-FF03-32AF-27D98034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61C76A5-7322-059B-ED05-55B48C74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471A547-0F32-896E-88BD-DA8043A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A644480-40C9-24B8-4757-598424DE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6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6461982C-288C-87C8-38F9-2A26AF4C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6C9FAE4-98B2-2890-2C44-2ED0217A4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8C5906E-66AF-1C67-DDBC-9076CC94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DF15A87-9D82-E0A7-B2EC-A8EE1115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AE07130-F337-768F-FCF1-C1D15BC7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6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7A3D0C9-6D39-D3EC-EDE4-AD72135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B21E007-87A2-016A-E329-15F248C79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E3689F5-312C-775C-847D-FB11789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405CDE-DDCE-AFC9-757B-8B2C223B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FC3A5B1-F7E1-43D5-0AD5-99FE7AF6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4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4E7B04-B06B-438A-75CF-8B6A6D9B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8724A9D-8D73-BB97-48AA-87D43500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564FAA1-98B4-0758-3604-53A855C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3539213-0512-E146-9969-2864B030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C19A9B0-F442-8847-DC1F-513E6A65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0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0B0DEB-03C2-4173-A041-F5F8F866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BB1467-91A6-2CF9-F563-77852C145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184595FA-3177-4C4D-ED45-449FA8B47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7BCED99-880F-9293-1AB6-74DF59B9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AE04698-EDFC-102B-0564-30F5B4C9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CBBB643-6861-4F58-1749-415FC84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86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973BEB-EA58-6635-21A4-C91C9F72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D78727A-5757-EBEF-4535-66FB598F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D9D35207-2B1F-9079-625A-C6C9BD4DE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0DD54CC-CC95-7AF0-7297-3D5998F5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9395CD8E-5E65-0AEC-EBD8-FD4192E0D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C85C21B2-BBB5-77AC-C149-D0EA1D8A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DBEF972F-FCE4-AF64-A6D7-B0DDFD67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980A9C8A-95C3-6F52-5D39-7F4B7579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6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79E9DF-D3AB-C447-FF2E-C4BC832D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21CDF119-507E-0030-2C08-4AB5B954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5AD90B29-0B18-300C-83FD-167C7C50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A12187D-5694-F157-0B2C-D6BCA993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9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FEFC6B3C-6E6F-4A94-CA35-5A09A513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B8D4298E-321D-A828-5BD9-E7CFDD68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D20A506-8DB9-5F54-35E1-452610D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9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4AF94F-9E6C-8019-352E-743D7B3F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EC7FF7-F9B2-7508-BBD4-A565BEBA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4E93E52-3F60-48C9-A9FB-A4B43CDFC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7C7B8AF6-8160-D351-6C0A-1C21FF19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32C3ED4-447B-9CF9-4E20-C4A2BC22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35282725-6216-A208-27A0-881B0F45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97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5F4F0F-4614-B11C-2273-26565D2E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C2329844-2607-351B-1340-E78532043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39C2BE0-CD40-AF74-CC5A-8CD402811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E333343F-5986-4249-DC4E-2E0BB62E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FE9673D-3AD1-7FF4-3136-0DF27BD1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084E46F9-23DD-FB59-BBFE-D04CB21F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9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5830C3E-D8E9-11B5-DC17-6CDE03F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6A97074F-817E-4E29-A147-D342ABBE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2202DCB-26CA-25DA-C7C0-0F40404F5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6D6F-DC2D-4701-815C-31B23CB12A83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4E3FEB8-343A-C08D-349E-DED7FC25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858F40F-8AF7-898C-C6EA-DCA1DB565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29776-F265-4590-9094-CEF7F525F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4307BB-CAA4-2E0F-47C1-D254738E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4124"/>
            <a:ext cx="9144000" cy="70788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hr-HR" sz="2800" b="1" dirty="0">
                <a:latin typeface="Arial" panose="020B0604020202020204" pitchFamily="34" charset="0"/>
                <a:cs typeface="Arial" panose="020B0604020202020204" pitchFamily="34" charset="0"/>
              </a:rPr>
              <a:t>SOFTVERSKO RJEŠENJE ZA POSJETE LIJEČNIKU</a:t>
            </a: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CC09112-8041-129F-766E-337675E7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995"/>
            <a:ext cx="3028386" cy="707886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Učenik:</a:t>
            </a:r>
          </a:p>
          <a:p>
            <a:pPr algn="ctr"/>
            <a:r>
              <a:rPr lang="hr-HR" sz="2000" i="1" dirty="0">
                <a:latin typeface="Arial" panose="020B0604020202020204" pitchFamily="34" charset="0"/>
                <a:cs typeface="Arial" panose="020B0604020202020204" pitchFamily="34" charset="0"/>
              </a:rPr>
              <a:t>Leon Vincelj, 4.at</a:t>
            </a:r>
            <a:endParaRPr lang="en-GB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8FB8B0A-D0CA-5256-10F2-4A29DD85D030}"/>
              </a:ext>
            </a:extLst>
          </p:cNvPr>
          <p:cNvSpPr txBox="1"/>
          <p:nvPr/>
        </p:nvSpPr>
        <p:spPr>
          <a:xfrm>
            <a:off x="5291091" y="3612995"/>
            <a:ext cx="53769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2000" dirty="0">
                <a:latin typeface="Arial" panose="020B0604020202020204" pitchFamily="34" charset="0"/>
                <a:cs typeface="Arial" panose="020B0604020202020204" pitchFamily="34" charset="0"/>
              </a:rPr>
              <a:t> Mentor:</a:t>
            </a:r>
          </a:p>
          <a:p>
            <a:r>
              <a:rPr lang="hr-HR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Stjepan </a:t>
            </a:r>
            <a:r>
              <a:rPr lang="hr-HR" sz="20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Šalković</a:t>
            </a:r>
            <a:r>
              <a:rPr lang="hr-HR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dipl. inf. </a:t>
            </a:r>
            <a:r>
              <a:rPr lang="hr-HR" sz="20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</a:t>
            </a:r>
            <a:r>
              <a:rPr lang="hr-HR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r-HR" sz="20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</a:t>
            </a:r>
            <a:r>
              <a:rPr lang="hr-HR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r-HR" sz="20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oec</a:t>
            </a:r>
            <a:r>
              <a:rPr lang="hr-HR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hr-H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3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5DCB6D-A54C-F16D-C15C-562610CE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238295" cy="1009650"/>
          </a:xfrm>
          <a:solidFill>
            <a:schemeClr val="bg2"/>
          </a:solidFill>
        </p:spPr>
        <p:txBody>
          <a:bodyPr/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CEE1AB-2678-E886-4D10-F1CC5630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099"/>
            <a:ext cx="10238295" cy="38528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Odabir teme – Softversko rješenje za posjete liječniku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Aplikacija koja omogućuje praćenje posjeta pacijenata liječnicima i samim pacijentima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0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79485C7-6EBC-9AF6-C093-3890D0F9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17"/>
            <a:ext cx="10515600" cy="1117446"/>
          </a:xfrm>
          <a:solidFill>
            <a:schemeClr val="bg2"/>
          </a:solidFill>
        </p:spPr>
        <p:txBody>
          <a:bodyPr/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RAZVOJNO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OKRUŽENJE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C44AD2C-127D-EAC9-F52F-21E3BA39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3" y="2201663"/>
            <a:ext cx="10554574" cy="1526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Baza podataka – Microsoft SQL Server Management Studio</a:t>
            </a:r>
          </a:p>
          <a:p>
            <a:pPr>
              <a:lnSpc>
                <a:spcPct val="100000"/>
              </a:lnSpc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Aplikacija – Microsoft </a:t>
            </a:r>
            <a:r>
              <a:rPr lang="hr-HR" sz="2400" dirty="0" err="1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Studio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Visual Studio - Wikipedia">
            <a:extLst>
              <a:ext uri="{FF2B5EF4-FFF2-40B4-BE49-F238E27FC236}">
                <a16:creationId xmlns:a16="http://schemas.microsoft.com/office/drawing/2014/main" id="{967E8E95-34A4-2C20-750B-3C6285161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08" y="3728623"/>
            <a:ext cx="2438400" cy="208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trolig kvalitet systematisk sql server management studio stored procedure  G Ja sygdom">
            <a:extLst>
              <a:ext uri="{FF2B5EF4-FFF2-40B4-BE49-F238E27FC236}">
                <a16:creationId xmlns:a16="http://schemas.microsoft.com/office/drawing/2014/main" id="{2B9DC490-AA9A-8577-2BF9-1DA202B45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8" y="3624954"/>
            <a:ext cx="2438401" cy="218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6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7C6145-0579-37BA-544A-EA68E3C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3818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TEHNOLOGIJE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6BE89D-A2B5-3608-73B0-C597AD31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599"/>
            <a:ext cx="10515600" cy="3662363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.NET Framework i C#</a:t>
            </a:r>
          </a:p>
          <a:p>
            <a:pPr marL="0" indent="0">
              <a:buNone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marL="0" indent="0">
              <a:buNone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C# Dev Resources | Wake Up And Code!">
            <a:extLst>
              <a:ext uri="{FF2B5EF4-FFF2-40B4-BE49-F238E27FC236}">
                <a16:creationId xmlns:a16="http://schemas.microsoft.com/office/drawing/2014/main" id="{1F5C928E-EC23-EF1E-A2D2-3647CA41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81" y="2087171"/>
            <a:ext cx="3421063" cy="128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ree High-Quality Microsoft SQL Server Logo for Creative Design">
            <a:extLst>
              <a:ext uri="{FF2B5EF4-FFF2-40B4-BE49-F238E27FC236}">
                <a16:creationId xmlns:a16="http://schemas.microsoft.com/office/drawing/2014/main" id="{F8BDF734-9910-2C86-1FDA-1F9789D6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49" y="36131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CDE2AF-53F6-B36D-22A8-539FD20779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6730" y="320446"/>
            <a:ext cx="11158538" cy="72231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 PODATAKA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7B64966-07F3-88BF-4BF7-ECADFFA7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77" y="1162550"/>
            <a:ext cx="8407153" cy="5246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73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8A3B238-3172-4B22-43D1-3B89E0CB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  <a:solidFill>
            <a:schemeClr val="bg2"/>
          </a:solidFill>
        </p:spPr>
        <p:txBody>
          <a:bodyPr/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APLIKACIJA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2B387E6-13ED-48B3-DDDE-3F29E81D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Login forma – sigurnost (</a:t>
            </a:r>
            <a:r>
              <a:rPr lang="hr-H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ID_pacijenta</a:t>
            </a:r>
            <a:r>
              <a:rPr lang="hr-HR" sz="2400" b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ID_liječnika</a:t>
            </a: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Dio za pacijente – jednostavnost</a:t>
            </a:r>
          </a:p>
          <a:p>
            <a:pPr marL="0" indent="0">
              <a:buNone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Dio za liječnike – potpuna kontrola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Lock Icon Vector Art, Icons, and Graphics for Free Download">
            <a:extLst>
              <a:ext uri="{FF2B5EF4-FFF2-40B4-BE49-F238E27FC236}">
                <a16:creationId xmlns:a16="http://schemas.microsoft.com/office/drawing/2014/main" id="{7AF4B608-A3D4-B577-57EC-E4C29E7B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53" y="3713678"/>
            <a:ext cx="2628900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1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B132DFF-84EE-1C26-1080-7CB3EF1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3818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ZAKLJUČAK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78F3831-E143-A8D5-BFA3-A4BFDC00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49"/>
            <a:ext cx="10515600" cy="3605213"/>
          </a:xfrm>
        </p:spPr>
        <p:txBody>
          <a:bodyPr>
            <a:normAutofit/>
          </a:bodyPr>
          <a:lstStyle/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Primjenjiv projekt za neku ambulantu</a:t>
            </a:r>
          </a:p>
          <a:p>
            <a:pPr marL="0" indent="0">
              <a:buNone/>
            </a:pPr>
            <a:endParaRPr lang="hr-H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400" dirty="0">
                <a:latin typeface="Arial" panose="020B0604020202020204" pitchFamily="34" charset="0"/>
                <a:cs typeface="Arial" panose="020B0604020202020204" pitchFamily="34" charset="0"/>
              </a:rPr>
              <a:t>Mogućnost nadograđivanja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F77F309B-1691-4C2D-97A5-BB8E7E443DEB}"/>
              </a:ext>
            </a:extLst>
          </p:cNvPr>
          <p:cNvSpPr txBox="1"/>
          <p:nvPr/>
        </p:nvSpPr>
        <p:spPr>
          <a:xfrm>
            <a:off x="2379884" y="1415989"/>
            <a:ext cx="688181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r-HR" sz="5400" b="1" dirty="0">
                <a:latin typeface="Arial" panose="020B0604020202020204" pitchFamily="34" charset="0"/>
                <a:cs typeface="Arial" panose="020B0604020202020204" pitchFamily="34" charset="0"/>
              </a:rPr>
              <a:t>HVALA!</a:t>
            </a:r>
          </a:p>
        </p:txBody>
      </p:sp>
      <p:pic>
        <p:nvPicPr>
          <p:cNvPr id="1026" name="Picture 2" descr="Don't Put On A Happy Face! Are You Using The Smiley Emoji, 40% OFF">
            <a:extLst>
              <a:ext uri="{FF2B5EF4-FFF2-40B4-BE49-F238E27FC236}">
                <a16:creationId xmlns:a16="http://schemas.microsoft.com/office/drawing/2014/main" id="{466ECCC8-2DEF-822C-AC17-B2CA41CF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908" y="2897906"/>
            <a:ext cx="2883763" cy="261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56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113</Words>
  <Application>Microsoft Office PowerPoint</Application>
  <PresentationFormat>Široki zaslon</PresentationFormat>
  <Paragraphs>30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sustava Office</vt:lpstr>
      <vt:lpstr>SOFTVERSKO RJEŠENJE ZA POSJETE LIJEČNIKU</vt:lpstr>
      <vt:lpstr>UVOD</vt:lpstr>
      <vt:lpstr>RAZVOJNO OKRUŽENJE</vt:lpstr>
      <vt:lpstr>TEHNOLOGIJE</vt:lpstr>
      <vt:lpstr>BAZA PODATAKA</vt:lpstr>
      <vt:lpstr>APLIKACIJA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SOFTVERSKO RIJEŠENJE ZA POSJETE LIJEČNIKU</dc:title>
  <dc:creator>Leon Vincelj</dc:creator>
  <cp:lastModifiedBy>Leon Vincelj</cp:lastModifiedBy>
  <cp:revision>7</cp:revision>
  <dcterms:created xsi:type="dcterms:W3CDTF">2024-05-27T11:01:23Z</dcterms:created>
  <dcterms:modified xsi:type="dcterms:W3CDTF">2024-05-28T09:34:39Z</dcterms:modified>
</cp:coreProperties>
</file>