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1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8" r:id="rId5"/>
    <p:sldId id="258" r:id="rId6"/>
    <p:sldId id="259" r:id="rId7"/>
    <p:sldId id="260" r:id="rId8"/>
    <p:sldId id="267" r:id="rId9"/>
    <p:sldId id="269" r:id="rId10"/>
    <p:sldId id="263" r:id="rId11"/>
    <p:sldId id="270" r:id="rId12"/>
    <p:sldId id="262" r:id="rId13"/>
    <p:sldId id="266" r:id="rId14"/>
    <p:sldId id="264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455"/>
    <a:srgbClr val="FFFFFF"/>
    <a:srgbClr val="5CC4A7"/>
    <a:srgbClr val="66C2AD"/>
    <a:srgbClr val="5AC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C5503-903B-451B-A64D-98C6B5DA248B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AD051FD5-006F-454E-A62F-9F58C6B8E04D}">
      <dgm:prSet phldrT="[Text]" custT="1"/>
      <dgm:spPr/>
      <dgm:t>
        <a:bodyPr/>
        <a:lstStyle/>
        <a:p>
          <a:r>
            <a:rPr lang="en-US" sz="2800" dirty="0"/>
            <a:t>Static interface</a:t>
          </a:r>
        </a:p>
      </dgm:t>
    </dgm:pt>
    <dgm:pt modelId="{D8169D11-9115-49C0-A265-61930B365D5A}" type="parTrans" cxnId="{CB55416C-41A2-405F-B17F-7B16DE7C9AB9}">
      <dgm:prSet/>
      <dgm:spPr/>
      <dgm:t>
        <a:bodyPr/>
        <a:lstStyle/>
        <a:p>
          <a:endParaRPr lang="en-US"/>
        </a:p>
      </dgm:t>
    </dgm:pt>
    <dgm:pt modelId="{82C27255-7593-4F59-8DCA-83021752ABC4}" type="sibTrans" cxnId="{CB55416C-41A2-405F-B17F-7B16DE7C9AB9}">
      <dgm:prSet/>
      <dgm:spPr/>
      <dgm:t>
        <a:bodyPr/>
        <a:lstStyle/>
        <a:p>
          <a:endParaRPr lang="en-US"/>
        </a:p>
      </dgm:t>
    </dgm:pt>
    <dgm:pt modelId="{1BD93AEC-0DE4-4006-B72D-C0472CB5A7D2}">
      <dgm:prSet phldrT="[Text]" custT="1"/>
      <dgm:spPr/>
      <dgm:t>
        <a:bodyPr/>
        <a:lstStyle/>
        <a:p>
          <a:r>
            <a:rPr lang="en-US" sz="2400" dirty="0"/>
            <a:t>Dynamic interface</a:t>
          </a:r>
        </a:p>
      </dgm:t>
    </dgm:pt>
    <dgm:pt modelId="{42BC182F-BEF8-4797-AA9A-4296F31E0FFB}" type="parTrans" cxnId="{C447EA62-F625-47B0-BB9F-81C40AA34D26}">
      <dgm:prSet/>
      <dgm:spPr/>
      <dgm:t>
        <a:bodyPr/>
        <a:lstStyle/>
        <a:p>
          <a:endParaRPr lang="en-US"/>
        </a:p>
      </dgm:t>
    </dgm:pt>
    <dgm:pt modelId="{3AB41A33-0A5D-42AD-B8B5-0CC65029D849}" type="sibTrans" cxnId="{C447EA62-F625-47B0-BB9F-81C40AA34D26}">
      <dgm:prSet/>
      <dgm:spPr/>
      <dgm:t>
        <a:bodyPr/>
        <a:lstStyle/>
        <a:p>
          <a:endParaRPr lang="en-US"/>
        </a:p>
      </dgm:t>
    </dgm:pt>
    <dgm:pt modelId="{708E4960-073C-4810-8033-0E9A68D7AE39}">
      <dgm:prSet phldrT="[Text]" custT="1"/>
      <dgm:spPr/>
      <dgm:t>
        <a:bodyPr/>
        <a:lstStyle/>
        <a:p>
          <a:r>
            <a:rPr lang="en-US" sz="2400" dirty="0"/>
            <a:t>Testing &amp; bug fixes</a:t>
          </a:r>
        </a:p>
      </dgm:t>
    </dgm:pt>
    <dgm:pt modelId="{2E20E6B2-AD99-4396-A29B-94471547E9F6}" type="parTrans" cxnId="{60F04AF8-9CBB-45B0-AF5D-1C2B4494869D}">
      <dgm:prSet/>
      <dgm:spPr/>
      <dgm:t>
        <a:bodyPr/>
        <a:lstStyle/>
        <a:p>
          <a:endParaRPr lang="en-US"/>
        </a:p>
      </dgm:t>
    </dgm:pt>
    <dgm:pt modelId="{36635B5D-B8F1-4220-8091-2AB63C8DB5F7}" type="sibTrans" cxnId="{60F04AF8-9CBB-45B0-AF5D-1C2B4494869D}">
      <dgm:prSet/>
      <dgm:spPr/>
      <dgm:t>
        <a:bodyPr/>
        <a:lstStyle/>
        <a:p>
          <a:endParaRPr lang="en-US"/>
        </a:p>
      </dgm:t>
    </dgm:pt>
    <dgm:pt modelId="{AA2BF8D2-0230-4768-A8E7-7E52BEF7CCFC}">
      <dgm:prSet phldrT="[Text]" custT="1"/>
      <dgm:spPr/>
      <dgm:t>
        <a:bodyPr/>
        <a:lstStyle/>
        <a:p>
          <a:r>
            <a:rPr lang="en-US" sz="2400" dirty="0"/>
            <a:t>Database manipulation</a:t>
          </a:r>
          <a:endParaRPr lang="en-US" sz="2000" dirty="0"/>
        </a:p>
      </dgm:t>
    </dgm:pt>
    <dgm:pt modelId="{517E1F24-57E6-4E65-9B4F-27F1905A2968}" type="parTrans" cxnId="{752F6B13-1D8B-46EC-9EE3-4205D9672A31}">
      <dgm:prSet/>
      <dgm:spPr/>
      <dgm:t>
        <a:bodyPr/>
        <a:lstStyle/>
        <a:p>
          <a:endParaRPr lang="en-US"/>
        </a:p>
      </dgm:t>
    </dgm:pt>
    <dgm:pt modelId="{A6FBD01C-7623-4A5B-915F-FFDEAA6E7D45}" type="sibTrans" cxnId="{752F6B13-1D8B-46EC-9EE3-4205D9672A31}">
      <dgm:prSet/>
      <dgm:spPr/>
      <dgm:t>
        <a:bodyPr/>
        <a:lstStyle/>
        <a:p>
          <a:endParaRPr lang="en-US"/>
        </a:p>
      </dgm:t>
    </dgm:pt>
    <dgm:pt modelId="{8DEFD76F-4D57-4F02-A087-507925492782}">
      <dgm:prSet phldrT="[Text]" custT="1"/>
      <dgm:spPr/>
      <dgm:t>
        <a:bodyPr/>
        <a:lstStyle/>
        <a:p>
          <a:r>
            <a:rPr lang="en-US" sz="2400" dirty="0"/>
            <a:t>User input control</a:t>
          </a:r>
        </a:p>
      </dgm:t>
    </dgm:pt>
    <dgm:pt modelId="{15919135-3CDC-4DE2-BADC-A76A070BFA05}" type="parTrans" cxnId="{A4D68891-B96C-415B-9971-44C9B45746A3}">
      <dgm:prSet/>
      <dgm:spPr/>
      <dgm:t>
        <a:bodyPr/>
        <a:lstStyle/>
        <a:p>
          <a:endParaRPr lang="en-US"/>
        </a:p>
      </dgm:t>
    </dgm:pt>
    <dgm:pt modelId="{3C94EEE6-1D46-4EB7-87FF-0B1B67095412}" type="sibTrans" cxnId="{A4D68891-B96C-415B-9971-44C9B45746A3}">
      <dgm:prSet/>
      <dgm:spPr/>
      <dgm:t>
        <a:bodyPr/>
        <a:lstStyle/>
        <a:p>
          <a:endParaRPr lang="en-US"/>
        </a:p>
      </dgm:t>
    </dgm:pt>
    <dgm:pt modelId="{E8A751E9-3F61-46BC-BA66-9A59E1C20C74}" type="pres">
      <dgm:prSet presAssocID="{5DDC5503-903B-451B-A64D-98C6B5DA248B}" presName="outerComposite" presStyleCnt="0">
        <dgm:presLayoutVars>
          <dgm:chMax val="5"/>
          <dgm:dir/>
          <dgm:resizeHandles val="exact"/>
        </dgm:presLayoutVars>
      </dgm:prSet>
      <dgm:spPr/>
    </dgm:pt>
    <dgm:pt modelId="{5A46F736-8CC3-4AFC-AC06-2D54F4B2EF62}" type="pres">
      <dgm:prSet presAssocID="{5DDC5503-903B-451B-A64D-98C6B5DA248B}" presName="dummyMaxCanvas" presStyleCnt="0">
        <dgm:presLayoutVars/>
      </dgm:prSet>
      <dgm:spPr/>
    </dgm:pt>
    <dgm:pt modelId="{0A18B70E-44DD-4950-88DB-4FDA3108A48B}" type="pres">
      <dgm:prSet presAssocID="{5DDC5503-903B-451B-A64D-98C6B5DA248B}" presName="FiveNodes_1" presStyleLbl="node1" presStyleIdx="0" presStyleCnt="5">
        <dgm:presLayoutVars>
          <dgm:bulletEnabled val="1"/>
        </dgm:presLayoutVars>
      </dgm:prSet>
      <dgm:spPr/>
    </dgm:pt>
    <dgm:pt modelId="{00AD7231-EB04-4596-BC91-1FAE6EE3E739}" type="pres">
      <dgm:prSet presAssocID="{5DDC5503-903B-451B-A64D-98C6B5DA248B}" presName="FiveNodes_2" presStyleLbl="node1" presStyleIdx="1" presStyleCnt="5">
        <dgm:presLayoutVars>
          <dgm:bulletEnabled val="1"/>
        </dgm:presLayoutVars>
      </dgm:prSet>
      <dgm:spPr/>
    </dgm:pt>
    <dgm:pt modelId="{38B1506E-6A87-4483-8C84-828F63A36ACE}" type="pres">
      <dgm:prSet presAssocID="{5DDC5503-903B-451B-A64D-98C6B5DA248B}" presName="FiveNodes_3" presStyleLbl="node1" presStyleIdx="2" presStyleCnt="5">
        <dgm:presLayoutVars>
          <dgm:bulletEnabled val="1"/>
        </dgm:presLayoutVars>
      </dgm:prSet>
      <dgm:spPr/>
    </dgm:pt>
    <dgm:pt modelId="{5A5451C5-4A7D-4DDB-AFC0-3328E22FF260}" type="pres">
      <dgm:prSet presAssocID="{5DDC5503-903B-451B-A64D-98C6B5DA248B}" presName="FiveNodes_4" presStyleLbl="node1" presStyleIdx="3" presStyleCnt="5">
        <dgm:presLayoutVars>
          <dgm:bulletEnabled val="1"/>
        </dgm:presLayoutVars>
      </dgm:prSet>
      <dgm:spPr/>
    </dgm:pt>
    <dgm:pt modelId="{2164EA93-7B14-4027-97E3-660BA412CE4A}" type="pres">
      <dgm:prSet presAssocID="{5DDC5503-903B-451B-A64D-98C6B5DA248B}" presName="FiveNodes_5" presStyleLbl="node1" presStyleIdx="4" presStyleCnt="5">
        <dgm:presLayoutVars>
          <dgm:bulletEnabled val="1"/>
        </dgm:presLayoutVars>
      </dgm:prSet>
      <dgm:spPr/>
    </dgm:pt>
    <dgm:pt modelId="{1551BD0A-76C3-46F9-88F5-4DBC2066F337}" type="pres">
      <dgm:prSet presAssocID="{5DDC5503-903B-451B-A64D-98C6B5DA248B}" presName="FiveConn_1-2" presStyleLbl="fgAccFollowNode1" presStyleIdx="0" presStyleCnt="4">
        <dgm:presLayoutVars>
          <dgm:bulletEnabled val="1"/>
        </dgm:presLayoutVars>
      </dgm:prSet>
      <dgm:spPr/>
    </dgm:pt>
    <dgm:pt modelId="{62A37FA8-BBA2-49B8-A5C5-5E6BF335DF4F}" type="pres">
      <dgm:prSet presAssocID="{5DDC5503-903B-451B-A64D-98C6B5DA248B}" presName="FiveConn_2-3" presStyleLbl="fgAccFollowNode1" presStyleIdx="1" presStyleCnt="4">
        <dgm:presLayoutVars>
          <dgm:bulletEnabled val="1"/>
        </dgm:presLayoutVars>
      </dgm:prSet>
      <dgm:spPr/>
    </dgm:pt>
    <dgm:pt modelId="{91360350-B34F-42E5-B599-1750EC58F59F}" type="pres">
      <dgm:prSet presAssocID="{5DDC5503-903B-451B-A64D-98C6B5DA248B}" presName="FiveConn_3-4" presStyleLbl="fgAccFollowNode1" presStyleIdx="2" presStyleCnt="4">
        <dgm:presLayoutVars>
          <dgm:bulletEnabled val="1"/>
        </dgm:presLayoutVars>
      </dgm:prSet>
      <dgm:spPr/>
    </dgm:pt>
    <dgm:pt modelId="{B3CA789C-696F-4E93-8AE3-7E41F1FE713C}" type="pres">
      <dgm:prSet presAssocID="{5DDC5503-903B-451B-A64D-98C6B5DA248B}" presName="FiveConn_4-5" presStyleLbl="fgAccFollowNode1" presStyleIdx="3" presStyleCnt="4">
        <dgm:presLayoutVars>
          <dgm:bulletEnabled val="1"/>
        </dgm:presLayoutVars>
      </dgm:prSet>
      <dgm:spPr/>
    </dgm:pt>
    <dgm:pt modelId="{646DA825-7548-4BBF-B152-7C716BDB7C21}" type="pres">
      <dgm:prSet presAssocID="{5DDC5503-903B-451B-A64D-98C6B5DA248B}" presName="FiveNodes_1_text" presStyleLbl="node1" presStyleIdx="4" presStyleCnt="5">
        <dgm:presLayoutVars>
          <dgm:bulletEnabled val="1"/>
        </dgm:presLayoutVars>
      </dgm:prSet>
      <dgm:spPr/>
    </dgm:pt>
    <dgm:pt modelId="{1B199F1D-CAAC-4DFA-9D48-AC592DACD90D}" type="pres">
      <dgm:prSet presAssocID="{5DDC5503-903B-451B-A64D-98C6B5DA248B}" presName="FiveNodes_2_text" presStyleLbl="node1" presStyleIdx="4" presStyleCnt="5">
        <dgm:presLayoutVars>
          <dgm:bulletEnabled val="1"/>
        </dgm:presLayoutVars>
      </dgm:prSet>
      <dgm:spPr/>
    </dgm:pt>
    <dgm:pt modelId="{AF82DD00-9BCE-4EDB-BAB6-7725BBED1C9A}" type="pres">
      <dgm:prSet presAssocID="{5DDC5503-903B-451B-A64D-98C6B5DA248B}" presName="FiveNodes_3_text" presStyleLbl="node1" presStyleIdx="4" presStyleCnt="5">
        <dgm:presLayoutVars>
          <dgm:bulletEnabled val="1"/>
        </dgm:presLayoutVars>
      </dgm:prSet>
      <dgm:spPr/>
    </dgm:pt>
    <dgm:pt modelId="{5516673B-3365-4713-B49D-057C39DEBA0B}" type="pres">
      <dgm:prSet presAssocID="{5DDC5503-903B-451B-A64D-98C6B5DA248B}" presName="FiveNodes_4_text" presStyleLbl="node1" presStyleIdx="4" presStyleCnt="5">
        <dgm:presLayoutVars>
          <dgm:bulletEnabled val="1"/>
        </dgm:presLayoutVars>
      </dgm:prSet>
      <dgm:spPr/>
    </dgm:pt>
    <dgm:pt modelId="{44182D5D-0DE6-4C39-BEA5-86015A665487}" type="pres">
      <dgm:prSet presAssocID="{5DDC5503-903B-451B-A64D-98C6B5DA248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5474607-14E0-4446-891C-03F496B7845B}" type="presOf" srcId="{1BD93AEC-0DE4-4006-B72D-C0472CB5A7D2}" destId="{1B199F1D-CAAC-4DFA-9D48-AC592DACD90D}" srcOrd="1" destOrd="0" presId="urn:microsoft.com/office/officeart/2005/8/layout/vProcess5"/>
    <dgm:cxn modelId="{752F6B13-1D8B-46EC-9EE3-4205D9672A31}" srcId="{5DDC5503-903B-451B-A64D-98C6B5DA248B}" destId="{AA2BF8D2-0230-4768-A8E7-7E52BEF7CCFC}" srcOrd="3" destOrd="0" parTransId="{517E1F24-57E6-4E65-9B4F-27F1905A2968}" sibTransId="{A6FBD01C-7623-4A5B-915F-FFDEAA6E7D45}"/>
    <dgm:cxn modelId="{AA680821-EBFF-4265-872A-65B864A45203}" type="presOf" srcId="{3C94EEE6-1D46-4EB7-87FF-0B1B67095412}" destId="{91360350-B34F-42E5-B599-1750EC58F59F}" srcOrd="0" destOrd="0" presId="urn:microsoft.com/office/officeart/2005/8/layout/vProcess5"/>
    <dgm:cxn modelId="{196F9824-BA10-4281-A4A2-E435E9BD9260}" type="presOf" srcId="{A6FBD01C-7623-4A5B-915F-FFDEAA6E7D45}" destId="{B3CA789C-696F-4E93-8AE3-7E41F1FE713C}" srcOrd="0" destOrd="0" presId="urn:microsoft.com/office/officeart/2005/8/layout/vProcess5"/>
    <dgm:cxn modelId="{8EDEDD3D-1BB7-495F-A263-1B4E042DDB97}" type="presOf" srcId="{708E4960-073C-4810-8033-0E9A68D7AE39}" destId="{2164EA93-7B14-4027-97E3-660BA412CE4A}" srcOrd="0" destOrd="0" presId="urn:microsoft.com/office/officeart/2005/8/layout/vProcess5"/>
    <dgm:cxn modelId="{C447EA62-F625-47B0-BB9F-81C40AA34D26}" srcId="{5DDC5503-903B-451B-A64D-98C6B5DA248B}" destId="{1BD93AEC-0DE4-4006-B72D-C0472CB5A7D2}" srcOrd="1" destOrd="0" parTransId="{42BC182F-BEF8-4797-AA9A-4296F31E0FFB}" sibTransId="{3AB41A33-0A5D-42AD-B8B5-0CC65029D849}"/>
    <dgm:cxn modelId="{CB55416C-41A2-405F-B17F-7B16DE7C9AB9}" srcId="{5DDC5503-903B-451B-A64D-98C6B5DA248B}" destId="{AD051FD5-006F-454E-A62F-9F58C6B8E04D}" srcOrd="0" destOrd="0" parTransId="{D8169D11-9115-49C0-A265-61930B365D5A}" sibTransId="{82C27255-7593-4F59-8DCA-83021752ABC4}"/>
    <dgm:cxn modelId="{EE0EC84E-1E3E-4CDB-A6C0-FD0E08781405}" type="presOf" srcId="{708E4960-073C-4810-8033-0E9A68D7AE39}" destId="{44182D5D-0DE6-4C39-BEA5-86015A665487}" srcOrd="1" destOrd="0" presId="urn:microsoft.com/office/officeart/2005/8/layout/vProcess5"/>
    <dgm:cxn modelId="{41FCB350-6BDA-4F9E-9A9A-090891536A9B}" type="presOf" srcId="{1BD93AEC-0DE4-4006-B72D-C0472CB5A7D2}" destId="{00AD7231-EB04-4596-BC91-1FAE6EE3E739}" srcOrd="0" destOrd="0" presId="urn:microsoft.com/office/officeart/2005/8/layout/vProcess5"/>
    <dgm:cxn modelId="{E77CE950-574D-4E20-AD2E-0D93B8802C37}" type="presOf" srcId="{AD051FD5-006F-454E-A62F-9F58C6B8E04D}" destId="{646DA825-7548-4BBF-B152-7C716BDB7C21}" srcOrd="1" destOrd="0" presId="urn:microsoft.com/office/officeart/2005/8/layout/vProcess5"/>
    <dgm:cxn modelId="{9F444C84-3544-446A-A19D-E558B7577683}" type="presOf" srcId="{AD051FD5-006F-454E-A62F-9F58C6B8E04D}" destId="{0A18B70E-44DD-4950-88DB-4FDA3108A48B}" srcOrd="0" destOrd="0" presId="urn:microsoft.com/office/officeart/2005/8/layout/vProcess5"/>
    <dgm:cxn modelId="{A4D68891-B96C-415B-9971-44C9B45746A3}" srcId="{5DDC5503-903B-451B-A64D-98C6B5DA248B}" destId="{8DEFD76F-4D57-4F02-A087-507925492782}" srcOrd="2" destOrd="0" parTransId="{15919135-3CDC-4DE2-BADC-A76A070BFA05}" sibTransId="{3C94EEE6-1D46-4EB7-87FF-0B1B67095412}"/>
    <dgm:cxn modelId="{2CFF9C9B-71BD-4DA1-8EC4-E221BDCE684E}" type="presOf" srcId="{AA2BF8D2-0230-4768-A8E7-7E52BEF7CCFC}" destId="{5516673B-3365-4713-B49D-057C39DEBA0B}" srcOrd="1" destOrd="0" presId="urn:microsoft.com/office/officeart/2005/8/layout/vProcess5"/>
    <dgm:cxn modelId="{3DDC81B3-533B-409D-9BFA-FBFFAEE4233E}" type="presOf" srcId="{5DDC5503-903B-451B-A64D-98C6B5DA248B}" destId="{E8A751E9-3F61-46BC-BA66-9A59E1C20C74}" srcOrd="0" destOrd="0" presId="urn:microsoft.com/office/officeart/2005/8/layout/vProcess5"/>
    <dgm:cxn modelId="{542921BB-BA61-4DF3-AE2F-8F2EB983898B}" type="presOf" srcId="{82C27255-7593-4F59-8DCA-83021752ABC4}" destId="{1551BD0A-76C3-46F9-88F5-4DBC2066F337}" srcOrd="0" destOrd="0" presId="urn:microsoft.com/office/officeart/2005/8/layout/vProcess5"/>
    <dgm:cxn modelId="{88961FBC-DA12-406A-9C1C-4E8D636C8B89}" type="presOf" srcId="{AA2BF8D2-0230-4768-A8E7-7E52BEF7CCFC}" destId="{5A5451C5-4A7D-4DDB-AFC0-3328E22FF260}" srcOrd="0" destOrd="0" presId="urn:microsoft.com/office/officeart/2005/8/layout/vProcess5"/>
    <dgm:cxn modelId="{108A52D6-BF7C-40F3-8C4A-177F32DA5787}" type="presOf" srcId="{8DEFD76F-4D57-4F02-A087-507925492782}" destId="{38B1506E-6A87-4483-8C84-828F63A36ACE}" srcOrd="0" destOrd="0" presId="urn:microsoft.com/office/officeart/2005/8/layout/vProcess5"/>
    <dgm:cxn modelId="{DF93A9E1-0BA8-4F62-8B81-4B6F704F9B1A}" type="presOf" srcId="{8DEFD76F-4D57-4F02-A087-507925492782}" destId="{AF82DD00-9BCE-4EDB-BAB6-7725BBED1C9A}" srcOrd="1" destOrd="0" presId="urn:microsoft.com/office/officeart/2005/8/layout/vProcess5"/>
    <dgm:cxn modelId="{9700AFEE-035C-4BE5-9B2C-935059F29BAA}" type="presOf" srcId="{3AB41A33-0A5D-42AD-B8B5-0CC65029D849}" destId="{62A37FA8-BBA2-49B8-A5C5-5E6BF335DF4F}" srcOrd="0" destOrd="0" presId="urn:microsoft.com/office/officeart/2005/8/layout/vProcess5"/>
    <dgm:cxn modelId="{60F04AF8-9CBB-45B0-AF5D-1C2B4494869D}" srcId="{5DDC5503-903B-451B-A64D-98C6B5DA248B}" destId="{708E4960-073C-4810-8033-0E9A68D7AE39}" srcOrd="4" destOrd="0" parTransId="{2E20E6B2-AD99-4396-A29B-94471547E9F6}" sibTransId="{36635B5D-B8F1-4220-8091-2AB63C8DB5F7}"/>
    <dgm:cxn modelId="{67CC0CCC-A81D-4DD5-AAB7-2D955C671118}" type="presParOf" srcId="{E8A751E9-3F61-46BC-BA66-9A59E1C20C74}" destId="{5A46F736-8CC3-4AFC-AC06-2D54F4B2EF62}" srcOrd="0" destOrd="0" presId="urn:microsoft.com/office/officeart/2005/8/layout/vProcess5"/>
    <dgm:cxn modelId="{5338E1C4-8255-4179-A1CC-8A0D6A96550A}" type="presParOf" srcId="{E8A751E9-3F61-46BC-BA66-9A59E1C20C74}" destId="{0A18B70E-44DD-4950-88DB-4FDA3108A48B}" srcOrd="1" destOrd="0" presId="urn:microsoft.com/office/officeart/2005/8/layout/vProcess5"/>
    <dgm:cxn modelId="{0C6F0E21-A0A8-49C4-912F-5EAF59B47C80}" type="presParOf" srcId="{E8A751E9-3F61-46BC-BA66-9A59E1C20C74}" destId="{00AD7231-EB04-4596-BC91-1FAE6EE3E739}" srcOrd="2" destOrd="0" presId="urn:microsoft.com/office/officeart/2005/8/layout/vProcess5"/>
    <dgm:cxn modelId="{E9D2CC5F-1BD9-48BE-8994-CEBCCA8F4AF1}" type="presParOf" srcId="{E8A751E9-3F61-46BC-BA66-9A59E1C20C74}" destId="{38B1506E-6A87-4483-8C84-828F63A36ACE}" srcOrd="3" destOrd="0" presId="urn:microsoft.com/office/officeart/2005/8/layout/vProcess5"/>
    <dgm:cxn modelId="{F201FB1B-3E31-484B-94AD-58287F3C094E}" type="presParOf" srcId="{E8A751E9-3F61-46BC-BA66-9A59E1C20C74}" destId="{5A5451C5-4A7D-4DDB-AFC0-3328E22FF260}" srcOrd="4" destOrd="0" presId="urn:microsoft.com/office/officeart/2005/8/layout/vProcess5"/>
    <dgm:cxn modelId="{ACEE2B20-A20A-4310-B84C-A5F917C12BE2}" type="presParOf" srcId="{E8A751E9-3F61-46BC-BA66-9A59E1C20C74}" destId="{2164EA93-7B14-4027-97E3-660BA412CE4A}" srcOrd="5" destOrd="0" presId="urn:microsoft.com/office/officeart/2005/8/layout/vProcess5"/>
    <dgm:cxn modelId="{52331B5B-E5BD-4309-B661-90A577BF884E}" type="presParOf" srcId="{E8A751E9-3F61-46BC-BA66-9A59E1C20C74}" destId="{1551BD0A-76C3-46F9-88F5-4DBC2066F337}" srcOrd="6" destOrd="0" presId="urn:microsoft.com/office/officeart/2005/8/layout/vProcess5"/>
    <dgm:cxn modelId="{6EA18E9C-7600-4EBF-8596-36329EA4D8BF}" type="presParOf" srcId="{E8A751E9-3F61-46BC-BA66-9A59E1C20C74}" destId="{62A37FA8-BBA2-49B8-A5C5-5E6BF335DF4F}" srcOrd="7" destOrd="0" presId="urn:microsoft.com/office/officeart/2005/8/layout/vProcess5"/>
    <dgm:cxn modelId="{FD7F32F9-2568-40C7-84B0-C44692A778DE}" type="presParOf" srcId="{E8A751E9-3F61-46BC-BA66-9A59E1C20C74}" destId="{91360350-B34F-42E5-B599-1750EC58F59F}" srcOrd="8" destOrd="0" presId="urn:microsoft.com/office/officeart/2005/8/layout/vProcess5"/>
    <dgm:cxn modelId="{A0FC226D-9148-4A39-8889-A95C03A0087D}" type="presParOf" srcId="{E8A751E9-3F61-46BC-BA66-9A59E1C20C74}" destId="{B3CA789C-696F-4E93-8AE3-7E41F1FE713C}" srcOrd="9" destOrd="0" presId="urn:microsoft.com/office/officeart/2005/8/layout/vProcess5"/>
    <dgm:cxn modelId="{D7901778-A885-46F9-9208-CD4C664F9104}" type="presParOf" srcId="{E8A751E9-3F61-46BC-BA66-9A59E1C20C74}" destId="{646DA825-7548-4BBF-B152-7C716BDB7C21}" srcOrd="10" destOrd="0" presId="urn:microsoft.com/office/officeart/2005/8/layout/vProcess5"/>
    <dgm:cxn modelId="{C6D64880-0043-47EF-B712-28EAE5693AC2}" type="presParOf" srcId="{E8A751E9-3F61-46BC-BA66-9A59E1C20C74}" destId="{1B199F1D-CAAC-4DFA-9D48-AC592DACD90D}" srcOrd="11" destOrd="0" presId="urn:microsoft.com/office/officeart/2005/8/layout/vProcess5"/>
    <dgm:cxn modelId="{A4919336-5A4F-4BA6-B33C-BC006ACCD2F6}" type="presParOf" srcId="{E8A751E9-3F61-46BC-BA66-9A59E1C20C74}" destId="{AF82DD00-9BCE-4EDB-BAB6-7725BBED1C9A}" srcOrd="12" destOrd="0" presId="urn:microsoft.com/office/officeart/2005/8/layout/vProcess5"/>
    <dgm:cxn modelId="{520136CA-DCED-4413-A6C3-1D9619A7D98A}" type="presParOf" srcId="{E8A751E9-3F61-46BC-BA66-9A59E1C20C74}" destId="{5516673B-3365-4713-B49D-057C39DEBA0B}" srcOrd="13" destOrd="0" presId="urn:microsoft.com/office/officeart/2005/8/layout/vProcess5"/>
    <dgm:cxn modelId="{196110DD-92F0-4848-94AE-3095F1642E73}" type="presParOf" srcId="{E8A751E9-3F61-46BC-BA66-9A59E1C20C74}" destId="{44182D5D-0DE6-4C39-BEA5-86015A66548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B0FB3-3DD9-46A6-A302-A4EB300B97B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9ECD98-4346-4BCD-88CE-A959C8187BEC}">
      <dgm:prSet phldrT="[Text]" custT="1"/>
      <dgm:spPr/>
      <dgm:t>
        <a:bodyPr/>
        <a:lstStyle/>
        <a:p>
          <a:r>
            <a:rPr lang="en-US" sz="1600" dirty="0">
              <a:latin typeface="+mn-lt"/>
            </a:rPr>
            <a:t>Basic features needed</a:t>
          </a:r>
        </a:p>
      </dgm:t>
    </dgm:pt>
    <dgm:pt modelId="{CCED3AFD-0A6B-4EE2-A03B-D4EC7C43B224}" type="parTrans" cxnId="{9D536B5F-51B8-4800-9813-3B1693CF5D94}">
      <dgm:prSet/>
      <dgm:spPr/>
      <dgm:t>
        <a:bodyPr/>
        <a:lstStyle/>
        <a:p>
          <a:endParaRPr lang="en-US"/>
        </a:p>
      </dgm:t>
    </dgm:pt>
    <dgm:pt modelId="{CE704637-0FD8-4F14-9279-4A26A0A1930B}" type="sibTrans" cxnId="{9D536B5F-51B8-4800-9813-3B1693CF5D94}">
      <dgm:prSet/>
      <dgm:spPr/>
      <dgm:t>
        <a:bodyPr/>
        <a:lstStyle/>
        <a:p>
          <a:endParaRPr lang="en-US"/>
        </a:p>
      </dgm:t>
    </dgm:pt>
    <dgm:pt modelId="{529013F2-CA2B-49F8-A5B7-CC76144690C4}">
      <dgm:prSet phldrT="[Text]" custT="1"/>
      <dgm:spPr/>
      <dgm:t>
        <a:bodyPr/>
        <a:lstStyle/>
        <a:p>
          <a:r>
            <a:rPr lang="en-US" sz="1400" dirty="0">
              <a:latin typeface="+mn-lt"/>
            </a:rPr>
            <a:t>What the theme will be and how the program will flow</a:t>
          </a:r>
        </a:p>
      </dgm:t>
    </dgm:pt>
    <dgm:pt modelId="{96CC5979-7365-4CDD-8A49-9D0AFAAB0E0E}" type="parTrans" cxnId="{C6313E57-8798-4C15-AED0-E6DD5DBF1FD6}">
      <dgm:prSet/>
      <dgm:spPr/>
      <dgm:t>
        <a:bodyPr/>
        <a:lstStyle/>
        <a:p>
          <a:endParaRPr lang="en-US"/>
        </a:p>
      </dgm:t>
    </dgm:pt>
    <dgm:pt modelId="{539BEA5D-7376-4087-9750-63C9DBBF4C2E}" type="sibTrans" cxnId="{C6313E57-8798-4C15-AED0-E6DD5DBF1FD6}">
      <dgm:prSet/>
      <dgm:spPr/>
      <dgm:t>
        <a:bodyPr/>
        <a:lstStyle/>
        <a:p>
          <a:endParaRPr lang="en-US"/>
        </a:p>
      </dgm:t>
    </dgm:pt>
    <dgm:pt modelId="{F2F812BA-E33A-4F15-90BF-9B440107D15B}">
      <dgm:prSet phldrT="[Text]" custT="1"/>
      <dgm:spPr/>
      <dgm:t>
        <a:bodyPr/>
        <a:lstStyle/>
        <a:p>
          <a:r>
            <a:rPr lang="en-US" sz="1400" dirty="0">
              <a:latin typeface="+mn-lt"/>
            </a:rPr>
            <a:t>How would data from the program be stored</a:t>
          </a:r>
        </a:p>
      </dgm:t>
    </dgm:pt>
    <dgm:pt modelId="{BD7E7DD9-6FB2-4559-A505-4863F6BBD7E3}" type="parTrans" cxnId="{9CEA35C3-05C8-4F9E-B60C-C4754D4437C8}">
      <dgm:prSet/>
      <dgm:spPr/>
      <dgm:t>
        <a:bodyPr/>
        <a:lstStyle/>
        <a:p>
          <a:endParaRPr lang="en-US"/>
        </a:p>
      </dgm:t>
    </dgm:pt>
    <dgm:pt modelId="{022147EF-2F69-4E73-9D92-C915674161DD}" type="sibTrans" cxnId="{9CEA35C3-05C8-4F9E-B60C-C4754D4437C8}">
      <dgm:prSet/>
      <dgm:spPr/>
      <dgm:t>
        <a:bodyPr/>
        <a:lstStyle/>
        <a:p>
          <a:endParaRPr lang="en-US"/>
        </a:p>
      </dgm:t>
    </dgm:pt>
    <dgm:pt modelId="{0695DF10-DD86-4559-B3BC-F041AD4B2B2D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1400" dirty="0">
              <a:latin typeface="+mn-lt"/>
            </a:rPr>
            <a:t>Extra Features to help complete the program</a:t>
          </a:r>
        </a:p>
      </dgm:t>
    </dgm:pt>
    <dgm:pt modelId="{142529E4-EDF9-4EF7-B5F7-98EF1A11D9A9}" type="parTrans" cxnId="{CBE3462D-F792-425C-B2D0-0D958650710A}">
      <dgm:prSet/>
      <dgm:spPr/>
      <dgm:t>
        <a:bodyPr/>
        <a:lstStyle/>
        <a:p>
          <a:endParaRPr lang="en-US"/>
        </a:p>
      </dgm:t>
    </dgm:pt>
    <dgm:pt modelId="{6F7FA717-7615-41FB-BA1D-8448DF0F0336}" type="sibTrans" cxnId="{CBE3462D-F792-425C-B2D0-0D958650710A}">
      <dgm:prSet/>
      <dgm:spPr/>
      <dgm:t>
        <a:bodyPr/>
        <a:lstStyle/>
        <a:p>
          <a:endParaRPr lang="en-US"/>
        </a:p>
      </dgm:t>
    </dgm:pt>
    <dgm:pt modelId="{8F114287-96F1-4616-806B-0FB6EEE6CC41}" type="pres">
      <dgm:prSet presAssocID="{CCAB0FB3-3DD9-46A6-A302-A4EB300B97BD}" presName="rootnode" presStyleCnt="0">
        <dgm:presLayoutVars>
          <dgm:chMax/>
          <dgm:chPref/>
          <dgm:dir/>
          <dgm:animLvl val="lvl"/>
        </dgm:presLayoutVars>
      </dgm:prSet>
      <dgm:spPr/>
    </dgm:pt>
    <dgm:pt modelId="{C3B4AFF8-48C9-4F30-BC88-B82C76D5900F}" type="pres">
      <dgm:prSet presAssocID="{EA9ECD98-4346-4BCD-88CE-A959C8187BEC}" presName="composite" presStyleCnt="0"/>
      <dgm:spPr/>
    </dgm:pt>
    <dgm:pt modelId="{C9FA51DF-81F6-4125-A77F-725B69997A2C}" type="pres">
      <dgm:prSet presAssocID="{EA9ECD98-4346-4BCD-88CE-A959C8187BEC}" presName="LShape" presStyleLbl="alignNode1" presStyleIdx="0" presStyleCnt="7"/>
      <dgm:spPr/>
    </dgm:pt>
    <dgm:pt modelId="{9D35BB15-F1A7-4BE4-9485-A71C7C17B7E8}" type="pres">
      <dgm:prSet presAssocID="{EA9ECD98-4346-4BCD-88CE-A959C8187BE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8752C56-1CF1-4B9B-AA1B-786732B1907A}" type="pres">
      <dgm:prSet presAssocID="{EA9ECD98-4346-4BCD-88CE-A959C8187BEC}" presName="Triangle" presStyleLbl="alignNode1" presStyleIdx="1" presStyleCnt="7"/>
      <dgm:spPr/>
    </dgm:pt>
    <dgm:pt modelId="{9401F3E9-335A-4153-A6C4-673B7CC6B586}" type="pres">
      <dgm:prSet presAssocID="{CE704637-0FD8-4F14-9279-4A26A0A1930B}" presName="sibTrans" presStyleCnt="0"/>
      <dgm:spPr/>
    </dgm:pt>
    <dgm:pt modelId="{C549A7CF-54F4-47A6-89E6-B0B819EFBCA2}" type="pres">
      <dgm:prSet presAssocID="{CE704637-0FD8-4F14-9279-4A26A0A1930B}" presName="space" presStyleCnt="0"/>
      <dgm:spPr/>
    </dgm:pt>
    <dgm:pt modelId="{9EB41554-A526-4BAA-B50E-9F9773BB7C6E}" type="pres">
      <dgm:prSet presAssocID="{529013F2-CA2B-49F8-A5B7-CC76144690C4}" presName="composite" presStyleCnt="0"/>
      <dgm:spPr/>
    </dgm:pt>
    <dgm:pt modelId="{61CC32FA-F5B7-4442-90AA-D23888E62050}" type="pres">
      <dgm:prSet presAssocID="{529013F2-CA2B-49F8-A5B7-CC76144690C4}" presName="LShape" presStyleLbl="alignNode1" presStyleIdx="2" presStyleCnt="7"/>
      <dgm:spPr/>
    </dgm:pt>
    <dgm:pt modelId="{95106EDE-3E66-4B30-8071-3CF2E1656D00}" type="pres">
      <dgm:prSet presAssocID="{529013F2-CA2B-49F8-A5B7-CC76144690C4}" presName="ParentText" presStyleLbl="revTx" presStyleIdx="1" presStyleCnt="4" custScaleX="110879" custLinFactNeighborX="8344" custLinFactNeighborY="-642">
        <dgm:presLayoutVars>
          <dgm:chMax val="0"/>
          <dgm:chPref val="0"/>
          <dgm:bulletEnabled val="1"/>
        </dgm:presLayoutVars>
      </dgm:prSet>
      <dgm:spPr/>
    </dgm:pt>
    <dgm:pt modelId="{0153FF2B-9E44-43BB-9722-BA894A86F019}" type="pres">
      <dgm:prSet presAssocID="{529013F2-CA2B-49F8-A5B7-CC76144690C4}" presName="Triangle" presStyleLbl="alignNode1" presStyleIdx="3" presStyleCnt="7"/>
      <dgm:spPr/>
    </dgm:pt>
    <dgm:pt modelId="{DC49CC0E-EF4C-4B89-BFA3-8BB7A583F6EB}" type="pres">
      <dgm:prSet presAssocID="{539BEA5D-7376-4087-9750-63C9DBBF4C2E}" presName="sibTrans" presStyleCnt="0"/>
      <dgm:spPr/>
    </dgm:pt>
    <dgm:pt modelId="{481D9C04-D34B-4176-9644-9B785B416EC6}" type="pres">
      <dgm:prSet presAssocID="{539BEA5D-7376-4087-9750-63C9DBBF4C2E}" presName="space" presStyleCnt="0"/>
      <dgm:spPr/>
    </dgm:pt>
    <dgm:pt modelId="{1E20B3A3-4618-4242-B619-15EEA7272B8B}" type="pres">
      <dgm:prSet presAssocID="{F2F812BA-E33A-4F15-90BF-9B440107D15B}" presName="composite" presStyleCnt="0"/>
      <dgm:spPr/>
    </dgm:pt>
    <dgm:pt modelId="{E370AA0B-04C7-4949-97B4-E30DE40146A5}" type="pres">
      <dgm:prSet presAssocID="{F2F812BA-E33A-4F15-90BF-9B440107D15B}" presName="LShape" presStyleLbl="alignNode1" presStyleIdx="4" presStyleCnt="7"/>
      <dgm:spPr/>
    </dgm:pt>
    <dgm:pt modelId="{ACD0A769-248A-419B-8871-09F1918CF3A4}" type="pres">
      <dgm:prSet presAssocID="{F2F812BA-E33A-4F15-90BF-9B440107D15B}" presName="ParentText" presStyleLbl="revTx" presStyleIdx="2" presStyleCnt="4" custScaleY="81030" custLinFactNeighborX="1705" custLinFactNeighborY="-7716">
        <dgm:presLayoutVars>
          <dgm:chMax val="0"/>
          <dgm:chPref val="0"/>
          <dgm:bulletEnabled val="1"/>
        </dgm:presLayoutVars>
      </dgm:prSet>
      <dgm:spPr/>
    </dgm:pt>
    <dgm:pt modelId="{00FB8B97-66B6-4165-B3C6-932180A78AC9}" type="pres">
      <dgm:prSet presAssocID="{F2F812BA-E33A-4F15-90BF-9B440107D15B}" presName="Triangle" presStyleLbl="alignNode1" presStyleIdx="5" presStyleCnt="7"/>
      <dgm:spPr/>
    </dgm:pt>
    <dgm:pt modelId="{56593564-7D90-4054-82AA-C645580DD245}" type="pres">
      <dgm:prSet presAssocID="{022147EF-2F69-4E73-9D92-C915674161DD}" presName="sibTrans" presStyleCnt="0"/>
      <dgm:spPr/>
    </dgm:pt>
    <dgm:pt modelId="{DFE64EA2-4F0A-417E-8D7A-8CBA5B621E39}" type="pres">
      <dgm:prSet presAssocID="{022147EF-2F69-4E73-9D92-C915674161DD}" presName="space" presStyleCnt="0"/>
      <dgm:spPr/>
    </dgm:pt>
    <dgm:pt modelId="{9FFCAC0D-D7E2-4901-88AA-59E3B90FD58E}" type="pres">
      <dgm:prSet presAssocID="{0695DF10-DD86-4559-B3BC-F041AD4B2B2D}" presName="composite" presStyleCnt="0"/>
      <dgm:spPr/>
    </dgm:pt>
    <dgm:pt modelId="{B77D4B6D-C331-480D-B17E-ACFD572BBB9B}" type="pres">
      <dgm:prSet presAssocID="{0695DF10-DD86-4559-B3BC-F041AD4B2B2D}" presName="LShape" presStyleLbl="alignNode1" presStyleIdx="6" presStyleCnt="7"/>
      <dgm:spPr/>
    </dgm:pt>
    <dgm:pt modelId="{0AD8519E-DF15-44D5-A9E1-2BBB059B73EC}" type="pres">
      <dgm:prSet presAssocID="{0695DF10-DD86-4559-B3BC-F041AD4B2B2D}" presName="ParentText" presStyleLbl="revTx" presStyleIdx="3" presStyleCnt="4" custScaleY="73460" custLinFactNeighborX="4463" custLinFactNeighborY="-15391">
        <dgm:presLayoutVars>
          <dgm:chMax val="0"/>
          <dgm:chPref val="0"/>
          <dgm:bulletEnabled val="1"/>
        </dgm:presLayoutVars>
      </dgm:prSet>
      <dgm:spPr/>
    </dgm:pt>
  </dgm:ptLst>
  <dgm:cxnLst>
    <dgm:cxn modelId="{D8EDFA06-571F-4F39-AA9E-C1B691ACDA01}" type="presOf" srcId="{CCAB0FB3-3DD9-46A6-A302-A4EB300B97BD}" destId="{8F114287-96F1-4616-806B-0FB6EEE6CC41}" srcOrd="0" destOrd="0" presId="urn:microsoft.com/office/officeart/2009/3/layout/StepUpProcess"/>
    <dgm:cxn modelId="{531BAD1E-E3F2-4222-81DC-E677A9DBEE9E}" type="presOf" srcId="{F2F812BA-E33A-4F15-90BF-9B440107D15B}" destId="{ACD0A769-248A-419B-8871-09F1918CF3A4}" srcOrd="0" destOrd="0" presId="urn:microsoft.com/office/officeart/2009/3/layout/StepUpProcess"/>
    <dgm:cxn modelId="{CBE3462D-F792-425C-B2D0-0D958650710A}" srcId="{CCAB0FB3-3DD9-46A6-A302-A4EB300B97BD}" destId="{0695DF10-DD86-4559-B3BC-F041AD4B2B2D}" srcOrd="3" destOrd="0" parTransId="{142529E4-EDF9-4EF7-B5F7-98EF1A11D9A9}" sibTransId="{6F7FA717-7615-41FB-BA1D-8448DF0F0336}"/>
    <dgm:cxn modelId="{9D536B5F-51B8-4800-9813-3B1693CF5D94}" srcId="{CCAB0FB3-3DD9-46A6-A302-A4EB300B97BD}" destId="{EA9ECD98-4346-4BCD-88CE-A959C8187BEC}" srcOrd="0" destOrd="0" parTransId="{CCED3AFD-0A6B-4EE2-A03B-D4EC7C43B224}" sibTransId="{CE704637-0FD8-4F14-9279-4A26A0A1930B}"/>
    <dgm:cxn modelId="{7452C362-D0E3-4D2C-BE1A-A20316DB2851}" type="presOf" srcId="{529013F2-CA2B-49F8-A5B7-CC76144690C4}" destId="{95106EDE-3E66-4B30-8071-3CF2E1656D00}" srcOrd="0" destOrd="0" presId="urn:microsoft.com/office/officeart/2009/3/layout/StepUpProcess"/>
    <dgm:cxn modelId="{6D88944E-2CA1-481A-B3B7-69993A653ABE}" type="presOf" srcId="{EA9ECD98-4346-4BCD-88CE-A959C8187BEC}" destId="{9D35BB15-F1A7-4BE4-9485-A71C7C17B7E8}" srcOrd="0" destOrd="0" presId="urn:microsoft.com/office/officeart/2009/3/layout/StepUpProcess"/>
    <dgm:cxn modelId="{C6313E57-8798-4C15-AED0-E6DD5DBF1FD6}" srcId="{CCAB0FB3-3DD9-46A6-A302-A4EB300B97BD}" destId="{529013F2-CA2B-49F8-A5B7-CC76144690C4}" srcOrd="1" destOrd="0" parTransId="{96CC5979-7365-4CDD-8A49-9D0AFAAB0E0E}" sibTransId="{539BEA5D-7376-4087-9750-63C9DBBF4C2E}"/>
    <dgm:cxn modelId="{9CEA35C3-05C8-4F9E-B60C-C4754D4437C8}" srcId="{CCAB0FB3-3DD9-46A6-A302-A4EB300B97BD}" destId="{F2F812BA-E33A-4F15-90BF-9B440107D15B}" srcOrd="2" destOrd="0" parTransId="{BD7E7DD9-6FB2-4559-A505-4863F6BBD7E3}" sibTransId="{022147EF-2F69-4E73-9D92-C915674161DD}"/>
    <dgm:cxn modelId="{7DC220CF-B915-43BA-96C5-AF6C57026BA7}" type="presOf" srcId="{0695DF10-DD86-4559-B3BC-F041AD4B2B2D}" destId="{0AD8519E-DF15-44D5-A9E1-2BBB059B73EC}" srcOrd="0" destOrd="0" presId="urn:microsoft.com/office/officeart/2009/3/layout/StepUpProcess"/>
    <dgm:cxn modelId="{A6652DE4-38EE-467B-9219-B7FE9AFA2738}" type="presParOf" srcId="{8F114287-96F1-4616-806B-0FB6EEE6CC41}" destId="{C3B4AFF8-48C9-4F30-BC88-B82C76D5900F}" srcOrd="0" destOrd="0" presId="urn:microsoft.com/office/officeart/2009/3/layout/StepUpProcess"/>
    <dgm:cxn modelId="{EF45290B-4058-43DE-B67A-1D3ABC799F05}" type="presParOf" srcId="{C3B4AFF8-48C9-4F30-BC88-B82C76D5900F}" destId="{C9FA51DF-81F6-4125-A77F-725B69997A2C}" srcOrd="0" destOrd="0" presId="urn:microsoft.com/office/officeart/2009/3/layout/StepUpProcess"/>
    <dgm:cxn modelId="{EBD50754-E06B-4D78-8D09-74B57D5340C5}" type="presParOf" srcId="{C3B4AFF8-48C9-4F30-BC88-B82C76D5900F}" destId="{9D35BB15-F1A7-4BE4-9485-A71C7C17B7E8}" srcOrd="1" destOrd="0" presId="urn:microsoft.com/office/officeart/2009/3/layout/StepUpProcess"/>
    <dgm:cxn modelId="{DDB3B5CF-20F1-46E5-B66C-CCC7FA47C9BA}" type="presParOf" srcId="{C3B4AFF8-48C9-4F30-BC88-B82C76D5900F}" destId="{D8752C56-1CF1-4B9B-AA1B-786732B1907A}" srcOrd="2" destOrd="0" presId="urn:microsoft.com/office/officeart/2009/3/layout/StepUpProcess"/>
    <dgm:cxn modelId="{0717A665-46F8-409D-AE93-0FE286FF15D8}" type="presParOf" srcId="{8F114287-96F1-4616-806B-0FB6EEE6CC41}" destId="{9401F3E9-335A-4153-A6C4-673B7CC6B586}" srcOrd="1" destOrd="0" presId="urn:microsoft.com/office/officeart/2009/3/layout/StepUpProcess"/>
    <dgm:cxn modelId="{B5CB0615-4B81-4D98-8544-DA32754D57E4}" type="presParOf" srcId="{9401F3E9-335A-4153-A6C4-673B7CC6B586}" destId="{C549A7CF-54F4-47A6-89E6-B0B819EFBCA2}" srcOrd="0" destOrd="0" presId="urn:microsoft.com/office/officeart/2009/3/layout/StepUpProcess"/>
    <dgm:cxn modelId="{63A99AA9-4560-4DED-AF7A-0A6626DF441A}" type="presParOf" srcId="{8F114287-96F1-4616-806B-0FB6EEE6CC41}" destId="{9EB41554-A526-4BAA-B50E-9F9773BB7C6E}" srcOrd="2" destOrd="0" presId="urn:microsoft.com/office/officeart/2009/3/layout/StepUpProcess"/>
    <dgm:cxn modelId="{3D218F18-5499-490E-9FA7-BA5A12942F22}" type="presParOf" srcId="{9EB41554-A526-4BAA-B50E-9F9773BB7C6E}" destId="{61CC32FA-F5B7-4442-90AA-D23888E62050}" srcOrd="0" destOrd="0" presId="urn:microsoft.com/office/officeart/2009/3/layout/StepUpProcess"/>
    <dgm:cxn modelId="{00F7653F-FF49-431E-9F53-BE2BA5D03628}" type="presParOf" srcId="{9EB41554-A526-4BAA-B50E-9F9773BB7C6E}" destId="{95106EDE-3E66-4B30-8071-3CF2E1656D00}" srcOrd="1" destOrd="0" presId="urn:microsoft.com/office/officeart/2009/3/layout/StepUpProcess"/>
    <dgm:cxn modelId="{BC65EC30-3F01-4241-A97F-DA2A441EDCC9}" type="presParOf" srcId="{9EB41554-A526-4BAA-B50E-9F9773BB7C6E}" destId="{0153FF2B-9E44-43BB-9722-BA894A86F019}" srcOrd="2" destOrd="0" presId="urn:microsoft.com/office/officeart/2009/3/layout/StepUpProcess"/>
    <dgm:cxn modelId="{F66FE654-98F0-4FA4-991A-9761A5C5F780}" type="presParOf" srcId="{8F114287-96F1-4616-806B-0FB6EEE6CC41}" destId="{DC49CC0E-EF4C-4B89-BFA3-8BB7A583F6EB}" srcOrd="3" destOrd="0" presId="urn:microsoft.com/office/officeart/2009/3/layout/StepUpProcess"/>
    <dgm:cxn modelId="{5EA4EFC1-1446-4442-9B88-4CB9F9A8C5B5}" type="presParOf" srcId="{DC49CC0E-EF4C-4B89-BFA3-8BB7A583F6EB}" destId="{481D9C04-D34B-4176-9644-9B785B416EC6}" srcOrd="0" destOrd="0" presId="urn:microsoft.com/office/officeart/2009/3/layout/StepUpProcess"/>
    <dgm:cxn modelId="{D53CBC84-FE3E-442E-AC0B-39EDF478E1EF}" type="presParOf" srcId="{8F114287-96F1-4616-806B-0FB6EEE6CC41}" destId="{1E20B3A3-4618-4242-B619-15EEA7272B8B}" srcOrd="4" destOrd="0" presId="urn:microsoft.com/office/officeart/2009/3/layout/StepUpProcess"/>
    <dgm:cxn modelId="{5DFDBE4F-503C-4678-9654-0E0EC8B9217B}" type="presParOf" srcId="{1E20B3A3-4618-4242-B619-15EEA7272B8B}" destId="{E370AA0B-04C7-4949-97B4-E30DE40146A5}" srcOrd="0" destOrd="0" presId="urn:microsoft.com/office/officeart/2009/3/layout/StepUpProcess"/>
    <dgm:cxn modelId="{8A5CCBD0-AADB-458C-AD7A-73DD9A28240A}" type="presParOf" srcId="{1E20B3A3-4618-4242-B619-15EEA7272B8B}" destId="{ACD0A769-248A-419B-8871-09F1918CF3A4}" srcOrd="1" destOrd="0" presId="urn:microsoft.com/office/officeart/2009/3/layout/StepUpProcess"/>
    <dgm:cxn modelId="{B9C273FC-C565-4F6D-AC1E-ACD147E4BB42}" type="presParOf" srcId="{1E20B3A3-4618-4242-B619-15EEA7272B8B}" destId="{00FB8B97-66B6-4165-B3C6-932180A78AC9}" srcOrd="2" destOrd="0" presId="urn:microsoft.com/office/officeart/2009/3/layout/StepUpProcess"/>
    <dgm:cxn modelId="{D66C36C7-27BB-4BCB-8093-71B609A1DDB6}" type="presParOf" srcId="{8F114287-96F1-4616-806B-0FB6EEE6CC41}" destId="{56593564-7D90-4054-82AA-C645580DD245}" srcOrd="5" destOrd="0" presId="urn:microsoft.com/office/officeart/2009/3/layout/StepUpProcess"/>
    <dgm:cxn modelId="{299282CA-CB06-4E34-86D3-35D00FD34270}" type="presParOf" srcId="{56593564-7D90-4054-82AA-C645580DD245}" destId="{DFE64EA2-4F0A-417E-8D7A-8CBA5B621E39}" srcOrd="0" destOrd="0" presId="urn:microsoft.com/office/officeart/2009/3/layout/StepUpProcess"/>
    <dgm:cxn modelId="{88AADAA9-F5AB-4F5A-8721-63ABCE2CF178}" type="presParOf" srcId="{8F114287-96F1-4616-806B-0FB6EEE6CC41}" destId="{9FFCAC0D-D7E2-4901-88AA-59E3B90FD58E}" srcOrd="6" destOrd="0" presId="urn:microsoft.com/office/officeart/2009/3/layout/StepUpProcess"/>
    <dgm:cxn modelId="{FD2B6865-144A-424A-A720-92B3B4AEDEAD}" type="presParOf" srcId="{9FFCAC0D-D7E2-4901-88AA-59E3B90FD58E}" destId="{B77D4B6D-C331-480D-B17E-ACFD572BBB9B}" srcOrd="0" destOrd="0" presId="urn:microsoft.com/office/officeart/2009/3/layout/StepUpProcess"/>
    <dgm:cxn modelId="{EBBAC499-A935-4CEA-A02C-907E0DB8CD01}" type="presParOf" srcId="{9FFCAC0D-D7E2-4901-88AA-59E3B90FD58E}" destId="{0AD8519E-DF15-44D5-A9E1-2BBB059B73E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B70E-44DD-4950-88DB-4FDA3108A48B}">
      <dsp:nvSpPr>
        <dsp:cNvPr id="0" name=""/>
        <dsp:cNvSpPr/>
      </dsp:nvSpPr>
      <dsp:spPr>
        <a:xfrm>
          <a:off x="0" y="0"/>
          <a:ext cx="6395466" cy="452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Static interface</a:t>
          </a:r>
        </a:p>
      </dsp:txBody>
      <dsp:txXfrm>
        <a:off x="13257" y="13257"/>
        <a:ext cx="5854087" cy="426113"/>
      </dsp:txXfrm>
    </dsp:sp>
    <dsp:sp modelId="{00AD7231-EB04-4596-BC91-1FAE6EE3E739}">
      <dsp:nvSpPr>
        <dsp:cNvPr id="0" name=""/>
        <dsp:cNvSpPr/>
      </dsp:nvSpPr>
      <dsp:spPr>
        <a:xfrm>
          <a:off x="477583" y="515492"/>
          <a:ext cx="6395466" cy="452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Dynamic interface</a:t>
          </a:r>
        </a:p>
      </dsp:txBody>
      <dsp:txXfrm>
        <a:off x="490840" y="528749"/>
        <a:ext cx="5597160" cy="426113"/>
      </dsp:txXfrm>
    </dsp:sp>
    <dsp:sp modelId="{38B1506E-6A87-4483-8C84-828F63A36ACE}">
      <dsp:nvSpPr>
        <dsp:cNvPr id="0" name=""/>
        <dsp:cNvSpPr/>
      </dsp:nvSpPr>
      <dsp:spPr>
        <a:xfrm>
          <a:off x="955166" y="1030985"/>
          <a:ext cx="6395466" cy="452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input control</a:t>
          </a:r>
        </a:p>
      </dsp:txBody>
      <dsp:txXfrm>
        <a:off x="968423" y="1044242"/>
        <a:ext cx="5597160" cy="426113"/>
      </dsp:txXfrm>
    </dsp:sp>
    <dsp:sp modelId="{5A5451C5-4A7D-4DDB-AFC0-3328E22FF260}">
      <dsp:nvSpPr>
        <dsp:cNvPr id="0" name=""/>
        <dsp:cNvSpPr/>
      </dsp:nvSpPr>
      <dsp:spPr>
        <a:xfrm>
          <a:off x="1432750" y="1546478"/>
          <a:ext cx="6395466" cy="452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 manipulation</a:t>
          </a:r>
          <a:endParaRPr lang="en-US" sz="2000" kern="1200" dirty="0"/>
        </a:p>
      </dsp:txBody>
      <dsp:txXfrm>
        <a:off x="1446007" y="1559735"/>
        <a:ext cx="5597160" cy="426113"/>
      </dsp:txXfrm>
    </dsp:sp>
    <dsp:sp modelId="{2164EA93-7B14-4027-97E3-660BA412CE4A}">
      <dsp:nvSpPr>
        <dsp:cNvPr id="0" name=""/>
        <dsp:cNvSpPr/>
      </dsp:nvSpPr>
      <dsp:spPr>
        <a:xfrm>
          <a:off x="1910333" y="2061971"/>
          <a:ext cx="6395466" cy="452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Testing &amp; bug fixes</a:t>
          </a:r>
        </a:p>
      </dsp:txBody>
      <dsp:txXfrm>
        <a:off x="1923590" y="2075228"/>
        <a:ext cx="5597160" cy="426113"/>
      </dsp:txXfrm>
    </dsp:sp>
    <dsp:sp modelId="{1551BD0A-76C3-46F9-88F5-4DBC2066F337}">
      <dsp:nvSpPr>
        <dsp:cNvPr id="0" name=""/>
        <dsp:cNvSpPr/>
      </dsp:nvSpPr>
      <dsp:spPr>
        <a:xfrm>
          <a:off x="6101257" y="330669"/>
          <a:ext cx="294208" cy="29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167454" y="330669"/>
        <a:ext cx="161814" cy="221392"/>
      </dsp:txXfrm>
    </dsp:sp>
    <dsp:sp modelId="{62A37FA8-BBA2-49B8-A5C5-5E6BF335DF4F}">
      <dsp:nvSpPr>
        <dsp:cNvPr id="0" name=""/>
        <dsp:cNvSpPr/>
      </dsp:nvSpPr>
      <dsp:spPr>
        <a:xfrm>
          <a:off x="6578841" y="846162"/>
          <a:ext cx="294208" cy="29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45038" y="846162"/>
        <a:ext cx="161814" cy="221392"/>
      </dsp:txXfrm>
    </dsp:sp>
    <dsp:sp modelId="{91360350-B34F-42E5-B599-1750EC58F59F}">
      <dsp:nvSpPr>
        <dsp:cNvPr id="0" name=""/>
        <dsp:cNvSpPr/>
      </dsp:nvSpPr>
      <dsp:spPr>
        <a:xfrm>
          <a:off x="7056424" y="1354111"/>
          <a:ext cx="294208" cy="29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22621" y="1354111"/>
        <a:ext cx="161814" cy="221392"/>
      </dsp:txXfrm>
    </dsp:sp>
    <dsp:sp modelId="{B3CA789C-696F-4E93-8AE3-7E41F1FE713C}">
      <dsp:nvSpPr>
        <dsp:cNvPr id="0" name=""/>
        <dsp:cNvSpPr/>
      </dsp:nvSpPr>
      <dsp:spPr>
        <a:xfrm>
          <a:off x="7534008" y="1874633"/>
          <a:ext cx="294208" cy="29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600205" y="1874633"/>
        <a:ext cx="161814" cy="221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A51DF-81F6-4125-A77F-725B69997A2C}">
      <dsp:nvSpPr>
        <dsp:cNvPr id="0" name=""/>
        <dsp:cNvSpPr/>
      </dsp:nvSpPr>
      <dsp:spPr>
        <a:xfrm rot="5400000">
          <a:off x="316093" y="1630057"/>
          <a:ext cx="943124" cy="15693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5BB15-F1A7-4BE4-9485-A71C7C17B7E8}">
      <dsp:nvSpPr>
        <dsp:cNvPr id="0" name=""/>
        <dsp:cNvSpPr/>
      </dsp:nvSpPr>
      <dsp:spPr>
        <a:xfrm>
          <a:off x="158662" y="2098951"/>
          <a:ext cx="1416806" cy="124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Basic features needed</a:t>
          </a:r>
        </a:p>
      </dsp:txBody>
      <dsp:txXfrm>
        <a:off x="158662" y="2098951"/>
        <a:ext cx="1416806" cy="1241914"/>
      </dsp:txXfrm>
    </dsp:sp>
    <dsp:sp modelId="{D8752C56-1CF1-4B9B-AA1B-786732B1907A}">
      <dsp:nvSpPr>
        <dsp:cNvPr id="0" name=""/>
        <dsp:cNvSpPr/>
      </dsp:nvSpPr>
      <dsp:spPr>
        <a:xfrm>
          <a:off x="1308146" y="1514520"/>
          <a:ext cx="267322" cy="2673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C32FA-F5B7-4442-90AA-D23888E62050}">
      <dsp:nvSpPr>
        <dsp:cNvPr id="0" name=""/>
        <dsp:cNvSpPr/>
      </dsp:nvSpPr>
      <dsp:spPr>
        <a:xfrm rot="5400000">
          <a:off x="2050541" y="1200866"/>
          <a:ext cx="943124" cy="15693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06EDE-3E66-4B30-8071-3CF2E1656D00}">
      <dsp:nvSpPr>
        <dsp:cNvPr id="0" name=""/>
        <dsp:cNvSpPr/>
      </dsp:nvSpPr>
      <dsp:spPr>
        <a:xfrm>
          <a:off x="1934261" y="1661787"/>
          <a:ext cx="1570941" cy="124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What the theme will be and how the program will flow</a:t>
          </a:r>
        </a:p>
      </dsp:txBody>
      <dsp:txXfrm>
        <a:off x="1934261" y="1661787"/>
        <a:ext cx="1570941" cy="1241914"/>
      </dsp:txXfrm>
    </dsp:sp>
    <dsp:sp modelId="{0153FF2B-9E44-43BB-9722-BA894A86F019}">
      <dsp:nvSpPr>
        <dsp:cNvPr id="0" name=""/>
        <dsp:cNvSpPr/>
      </dsp:nvSpPr>
      <dsp:spPr>
        <a:xfrm>
          <a:off x="3042595" y="1085330"/>
          <a:ext cx="267322" cy="2673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0AA0B-04C7-4949-97B4-E30DE40146A5}">
      <dsp:nvSpPr>
        <dsp:cNvPr id="0" name=""/>
        <dsp:cNvSpPr/>
      </dsp:nvSpPr>
      <dsp:spPr>
        <a:xfrm rot="5400000">
          <a:off x="3784989" y="889471"/>
          <a:ext cx="943124" cy="15693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0A769-248A-419B-8871-09F1918CF3A4}">
      <dsp:nvSpPr>
        <dsp:cNvPr id="0" name=""/>
        <dsp:cNvSpPr/>
      </dsp:nvSpPr>
      <dsp:spPr>
        <a:xfrm>
          <a:off x="3651715" y="1380334"/>
          <a:ext cx="1416806" cy="1006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How would data from the program be stored</a:t>
          </a:r>
        </a:p>
      </dsp:txBody>
      <dsp:txXfrm>
        <a:off x="3651715" y="1380334"/>
        <a:ext cx="1416806" cy="1006323"/>
      </dsp:txXfrm>
    </dsp:sp>
    <dsp:sp modelId="{00FB8B97-66B6-4165-B3C6-932180A78AC9}">
      <dsp:nvSpPr>
        <dsp:cNvPr id="0" name=""/>
        <dsp:cNvSpPr/>
      </dsp:nvSpPr>
      <dsp:spPr>
        <a:xfrm>
          <a:off x="4777043" y="773934"/>
          <a:ext cx="267322" cy="26732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D4B6D-C331-480D-B17E-ACFD572BBB9B}">
      <dsp:nvSpPr>
        <dsp:cNvPr id="0" name=""/>
        <dsp:cNvSpPr/>
      </dsp:nvSpPr>
      <dsp:spPr>
        <a:xfrm rot="5400000">
          <a:off x="5519437" y="625082"/>
          <a:ext cx="943124" cy="15693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8519E-DF15-44D5-A9E1-2BBB059B73EC}">
      <dsp:nvSpPr>
        <dsp:cNvPr id="0" name=""/>
        <dsp:cNvSpPr/>
      </dsp:nvSpPr>
      <dsp:spPr>
        <a:xfrm>
          <a:off x="5364993" y="1067634"/>
          <a:ext cx="1416806" cy="912310"/>
        </a:xfrm>
        <a:prstGeom prst="rect">
          <a:avLst/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Extra Features to help complete the program</a:t>
          </a:r>
        </a:p>
      </dsp:txBody>
      <dsp:txXfrm>
        <a:off x="5364993" y="1067634"/>
        <a:ext cx="1416806" cy="912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1/12/2018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9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365B-5397-4552-89D2-3C31D6B894C4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0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29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518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91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4214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676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750"/>
              <a:t>Felix </a:t>
            </a:r>
            <a:r>
              <a:rPr lang="en-US" sz="1750" dirty="0"/>
              <a:t>Weingartner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38" y="2796921"/>
            <a:ext cx="1793189" cy="15478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84" y="4872554"/>
            <a:ext cx="2742486" cy="13712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67" y="2386590"/>
            <a:ext cx="2742486" cy="1536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38" y="609600"/>
            <a:ext cx="1883748" cy="1672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9" y="630440"/>
            <a:ext cx="1818694" cy="1606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6" y="2361638"/>
            <a:ext cx="2736413" cy="1552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4241516"/>
            <a:ext cx="2742486" cy="19277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39294" y="1834495"/>
            <a:ext cx="2733673" cy="598487"/>
          </a:xfr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Program Flow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69028" y="5777074"/>
            <a:ext cx="3646691" cy="0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353378" y="2037570"/>
            <a:ext cx="1041883" cy="1099533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08114" y="3969143"/>
            <a:ext cx="3671348" cy="1748002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043399" y="1802673"/>
            <a:ext cx="238475" cy="1317811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598685" y="3785742"/>
            <a:ext cx="489958" cy="1306856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26046" y="5353050"/>
            <a:ext cx="658756" cy="1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0649" y="4911701"/>
            <a:ext cx="838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Start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13252" y="6466811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55" y="604363"/>
            <a:ext cx="1862224" cy="167052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3024209" y="3793288"/>
            <a:ext cx="1619699" cy="1316270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3" y="585997"/>
            <a:ext cx="1918331" cy="1686087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4170881" y="2136307"/>
            <a:ext cx="1172291" cy="1017825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56431" y="2201287"/>
            <a:ext cx="2053461" cy="960029"/>
          </a:xfrm>
          <a:prstGeom prst="straightConnector1">
            <a:avLst/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1" y="3365545"/>
            <a:ext cx="1745900" cy="1153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85" y="4911702"/>
            <a:ext cx="2421473" cy="14652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5283268" y="3411599"/>
            <a:ext cx="3173344" cy="2175431"/>
          </a:xfrm>
          <a:prstGeom prst="straightConnector1">
            <a:avLst/>
          </a:prstGeom>
          <a:ln w="44450">
            <a:solidFill>
              <a:srgbClr val="DC1455">
                <a:alpha val="50196"/>
              </a:srgb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05758" y="5050789"/>
            <a:ext cx="2241254" cy="864625"/>
          </a:xfrm>
          <a:prstGeom prst="straightConnector1">
            <a:avLst/>
          </a:prstGeom>
          <a:ln w="44450">
            <a:solidFill>
              <a:srgbClr val="DC1455">
                <a:alpha val="50196"/>
              </a:srgb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50" y="3365545"/>
            <a:ext cx="1884254" cy="11532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11" y="4911701"/>
            <a:ext cx="1732131" cy="145219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6138690" y="4940449"/>
            <a:ext cx="4222922" cy="967605"/>
          </a:xfrm>
          <a:prstGeom prst="straightConnector1">
            <a:avLst/>
          </a:prstGeom>
          <a:ln w="44450">
            <a:solidFill>
              <a:srgbClr val="DC1455">
                <a:alpha val="50196"/>
              </a:srgb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816332" y="3417963"/>
            <a:ext cx="3469079" cy="1990064"/>
          </a:xfrm>
          <a:prstGeom prst="straightConnector1">
            <a:avLst/>
          </a:prstGeom>
          <a:ln w="44450">
            <a:solidFill>
              <a:srgbClr val="DC1455">
                <a:alpha val="50196"/>
              </a:srgb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3"/>
          <p:cNvSpPr txBox="1">
            <a:spLocks/>
          </p:cNvSpPr>
          <p:nvPr/>
        </p:nvSpPr>
        <p:spPr>
          <a:xfrm>
            <a:off x="8358330" y="2911104"/>
            <a:ext cx="1622281" cy="275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Customer Report (.txt)</a:t>
            </a:r>
          </a:p>
        </p:txBody>
      </p:sp>
      <p:sp>
        <p:nvSpPr>
          <p:cNvPr id="46" name="Title 3"/>
          <p:cNvSpPr txBox="1">
            <a:spLocks/>
          </p:cNvSpPr>
          <p:nvPr/>
        </p:nvSpPr>
        <p:spPr>
          <a:xfrm>
            <a:off x="10333051" y="2882982"/>
            <a:ext cx="1684491" cy="2783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Employee Report (.txt)</a:t>
            </a: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8125727" y="4569872"/>
            <a:ext cx="1684491" cy="2783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Customer Report (.xls)</a:t>
            </a: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0327774" y="4556759"/>
            <a:ext cx="1684491" cy="2783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Employee Report (.xls)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20" y="643508"/>
            <a:ext cx="965930" cy="965930"/>
          </a:xfrm>
          <a:prstGeom prst="rect">
            <a:avLst/>
          </a:prstGeom>
        </p:spPr>
      </p:pic>
      <p:sp>
        <p:nvSpPr>
          <p:cNvPr id="49" name="Title 3"/>
          <p:cNvSpPr txBox="1">
            <a:spLocks/>
          </p:cNvSpPr>
          <p:nvPr/>
        </p:nvSpPr>
        <p:spPr>
          <a:xfrm>
            <a:off x="10327774" y="901932"/>
            <a:ext cx="1622281" cy="275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 err="1"/>
              <a:t>Sql</a:t>
            </a:r>
            <a:r>
              <a:rPr lang="en-US" sz="1100" dirty="0"/>
              <a:t> Server </a:t>
            </a:r>
            <a:r>
              <a:rPr lang="en-US" sz="1100" dirty="0" err="1"/>
              <a:t>db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5497252" y="-3641220"/>
            <a:ext cx="13068" cy="8556389"/>
          </a:xfrm>
          <a:prstGeom prst="bentConnector3">
            <a:avLst>
              <a:gd name="adj1" fmla="val -2802013"/>
            </a:avLst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2"/>
          <p:cNvCxnSpPr>
            <a:stCxn id="14" idx="0"/>
            <a:endCxn id="27" idx="0"/>
          </p:cNvCxnSpPr>
          <p:nvPr/>
        </p:nvCxnSpPr>
        <p:spPr>
          <a:xfrm rot="16200000" flipH="1">
            <a:off x="6474794" y="-2608082"/>
            <a:ext cx="33908" cy="6469273"/>
          </a:xfrm>
          <a:prstGeom prst="bentConnector3">
            <a:avLst>
              <a:gd name="adj1" fmla="val -960561"/>
            </a:avLst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2"/>
          <p:cNvCxnSpPr>
            <a:stCxn id="16" idx="0"/>
            <a:endCxn id="27" idx="0"/>
          </p:cNvCxnSpPr>
          <p:nvPr/>
        </p:nvCxnSpPr>
        <p:spPr>
          <a:xfrm rot="16200000" flipH="1">
            <a:off x="7516053" y="-1566824"/>
            <a:ext cx="39145" cy="4381518"/>
          </a:xfrm>
          <a:prstGeom prst="bentConnector3">
            <a:avLst>
              <a:gd name="adj1" fmla="val -852724"/>
            </a:avLst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2"/>
          <p:cNvCxnSpPr>
            <a:stCxn id="17" idx="0"/>
            <a:endCxn id="27" idx="0"/>
          </p:cNvCxnSpPr>
          <p:nvPr/>
        </p:nvCxnSpPr>
        <p:spPr>
          <a:xfrm rot="16200000" flipH="1">
            <a:off x="8494576" y="-588301"/>
            <a:ext cx="57511" cy="2406106"/>
          </a:xfrm>
          <a:prstGeom prst="bentConnector3">
            <a:avLst>
              <a:gd name="adj1" fmla="val -524128"/>
            </a:avLst>
          </a:prstGeom>
          <a:ln w="444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Input/output and program parameters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61581" y="1614253"/>
            <a:ext cx="1044910" cy="43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3114085" y="2709313"/>
            <a:ext cx="1139902" cy="3754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3039553" y="4646950"/>
            <a:ext cx="1288965" cy="3754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152" y="4615662"/>
            <a:ext cx="1044910" cy="43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0124" y="5807858"/>
            <a:ext cx="1248046" cy="43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Report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14622" y="5012135"/>
            <a:ext cx="1089790" cy="81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.txt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18042" y="5196116"/>
            <a:ext cx="1248046" cy="43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Report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37213" y="2209771"/>
            <a:ext cx="1347923" cy="43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90389" y="4179142"/>
            <a:ext cx="1248046" cy="43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cxnSp>
        <p:nvCxnSpPr>
          <p:cNvPr id="20" name="Straight Arrow Connector 19"/>
          <p:cNvCxnSpPr>
            <a:stCxn id="2" idx="2"/>
            <a:endCxn id="3" idx="0"/>
          </p:cNvCxnSpPr>
          <p:nvPr/>
        </p:nvCxnSpPr>
        <p:spPr>
          <a:xfrm>
            <a:off x="3684036" y="2052277"/>
            <a:ext cx="0" cy="65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</p:cNvCxnSpPr>
          <p:nvPr/>
        </p:nvCxnSpPr>
        <p:spPr>
          <a:xfrm flipH="1">
            <a:off x="3663016" y="3084762"/>
            <a:ext cx="21020" cy="153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5"/>
            <a:endCxn id="10" idx="3"/>
          </p:cNvCxnSpPr>
          <p:nvPr/>
        </p:nvCxnSpPr>
        <p:spPr>
          <a:xfrm flipH="1" flipV="1">
            <a:off x="2473062" y="4834674"/>
            <a:ext cx="613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16" idx="1"/>
          </p:cNvCxnSpPr>
          <p:nvPr/>
        </p:nvCxnSpPr>
        <p:spPr>
          <a:xfrm flipV="1">
            <a:off x="3128170" y="5415128"/>
            <a:ext cx="1689872" cy="6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  <a:endCxn id="15" idx="1"/>
          </p:cNvCxnSpPr>
          <p:nvPr/>
        </p:nvCxnSpPr>
        <p:spPr>
          <a:xfrm>
            <a:off x="6066088" y="5415128"/>
            <a:ext cx="2148534" cy="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29222" y="2412816"/>
            <a:ext cx="1347788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First Name 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Last Name 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Age 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Attendance 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Shifts 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Gender 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637212" y="2811075"/>
            <a:ext cx="1347924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First Name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Last Name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Age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Attendance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Shifts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Gender</a:t>
            </a:r>
          </a:p>
        </p:txBody>
      </p:sp>
      <p:cxnSp>
        <p:nvCxnSpPr>
          <p:cNvPr id="57" name="Straight Arrow Connector 56"/>
          <p:cNvCxnSpPr>
            <a:stCxn id="55" idx="2"/>
            <a:endCxn id="19" idx="0"/>
          </p:cNvCxnSpPr>
          <p:nvPr/>
        </p:nvCxnSpPr>
        <p:spPr>
          <a:xfrm>
            <a:off x="9103116" y="3613145"/>
            <a:ext cx="11296" cy="56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</p:cNvCxnSpPr>
          <p:nvPr/>
        </p:nvCxnSpPr>
        <p:spPr>
          <a:xfrm>
            <a:off x="9738435" y="4398154"/>
            <a:ext cx="6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37212" y="1428926"/>
            <a:ext cx="1347924" cy="46166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First Name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Last Name</a:t>
            </a:r>
          </a:p>
        </p:txBody>
      </p:sp>
      <p:cxnSp>
        <p:nvCxnSpPr>
          <p:cNvPr id="60" name="Straight Arrow Connector 59"/>
          <p:cNvCxnSpPr>
            <a:stCxn id="59" idx="2"/>
            <a:endCxn id="17" idx="0"/>
          </p:cNvCxnSpPr>
          <p:nvPr/>
        </p:nvCxnSpPr>
        <p:spPr>
          <a:xfrm>
            <a:off x="6311174" y="1890591"/>
            <a:ext cx="1" cy="31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7" idx="3"/>
          </p:cNvCxnSpPr>
          <p:nvPr/>
        </p:nvCxnSpPr>
        <p:spPr>
          <a:xfrm flipH="1">
            <a:off x="6985136" y="242878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" idx="2"/>
            <a:endCxn id="56" idx="0"/>
          </p:cNvCxnSpPr>
          <p:nvPr/>
        </p:nvCxnSpPr>
        <p:spPr>
          <a:xfrm flipH="1">
            <a:off x="6311174" y="2647795"/>
            <a:ext cx="1" cy="16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" idx="2"/>
          </p:cNvCxnSpPr>
          <p:nvPr/>
        </p:nvCxnSpPr>
        <p:spPr>
          <a:xfrm>
            <a:off x="4281587" y="4834675"/>
            <a:ext cx="776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050154" y="2428783"/>
            <a:ext cx="30300" cy="238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80454" y="2429027"/>
            <a:ext cx="5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06491" y="4970178"/>
            <a:ext cx="3682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888770" y="4398154"/>
            <a:ext cx="0" cy="57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9" idx="1"/>
          </p:cNvCxnSpPr>
          <p:nvPr/>
        </p:nvCxnSpPr>
        <p:spPr>
          <a:xfrm>
            <a:off x="7888770" y="4398154"/>
            <a:ext cx="60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" idx="4"/>
          </p:cNvCxnSpPr>
          <p:nvPr/>
        </p:nvCxnSpPr>
        <p:spPr>
          <a:xfrm>
            <a:off x="3684036" y="5022399"/>
            <a:ext cx="0" cy="39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2574630" y="5415128"/>
            <a:ext cx="1096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574630" y="5415128"/>
            <a:ext cx="0" cy="43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Magnetic Disk 104"/>
          <p:cNvSpPr/>
          <p:nvPr/>
        </p:nvSpPr>
        <p:spPr>
          <a:xfrm>
            <a:off x="10395389" y="4116675"/>
            <a:ext cx="453686" cy="530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07" name="Flowchart: Magnetic Disk 106"/>
          <p:cNvSpPr/>
          <p:nvPr/>
        </p:nvSpPr>
        <p:spPr>
          <a:xfrm>
            <a:off x="7439158" y="2163645"/>
            <a:ext cx="453686" cy="530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15" name="Flowchart: Magnetic Disk 114"/>
          <p:cNvSpPr/>
          <p:nvPr/>
        </p:nvSpPr>
        <p:spPr>
          <a:xfrm>
            <a:off x="5215222" y="5763555"/>
            <a:ext cx="453686" cy="530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137" name="Straight Arrow Connector 136"/>
          <p:cNvCxnSpPr>
            <a:stCxn id="115" idx="1"/>
            <a:endCxn id="16" idx="2"/>
          </p:cNvCxnSpPr>
          <p:nvPr/>
        </p:nvCxnSpPr>
        <p:spPr>
          <a:xfrm flipV="1">
            <a:off x="5442065" y="5634140"/>
            <a:ext cx="0" cy="12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9" idx="2"/>
          </p:cNvCxnSpPr>
          <p:nvPr/>
        </p:nvCxnSpPr>
        <p:spPr>
          <a:xfrm>
            <a:off x="6995805" y="3871390"/>
            <a:ext cx="26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Magnetic Disk 138"/>
          <p:cNvSpPr/>
          <p:nvPr/>
        </p:nvSpPr>
        <p:spPr>
          <a:xfrm>
            <a:off x="7257890" y="3606252"/>
            <a:ext cx="453686" cy="530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50" name="Flowchart: Magnetic Disk 149"/>
          <p:cNvSpPr/>
          <p:nvPr/>
        </p:nvSpPr>
        <p:spPr>
          <a:xfrm>
            <a:off x="644550" y="4569536"/>
            <a:ext cx="453686" cy="530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cxnSp>
        <p:nvCxnSpPr>
          <p:cNvPr id="152" name="Straight Arrow Connector 151"/>
          <p:cNvCxnSpPr>
            <a:stCxn id="10" idx="1"/>
            <a:endCxn id="150" idx="4"/>
          </p:cNvCxnSpPr>
          <p:nvPr/>
        </p:nvCxnSpPr>
        <p:spPr>
          <a:xfrm flipH="1">
            <a:off x="1098236" y="4834674"/>
            <a:ext cx="3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Magnetic Disk 186"/>
          <p:cNvSpPr/>
          <p:nvPr/>
        </p:nvSpPr>
        <p:spPr>
          <a:xfrm>
            <a:off x="4421172" y="3664383"/>
            <a:ext cx="453686" cy="530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189" name="Straight Arrow Connector 188"/>
          <p:cNvCxnSpPr>
            <a:stCxn id="187" idx="2"/>
          </p:cNvCxnSpPr>
          <p:nvPr/>
        </p:nvCxnSpPr>
        <p:spPr>
          <a:xfrm flipH="1" flipV="1">
            <a:off x="3670883" y="3929520"/>
            <a:ext cx="750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93725" y="5110163"/>
            <a:ext cx="92979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Uninstall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39838" y="5721507"/>
            <a:ext cx="1089790" cy="81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.xls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6066088" y="5542202"/>
            <a:ext cx="873750" cy="58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the program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60412" y="1752600"/>
            <a:ext cx="5029200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Key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User-friendly interface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User-errors provided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server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Easy-to-use record saving and editing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Excel report option for extra </a:t>
            </a:r>
            <a:r>
              <a:rPr lang="en-US" dirty="0" err="1"/>
              <a:t>managability</a:t>
            </a:r>
            <a:endParaRPr lang="en-US" dirty="0"/>
          </a:p>
          <a:p>
            <a:pPr marL="615950" lvl="1" indent="-285750">
              <a:lnSpc>
                <a:spcPct val="150000"/>
              </a:lnSpc>
            </a:pPr>
            <a:endParaRPr lang="en-US" dirty="0"/>
          </a:p>
          <a:p>
            <a:pPr marL="399930" lvl="1" indent="0">
              <a:buNone/>
            </a:pP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4121854" cy="946552"/>
          </a:xfrm>
        </p:spPr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2412" y="1556152"/>
            <a:ext cx="4953000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Using Microsoft SQL Server as the central database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enables multiple machines to access central information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To programmatically provide reports from data using </a:t>
            </a:r>
            <a:r>
              <a:rPr lang="en-US" sz="2000" dirty="0" err="1"/>
              <a:t>sql</a:t>
            </a:r>
            <a:r>
              <a:rPr lang="en-US" sz="2000" dirty="0"/>
              <a:t> is very powerful</a:t>
            </a:r>
          </a:p>
          <a:p>
            <a:pPr marL="330200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77788" y="1556152"/>
            <a:ext cx="5333999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/>
            <a:r>
              <a:rPr lang="en-US" sz="1600" dirty="0"/>
              <a:t>Document more</a:t>
            </a:r>
          </a:p>
          <a:p>
            <a:pPr lvl="3"/>
            <a:r>
              <a:rPr lang="en-US" sz="1600" dirty="0"/>
              <a:t>Although I did some, I could’ve done a some more documentation and comments in the code</a:t>
            </a:r>
          </a:p>
          <a:p>
            <a:pPr lvl="2"/>
            <a:r>
              <a:rPr lang="en-US" sz="1600" dirty="0"/>
              <a:t>Decide on variable classification early</a:t>
            </a:r>
          </a:p>
          <a:p>
            <a:pPr lvl="3"/>
            <a:r>
              <a:rPr lang="en-US" sz="1600" dirty="0"/>
              <a:t>Saves a lot of time especially when parsing all the data to the database</a:t>
            </a:r>
          </a:p>
          <a:p>
            <a:pPr lvl="2"/>
            <a:r>
              <a:rPr lang="en-US" sz="1600" dirty="0"/>
              <a:t>Use more encryption with database</a:t>
            </a:r>
          </a:p>
          <a:p>
            <a:pPr lvl="3"/>
            <a:r>
              <a:rPr lang="en-US" sz="1600" dirty="0"/>
              <a:t>Sending sensitive information across to a server can be sniffed, so more encryption could have been implemented (possibly </a:t>
            </a:r>
            <a:r>
              <a:rPr lang="en-US" sz="1600" dirty="0" err="1"/>
              <a:t>ssl</a:t>
            </a:r>
            <a:r>
              <a:rPr lang="en-US" sz="1600" dirty="0"/>
              <a:t> certificates)</a:t>
            </a:r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76400"/>
            <a:ext cx="9982200" cy="4190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Family Fun Entertainment Center needs an application to help manage their business</a:t>
            </a:r>
          </a:p>
          <a:p>
            <a:r>
              <a:rPr lang="en-US" sz="2400" dirty="0"/>
              <a:t>Capable of adding and editing employee &amp; customer data</a:t>
            </a:r>
          </a:p>
          <a:p>
            <a:r>
              <a:rPr lang="en-US" sz="2400" dirty="0"/>
              <a:t>View and print 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11037"/>
              </p:ext>
            </p:extLst>
          </p:nvPr>
        </p:nvGraphicFramePr>
        <p:xfrm>
          <a:off x="821472" y="2133600"/>
          <a:ext cx="83058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22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2057400"/>
            <a:ext cx="10287000" cy="4190999"/>
          </a:xfrm>
        </p:spPr>
        <p:txBody>
          <a:bodyPr>
            <a:normAutofit/>
          </a:bodyPr>
          <a:lstStyle/>
          <a:p>
            <a:r>
              <a:rPr lang="en-US" dirty="0"/>
              <a:t>Ideas I wanted to implement</a:t>
            </a:r>
          </a:p>
          <a:p>
            <a:pPr lvl="1"/>
            <a:r>
              <a:rPr lang="en-US" sz="2000" dirty="0"/>
              <a:t>A user-friendly interface</a:t>
            </a:r>
          </a:p>
          <a:p>
            <a:pPr lvl="2"/>
            <a:r>
              <a:rPr lang="en-US" sz="1600" dirty="0"/>
              <a:t>Easy-to-navigate windows</a:t>
            </a:r>
          </a:p>
          <a:p>
            <a:pPr lvl="2"/>
            <a:r>
              <a:rPr lang="en-US" sz="1600" dirty="0"/>
              <a:t>Simple buttons and text</a:t>
            </a:r>
          </a:p>
          <a:p>
            <a:pPr lvl="1"/>
            <a:r>
              <a:rPr lang="en-US" sz="2000" dirty="0"/>
              <a:t>A database server</a:t>
            </a:r>
          </a:p>
          <a:p>
            <a:pPr lvl="2"/>
            <a:r>
              <a:rPr lang="en-US" sz="1600" dirty="0"/>
              <a:t>Keep data centralized</a:t>
            </a:r>
          </a:p>
          <a:p>
            <a:pPr lvl="2"/>
            <a:r>
              <a:rPr lang="en-US" sz="1600" dirty="0"/>
              <a:t>Multiple machines may use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1394246"/>
              </p:ext>
            </p:extLst>
          </p:nvPr>
        </p:nvGraphicFramePr>
        <p:xfrm>
          <a:off x="4494212" y="1275787"/>
          <a:ext cx="6781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400"/>
            <a:ext cx="3853524" cy="1278466"/>
          </a:xfrm>
        </p:spPr>
        <p:txBody>
          <a:bodyPr>
            <a:normAutofit/>
          </a:bodyPr>
          <a:lstStyle/>
          <a:p>
            <a:r>
              <a:rPr lang="en-US" sz="4000" dirty="0"/>
              <a:t>Designing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91" y="1454980"/>
            <a:ext cx="4512366" cy="55264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designing phase consisted of deciding 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color and theme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 interface flowchart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Interact-able buttons and data fields</a:t>
            </a:r>
          </a:p>
          <a:p>
            <a:pPr marL="330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47" y="381000"/>
            <a:ext cx="2642310" cy="1857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061196"/>
            <a:ext cx="2767013" cy="1945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03" y="3581400"/>
            <a:ext cx="2708512" cy="1903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9412" y="1492827"/>
            <a:ext cx="6019800" cy="35744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Development, which was predominately coding and debugging</a:t>
            </a:r>
          </a:p>
          <a:p>
            <a:pPr lvl="1"/>
            <a:r>
              <a:rPr lang="en-US" sz="2400" dirty="0"/>
              <a:t>Graphical User Interface in XAML</a:t>
            </a:r>
          </a:p>
          <a:p>
            <a:pPr lvl="1"/>
            <a:r>
              <a:rPr lang="en-US" sz="2400" dirty="0"/>
              <a:t>Application structure and mechanism in C#</a:t>
            </a:r>
          </a:p>
          <a:p>
            <a:pPr lvl="1"/>
            <a:r>
              <a:rPr lang="en-US" sz="2400" dirty="0"/>
              <a:t>Database write/read implementation in SQL</a:t>
            </a:r>
          </a:p>
          <a:p>
            <a:pPr lvl="1"/>
            <a:r>
              <a:rPr lang="en-US" sz="2400" dirty="0"/>
              <a:t>Program totaled to about 2000 lines of code</a:t>
            </a:r>
          </a:p>
          <a:p>
            <a:endParaRPr lang="en-US" dirty="0"/>
          </a:p>
        </p:txBody>
      </p:sp>
      <p:pic>
        <p:nvPicPr>
          <p:cNvPr id="3" name="Picture 2" descr="visualst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63" y="1743075"/>
            <a:ext cx="5218106" cy="2789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50" dirty="0"/>
              <a:t>What I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492827"/>
            <a:ext cx="5029200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Microsoft Visual Studio (C#)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Microsoft SQL Server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Adobe Photoshop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30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982">
            <a:off x="5132638" y="3514725"/>
            <a:ext cx="2085386" cy="2050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2855">
            <a:off x="6672382" y="469116"/>
            <a:ext cx="2188124" cy="2262520"/>
          </a:xfrm>
          <a:prstGeom prst="rect">
            <a:avLst/>
          </a:prstGeom>
        </p:spPr>
      </p:pic>
      <p:pic>
        <p:nvPicPr>
          <p:cNvPr id="2" name="Picture 1" descr="sql-server-expre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22" y="2752725"/>
            <a:ext cx="274248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22812" y="3124200"/>
            <a:ext cx="5105400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Example of Program Documentation </a:t>
            </a:r>
          </a:p>
        </p:txBody>
      </p:sp>
      <p:pic>
        <p:nvPicPr>
          <p:cNvPr id="3" name="Picture 2" descr="deskt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42875"/>
            <a:ext cx="4327525" cy="66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3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95826" y="1308100"/>
            <a:ext cx="5029200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There were some bugs along the way</a:t>
            </a:r>
            <a:endParaRPr lang="en-US" sz="2400" i="1" dirty="0">
              <a:solidFill>
                <a:srgbClr val="404040"/>
              </a:solidFill>
              <a:latin typeface="Trebuchet MS"/>
            </a:endParaRPr>
          </a:p>
          <a:p>
            <a:pPr lvl="1"/>
            <a:r>
              <a:rPr lang="en-US" sz="2000" dirty="0"/>
              <a:t>Missed validation checks like blank username</a:t>
            </a:r>
          </a:p>
          <a:p>
            <a:pPr lvl="1"/>
            <a:r>
              <a:rPr lang="en-US" sz="2000" dirty="0"/>
              <a:t>Small problems with SQL queries</a:t>
            </a:r>
          </a:p>
          <a:p>
            <a:pPr lvl="1"/>
            <a:r>
              <a:rPr lang="en-US" sz="2000" dirty="0"/>
              <a:t>Email format was tricky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1026" name="Picture 2" descr="https://faceoffshow.com/wp-content/uploads/2009/09/computer-bug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524000"/>
            <a:ext cx="4048125" cy="2686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DC1455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401</Words>
  <Application>Microsoft Office PowerPoint</Application>
  <PresentationFormat>Custom</PresentationFormat>
  <Paragraphs>110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Desktop Application</vt:lpstr>
      <vt:lpstr>Description of the problem</vt:lpstr>
      <vt:lpstr>Development process</vt:lpstr>
      <vt:lpstr>Planning Process</vt:lpstr>
      <vt:lpstr>Designing</vt:lpstr>
      <vt:lpstr>Development</vt:lpstr>
      <vt:lpstr>What I Used</vt:lpstr>
      <vt:lpstr>PowerPoint Presentation</vt:lpstr>
      <vt:lpstr>Debugging</vt:lpstr>
      <vt:lpstr>Program Flow</vt:lpstr>
      <vt:lpstr>Input/output and program parameters</vt:lpstr>
      <vt:lpstr>Usefulness of the program</vt:lpstr>
      <vt:lpstr>What I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Application</dc:title>
  <dc:creator/>
  <cp:keywords/>
  <cp:lastModifiedBy/>
  <cp:revision>5</cp:revision>
  <dcterms:created xsi:type="dcterms:W3CDTF">2016-02-22T16:08:27Z</dcterms:created>
  <dcterms:modified xsi:type="dcterms:W3CDTF">2018-01-13T03:28:47Z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