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7A80F6-1FCB-44B8-9F29-813BAC7A170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EBCA93-5D25-434A-8ACE-7B9ED026DA04}">
      <dgm:prSet phldrT="[Text]" custT="1"/>
      <dgm:spPr/>
      <dgm:t>
        <a:bodyPr/>
        <a:lstStyle/>
        <a:p>
          <a:r>
            <a:rPr lang="en-US" sz="2400"/>
            <a:t>Generating dungeons using algorithmic </a:t>
          </a:r>
          <a:r>
            <a:rPr lang="en-US" sz="2400" dirty="0"/>
            <a:t>code</a:t>
          </a:r>
        </a:p>
      </dgm:t>
    </dgm:pt>
    <dgm:pt modelId="{31FD9BD3-FED2-4962-A863-A0E8E47B53D2}" type="parTrans" cxnId="{A8F7EB39-4C67-4370-AC01-B94673988206}">
      <dgm:prSet/>
      <dgm:spPr/>
      <dgm:t>
        <a:bodyPr/>
        <a:lstStyle/>
        <a:p>
          <a:endParaRPr lang="en-US"/>
        </a:p>
      </dgm:t>
    </dgm:pt>
    <dgm:pt modelId="{58700956-F5F7-4FA1-AE12-DEB70E5CA7A8}" type="sibTrans" cxnId="{A8F7EB39-4C67-4370-AC01-B94673988206}">
      <dgm:prSet/>
      <dgm:spPr/>
      <dgm:t>
        <a:bodyPr/>
        <a:lstStyle/>
        <a:p>
          <a:endParaRPr lang="en-US"/>
        </a:p>
      </dgm:t>
    </dgm:pt>
    <dgm:pt modelId="{8890FCBD-AB8D-4AD9-840D-48F24E1B68EC}">
      <dgm:prSet phldrT="[Text]" custT="1"/>
      <dgm:spPr/>
      <dgm:t>
        <a:bodyPr/>
        <a:lstStyle/>
        <a:p>
          <a:r>
            <a:rPr lang="en-US" sz="2400" dirty="0"/>
            <a:t>Scene/room flow structure </a:t>
          </a:r>
        </a:p>
      </dgm:t>
    </dgm:pt>
    <dgm:pt modelId="{EE303912-CAA0-4BB5-ADF8-077CFB00B57A}" type="parTrans" cxnId="{A2DC87D2-1DA8-45CA-BE1A-7A45B15F1815}">
      <dgm:prSet/>
      <dgm:spPr/>
      <dgm:t>
        <a:bodyPr/>
        <a:lstStyle/>
        <a:p>
          <a:endParaRPr lang="en-US"/>
        </a:p>
      </dgm:t>
    </dgm:pt>
    <dgm:pt modelId="{D477CB4A-8C63-4DF9-B59E-C78166D86765}" type="sibTrans" cxnId="{A2DC87D2-1DA8-45CA-BE1A-7A45B15F1815}">
      <dgm:prSet/>
      <dgm:spPr/>
      <dgm:t>
        <a:bodyPr/>
        <a:lstStyle/>
        <a:p>
          <a:endParaRPr lang="en-US"/>
        </a:p>
      </dgm:t>
    </dgm:pt>
    <dgm:pt modelId="{B8663474-FBBF-4AB1-80B9-E3EA547AE3A0}">
      <dgm:prSet phldrT="[Text]" custT="1"/>
      <dgm:spPr/>
      <dgm:t>
        <a:bodyPr/>
        <a:lstStyle/>
        <a:p>
          <a:r>
            <a:rPr lang="en-US" sz="2400" dirty="0"/>
            <a:t>Player and </a:t>
          </a:r>
          <a:r>
            <a:rPr lang="en-US" sz="2400"/>
            <a:t>enemy properties</a:t>
          </a:r>
          <a:endParaRPr lang="en-US" sz="2400" dirty="0"/>
        </a:p>
      </dgm:t>
    </dgm:pt>
    <dgm:pt modelId="{DA09CF82-E496-4A8D-8214-9CB374BDF419}" type="parTrans" cxnId="{6E0E6E0B-E731-4EC0-9C14-028ED9DBC1C0}">
      <dgm:prSet/>
      <dgm:spPr/>
      <dgm:t>
        <a:bodyPr/>
        <a:lstStyle/>
        <a:p>
          <a:endParaRPr lang="en-US"/>
        </a:p>
      </dgm:t>
    </dgm:pt>
    <dgm:pt modelId="{6417CF27-74D5-4A6E-BAF2-CEBD0DB89BD1}" type="sibTrans" cxnId="{6E0E6E0B-E731-4EC0-9C14-028ED9DBC1C0}">
      <dgm:prSet/>
      <dgm:spPr/>
      <dgm:t>
        <a:bodyPr/>
        <a:lstStyle/>
        <a:p>
          <a:endParaRPr lang="en-US"/>
        </a:p>
      </dgm:t>
    </dgm:pt>
    <dgm:pt modelId="{88F9A940-4253-49E6-A3F6-86FD909FF0A0}">
      <dgm:prSet custT="1"/>
      <dgm:spPr/>
      <dgm:t>
        <a:bodyPr/>
        <a:lstStyle/>
        <a:p>
          <a:r>
            <a:rPr lang="en-US" sz="2400"/>
            <a:t>Scoring </a:t>
          </a:r>
          <a:r>
            <a:rPr lang="en-US" sz="2400" dirty="0"/>
            <a:t>System</a:t>
          </a:r>
        </a:p>
      </dgm:t>
    </dgm:pt>
    <dgm:pt modelId="{BF571093-9F5F-4E58-8DDE-EBB093256215}" type="parTrans" cxnId="{060B776E-7647-4682-8212-A66E345553BE}">
      <dgm:prSet/>
      <dgm:spPr/>
      <dgm:t>
        <a:bodyPr/>
        <a:lstStyle/>
        <a:p>
          <a:endParaRPr lang="en-US"/>
        </a:p>
      </dgm:t>
    </dgm:pt>
    <dgm:pt modelId="{272F0EC6-4148-461D-A8C5-3CD0286B31BF}" type="sibTrans" cxnId="{060B776E-7647-4682-8212-A66E345553BE}">
      <dgm:prSet/>
      <dgm:spPr/>
      <dgm:t>
        <a:bodyPr/>
        <a:lstStyle/>
        <a:p>
          <a:endParaRPr lang="en-US"/>
        </a:p>
      </dgm:t>
    </dgm:pt>
    <dgm:pt modelId="{B00A58EE-ED22-406E-B0A3-DB0B29BB9651}">
      <dgm:prSet custT="1"/>
      <dgm:spPr/>
      <dgm:t>
        <a:bodyPr/>
        <a:lstStyle/>
        <a:p>
          <a:r>
            <a:rPr lang="en-US" sz="2400"/>
            <a:t>Bug Fixes</a:t>
          </a:r>
          <a:endParaRPr lang="en-US" sz="2400" dirty="0"/>
        </a:p>
      </dgm:t>
    </dgm:pt>
    <dgm:pt modelId="{4F57F678-8E8D-4D4A-97C5-BF5EEC3651A2}" type="parTrans" cxnId="{1808AB15-3DDA-4B85-BAD4-A0235BB0271C}">
      <dgm:prSet/>
      <dgm:spPr/>
      <dgm:t>
        <a:bodyPr/>
        <a:lstStyle/>
        <a:p>
          <a:endParaRPr lang="en-US"/>
        </a:p>
      </dgm:t>
    </dgm:pt>
    <dgm:pt modelId="{6F4E219D-3F40-4BF7-A955-13B76A4518D6}" type="sibTrans" cxnId="{1808AB15-3DDA-4B85-BAD4-A0235BB0271C}">
      <dgm:prSet/>
      <dgm:spPr/>
      <dgm:t>
        <a:bodyPr/>
        <a:lstStyle/>
        <a:p>
          <a:endParaRPr lang="en-US"/>
        </a:p>
      </dgm:t>
    </dgm:pt>
    <dgm:pt modelId="{581CB4A3-55A7-427D-BFBC-A42B93129479}" type="pres">
      <dgm:prSet presAssocID="{AE7A80F6-1FCB-44B8-9F29-813BAC7A1703}" presName="outerComposite" presStyleCnt="0">
        <dgm:presLayoutVars>
          <dgm:chMax val="5"/>
          <dgm:dir/>
          <dgm:resizeHandles val="exact"/>
        </dgm:presLayoutVars>
      </dgm:prSet>
      <dgm:spPr/>
    </dgm:pt>
    <dgm:pt modelId="{922285E9-515E-4C4B-81A5-836B68A0D3F2}" type="pres">
      <dgm:prSet presAssocID="{AE7A80F6-1FCB-44B8-9F29-813BAC7A1703}" presName="dummyMaxCanvas" presStyleCnt="0">
        <dgm:presLayoutVars/>
      </dgm:prSet>
      <dgm:spPr/>
    </dgm:pt>
    <dgm:pt modelId="{62C7530B-97FE-4418-9B2F-1088DC785148}" type="pres">
      <dgm:prSet presAssocID="{AE7A80F6-1FCB-44B8-9F29-813BAC7A1703}" presName="FiveNodes_1" presStyleLbl="node1" presStyleIdx="0" presStyleCnt="5">
        <dgm:presLayoutVars>
          <dgm:bulletEnabled val="1"/>
        </dgm:presLayoutVars>
      </dgm:prSet>
      <dgm:spPr/>
    </dgm:pt>
    <dgm:pt modelId="{B01E229A-C36E-4696-BC35-96237A409C2F}" type="pres">
      <dgm:prSet presAssocID="{AE7A80F6-1FCB-44B8-9F29-813BAC7A1703}" presName="FiveNodes_2" presStyleLbl="node1" presStyleIdx="1" presStyleCnt="5">
        <dgm:presLayoutVars>
          <dgm:bulletEnabled val="1"/>
        </dgm:presLayoutVars>
      </dgm:prSet>
      <dgm:spPr/>
    </dgm:pt>
    <dgm:pt modelId="{422030EE-FFF2-4B6A-9251-A4AEF737CDB0}" type="pres">
      <dgm:prSet presAssocID="{AE7A80F6-1FCB-44B8-9F29-813BAC7A1703}" presName="FiveNodes_3" presStyleLbl="node1" presStyleIdx="2" presStyleCnt="5">
        <dgm:presLayoutVars>
          <dgm:bulletEnabled val="1"/>
        </dgm:presLayoutVars>
      </dgm:prSet>
      <dgm:spPr/>
    </dgm:pt>
    <dgm:pt modelId="{8C571207-A4F1-47AB-9174-61183AC2DFAD}" type="pres">
      <dgm:prSet presAssocID="{AE7A80F6-1FCB-44B8-9F29-813BAC7A1703}" presName="FiveNodes_4" presStyleLbl="node1" presStyleIdx="3" presStyleCnt="5">
        <dgm:presLayoutVars>
          <dgm:bulletEnabled val="1"/>
        </dgm:presLayoutVars>
      </dgm:prSet>
      <dgm:spPr/>
    </dgm:pt>
    <dgm:pt modelId="{32E52E72-AEF9-4F16-AD9D-4E6E396491F7}" type="pres">
      <dgm:prSet presAssocID="{AE7A80F6-1FCB-44B8-9F29-813BAC7A1703}" presName="FiveNodes_5" presStyleLbl="node1" presStyleIdx="4" presStyleCnt="5">
        <dgm:presLayoutVars>
          <dgm:bulletEnabled val="1"/>
        </dgm:presLayoutVars>
      </dgm:prSet>
      <dgm:spPr/>
    </dgm:pt>
    <dgm:pt modelId="{D8FF7BA3-48B9-4A86-A0CF-5CEA71469798}" type="pres">
      <dgm:prSet presAssocID="{AE7A80F6-1FCB-44B8-9F29-813BAC7A1703}" presName="FiveConn_1-2" presStyleLbl="fgAccFollowNode1" presStyleIdx="0" presStyleCnt="4">
        <dgm:presLayoutVars>
          <dgm:bulletEnabled val="1"/>
        </dgm:presLayoutVars>
      </dgm:prSet>
      <dgm:spPr/>
    </dgm:pt>
    <dgm:pt modelId="{C80023C8-23C9-4E1D-BF56-7EDF4B2E70C5}" type="pres">
      <dgm:prSet presAssocID="{AE7A80F6-1FCB-44B8-9F29-813BAC7A1703}" presName="FiveConn_2-3" presStyleLbl="fgAccFollowNode1" presStyleIdx="1" presStyleCnt="4">
        <dgm:presLayoutVars>
          <dgm:bulletEnabled val="1"/>
        </dgm:presLayoutVars>
      </dgm:prSet>
      <dgm:spPr/>
    </dgm:pt>
    <dgm:pt modelId="{CA25B85E-705B-4D85-939E-2D0B612F3770}" type="pres">
      <dgm:prSet presAssocID="{AE7A80F6-1FCB-44B8-9F29-813BAC7A1703}" presName="FiveConn_3-4" presStyleLbl="fgAccFollowNode1" presStyleIdx="2" presStyleCnt="4">
        <dgm:presLayoutVars>
          <dgm:bulletEnabled val="1"/>
        </dgm:presLayoutVars>
      </dgm:prSet>
      <dgm:spPr/>
    </dgm:pt>
    <dgm:pt modelId="{BF5E3793-53AD-4337-A99A-654A3C020E0E}" type="pres">
      <dgm:prSet presAssocID="{AE7A80F6-1FCB-44B8-9F29-813BAC7A1703}" presName="FiveConn_4-5" presStyleLbl="fgAccFollowNode1" presStyleIdx="3" presStyleCnt="4">
        <dgm:presLayoutVars>
          <dgm:bulletEnabled val="1"/>
        </dgm:presLayoutVars>
      </dgm:prSet>
      <dgm:spPr/>
    </dgm:pt>
    <dgm:pt modelId="{E50BD3C1-3800-4ABE-BD7B-6D6AA9C52038}" type="pres">
      <dgm:prSet presAssocID="{AE7A80F6-1FCB-44B8-9F29-813BAC7A1703}" presName="FiveNodes_1_text" presStyleLbl="node1" presStyleIdx="4" presStyleCnt="5">
        <dgm:presLayoutVars>
          <dgm:bulletEnabled val="1"/>
        </dgm:presLayoutVars>
      </dgm:prSet>
      <dgm:spPr/>
    </dgm:pt>
    <dgm:pt modelId="{F263C805-9923-4381-A682-78047056BF79}" type="pres">
      <dgm:prSet presAssocID="{AE7A80F6-1FCB-44B8-9F29-813BAC7A1703}" presName="FiveNodes_2_text" presStyleLbl="node1" presStyleIdx="4" presStyleCnt="5">
        <dgm:presLayoutVars>
          <dgm:bulletEnabled val="1"/>
        </dgm:presLayoutVars>
      </dgm:prSet>
      <dgm:spPr/>
    </dgm:pt>
    <dgm:pt modelId="{57A98EC8-FAD0-4DD4-B606-151961433906}" type="pres">
      <dgm:prSet presAssocID="{AE7A80F6-1FCB-44B8-9F29-813BAC7A1703}" presName="FiveNodes_3_text" presStyleLbl="node1" presStyleIdx="4" presStyleCnt="5">
        <dgm:presLayoutVars>
          <dgm:bulletEnabled val="1"/>
        </dgm:presLayoutVars>
      </dgm:prSet>
      <dgm:spPr/>
    </dgm:pt>
    <dgm:pt modelId="{444B6DC6-E4CB-41B1-8169-4CADE9AB4B01}" type="pres">
      <dgm:prSet presAssocID="{AE7A80F6-1FCB-44B8-9F29-813BAC7A1703}" presName="FiveNodes_4_text" presStyleLbl="node1" presStyleIdx="4" presStyleCnt="5">
        <dgm:presLayoutVars>
          <dgm:bulletEnabled val="1"/>
        </dgm:presLayoutVars>
      </dgm:prSet>
      <dgm:spPr/>
    </dgm:pt>
    <dgm:pt modelId="{B087B8F1-886D-46B6-80BC-3740B4F3ED19}" type="pres">
      <dgm:prSet presAssocID="{AE7A80F6-1FCB-44B8-9F29-813BAC7A170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E0E6E0B-E731-4EC0-9C14-028ED9DBC1C0}" srcId="{AE7A80F6-1FCB-44B8-9F29-813BAC7A1703}" destId="{B8663474-FBBF-4AB1-80B9-E3EA547AE3A0}" srcOrd="2" destOrd="0" parTransId="{DA09CF82-E496-4A8D-8214-9CB374BDF419}" sibTransId="{6417CF27-74D5-4A6E-BAF2-CEBD0DB89BD1}"/>
    <dgm:cxn modelId="{1808AB15-3DDA-4B85-BAD4-A0235BB0271C}" srcId="{AE7A80F6-1FCB-44B8-9F29-813BAC7A1703}" destId="{B00A58EE-ED22-406E-B0A3-DB0B29BB9651}" srcOrd="4" destOrd="0" parTransId="{4F57F678-8E8D-4D4A-97C5-BF5EEC3651A2}" sibTransId="{6F4E219D-3F40-4BF7-A955-13B76A4518D6}"/>
    <dgm:cxn modelId="{A8F7EB39-4C67-4370-AC01-B94673988206}" srcId="{AE7A80F6-1FCB-44B8-9F29-813BAC7A1703}" destId="{06EBCA93-5D25-434A-8ACE-7B9ED026DA04}" srcOrd="0" destOrd="0" parTransId="{31FD9BD3-FED2-4962-A863-A0E8E47B53D2}" sibTransId="{58700956-F5F7-4FA1-AE12-DEB70E5CA7A8}"/>
    <dgm:cxn modelId="{B6AB6E65-8A91-473E-A239-148C392692D4}" type="presOf" srcId="{B00A58EE-ED22-406E-B0A3-DB0B29BB9651}" destId="{32E52E72-AEF9-4F16-AD9D-4E6E396491F7}" srcOrd="0" destOrd="0" presId="urn:microsoft.com/office/officeart/2005/8/layout/vProcess5"/>
    <dgm:cxn modelId="{5035AF4D-3AE2-47E8-941D-258ED7E97DCF}" type="presOf" srcId="{B8663474-FBBF-4AB1-80B9-E3EA547AE3A0}" destId="{422030EE-FFF2-4B6A-9251-A4AEF737CDB0}" srcOrd="0" destOrd="0" presId="urn:microsoft.com/office/officeart/2005/8/layout/vProcess5"/>
    <dgm:cxn modelId="{060B776E-7647-4682-8212-A66E345553BE}" srcId="{AE7A80F6-1FCB-44B8-9F29-813BAC7A1703}" destId="{88F9A940-4253-49E6-A3F6-86FD909FF0A0}" srcOrd="3" destOrd="0" parTransId="{BF571093-9F5F-4E58-8DDE-EBB093256215}" sibTransId="{272F0EC6-4148-461D-A8C5-3CD0286B31BF}"/>
    <dgm:cxn modelId="{A6419659-5BA1-4FA8-8A38-6B307E4F4654}" type="presOf" srcId="{06EBCA93-5D25-434A-8ACE-7B9ED026DA04}" destId="{62C7530B-97FE-4418-9B2F-1088DC785148}" srcOrd="0" destOrd="0" presId="urn:microsoft.com/office/officeart/2005/8/layout/vProcess5"/>
    <dgm:cxn modelId="{6611417F-D4A3-485C-A29D-91ED1B2152E4}" type="presOf" srcId="{B8663474-FBBF-4AB1-80B9-E3EA547AE3A0}" destId="{57A98EC8-FAD0-4DD4-B606-151961433906}" srcOrd="1" destOrd="0" presId="urn:microsoft.com/office/officeart/2005/8/layout/vProcess5"/>
    <dgm:cxn modelId="{96ACCA83-7F75-4A5B-9E9F-2EEAF969BD35}" type="presOf" srcId="{AE7A80F6-1FCB-44B8-9F29-813BAC7A1703}" destId="{581CB4A3-55A7-427D-BFBC-A42B93129479}" srcOrd="0" destOrd="0" presId="urn:microsoft.com/office/officeart/2005/8/layout/vProcess5"/>
    <dgm:cxn modelId="{D6CE0485-6F06-4249-A2E0-E4107F565683}" type="presOf" srcId="{D477CB4A-8C63-4DF9-B59E-C78166D86765}" destId="{C80023C8-23C9-4E1D-BF56-7EDF4B2E70C5}" srcOrd="0" destOrd="0" presId="urn:microsoft.com/office/officeart/2005/8/layout/vProcess5"/>
    <dgm:cxn modelId="{19E89891-12F2-4592-8F0F-661899B17F99}" type="presOf" srcId="{88F9A940-4253-49E6-A3F6-86FD909FF0A0}" destId="{8C571207-A4F1-47AB-9174-61183AC2DFAD}" srcOrd="0" destOrd="0" presId="urn:microsoft.com/office/officeart/2005/8/layout/vProcess5"/>
    <dgm:cxn modelId="{FAAAD9A5-422A-4B31-B8F3-CF8F1F37FB96}" type="presOf" srcId="{06EBCA93-5D25-434A-8ACE-7B9ED026DA04}" destId="{E50BD3C1-3800-4ABE-BD7B-6D6AA9C52038}" srcOrd="1" destOrd="0" presId="urn:microsoft.com/office/officeart/2005/8/layout/vProcess5"/>
    <dgm:cxn modelId="{F3FA68B0-49D1-4385-ACDC-83AD000E5FE0}" type="presOf" srcId="{88F9A940-4253-49E6-A3F6-86FD909FF0A0}" destId="{444B6DC6-E4CB-41B1-8169-4CADE9AB4B01}" srcOrd="1" destOrd="0" presId="urn:microsoft.com/office/officeart/2005/8/layout/vProcess5"/>
    <dgm:cxn modelId="{D203E3BE-43A3-43C0-8C19-878C281CBDEE}" type="presOf" srcId="{B00A58EE-ED22-406E-B0A3-DB0B29BB9651}" destId="{B087B8F1-886D-46B6-80BC-3740B4F3ED19}" srcOrd="1" destOrd="0" presId="urn:microsoft.com/office/officeart/2005/8/layout/vProcess5"/>
    <dgm:cxn modelId="{52D888C0-80ED-47A0-A045-417714E8CC82}" type="presOf" srcId="{8890FCBD-AB8D-4AD9-840D-48F24E1B68EC}" destId="{B01E229A-C36E-4696-BC35-96237A409C2F}" srcOrd="0" destOrd="0" presId="urn:microsoft.com/office/officeart/2005/8/layout/vProcess5"/>
    <dgm:cxn modelId="{B4161EC9-55C6-4D6D-A376-9927F6D3DB3F}" type="presOf" srcId="{6417CF27-74D5-4A6E-BAF2-CEBD0DB89BD1}" destId="{CA25B85E-705B-4D85-939E-2D0B612F3770}" srcOrd="0" destOrd="0" presId="urn:microsoft.com/office/officeart/2005/8/layout/vProcess5"/>
    <dgm:cxn modelId="{A2DC87D2-1DA8-45CA-BE1A-7A45B15F1815}" srcId="{AE7A80F6-1FCB-44B8-9F29-813BAC7A1703}" destId="{8890FCBD-AB8D-4AD9-840D-48F24E1B68EC}" srcOrd="1" destOrd="0" parTransId="{EE303912-CAA0-4BB5-ADF8-077CFB00B57A}" sibTransId="{D477CB4A-8C63-4DF9-B59E-C78166D86765}"/>
    <dgm:cxn modelId="{F8CC67DA-2F74-4107-A43D-752CC5BFD288}" type="presOf" srcId="{8890FCBD-AB8D-4AD9-840D-48F24E1B68EC}" destId="{F263C805-9923-4381-A682-78047056BF79}" srcOrd="1" destOrd="0" presId="urn:microsoft.com/office/officeart/2005/8/layout/vProcess5"/>
    <dgm:cxn modelId="{4A79D9DF-0124-496E-852B-732D8C63E03C}" type="presOf" srcId="{58700956-F5F7-4FA1-AE12-DEB70E5CA7A8}" destId="{D8FF7BA3-48B9-4A86-A0CF-5CEA71469798}" srcOrd="0" destOrd="0" presId="urn:microsoft.com/office/officeart/2005/8/layout/vProcess5"/>
    <dgm:cxn modelId="{77E87CEC-9E48-4099-94CC-633630293DF1}" type="presOf" srcId="{272F0EC6-4148-461D-A8C5-3CD0286B31BF}" destId="{BF5E3793-53AD-4337-A99A-654A3C020E0E}" srcOrd="0" destOrd="0" presId="urn:microsoft.com/office/officeart/2005/8/layout/vProcess5"/>
    <dgm:cxn modelId="{08D6CDB9-1791-4685-B95A-F0ED18C35F14}" type="presParOf" srcId="{581CB4A3-55A7-427D-BFBC-A42B93129479}" destId="{922285E9-515E-4C4B-81A5-836B68A0D3F2}" srcOrd="0" destOrd="0" presId="urn:microsoft.com/office/officeart/2005/8/layout/vProcess5"/>
    <dgm:cxn modelId="{53566548-5DC9-408A-8DE8-811435872F10}" type="presParOf" srcId="{581CB4A3-55A7-427D-BFBC-A42B93129479}" destId="{62C7530B-97FE-4418-9B2F-1088DC785148}" srcOrd="1" destOrd="0" presId="urn:microsoft.com/office/officeart/2005/8/layout/vProcess5"/>
    <dgm:cxn modelId="{C5035C38-21CC-40CC-BDC6-972826E3E7BC}" type="presParOf" srcId="{581CB4A3-55A7-427D-BFBC-A42B93129479}" destId="{B01E229A-C36E-4696-BC35-96237A409C2F}" srcOrd="2" destOrd="0" presId="urn:microsoft.com/office/officeart/2005/8/layout/vProcess5"/>
    <dgm:cxn modelId="{52640E46-4E88-41BF-8AAA-63592B526E9E}" type="presParOf" srcId="{581CB4A3-55A7-427D-BFBC-A42B93129479}" destId="{422030EE-FFF2-4B6A-9251-A4AEF737CDB0}" srcOrd="3" destOrd="0" presId="urn:microsoft.com/office/officeart/2005/8/layout/vProcess5"/>
    <dgm:cxn modelId="{B627A7C5-8EA0-4DED-BE49-A36F68B7D94D}" type="presParOf" srcId="{581CB4A3-55A7-427D-BFBC-A42B93129479}" destId="{8C571207-A4F1-47AB-9174-61183AC2DFAD}" srcOrd="4" destOrd="0" presId="urn:microsoft.com/office/officeart/2005/8/layout/vProcess5"/>
    <dgm:cxn modelId="{D39989BD-A1AD-4CB9-BD95-01D46B25391F}" type="presParOf" srcId="{581CB4A3-55A7-427D-BFBC-A42B93129479}" destId="{32E52E72-AEF9-4F16-AD9D-4E6E396491F7}" srcOrd="5" destOrd="0" presId="urn:microsoft.com/office/officeart/2005/8/layout/vProcess5"/>
    <dgm:cxn modelId="{5E745122-00DA-4C1C-A381-D327702673CA}" type="presParOf" srcId="{581CB4A3-55A7-427D-BFBC-A42B93129479}" destId="{D8FF7BA3-48B9-4A86-A0CF-5CEA71469798}" srcOrd="6" destOrd="0" presId="urn:microsoft.com/office/officeart/2005/8/layout/vProcess5"/>
    <dgm:cxn modelId="{1A623FB9-D8B1-431B-948B-C51B24C2D6B5}" type="presParOf" srcId="{581CB4A3-55A7-427D-BFBC-A42B93129479}" destId="{C80023C8-23C9-4E1D-BF56-7EDF4B2E70C5}" srcOrd="7" destOrd="0" presId="urn:microsoft.com/office/officeart/2005/8/layout/vProcess5"/>
    <dgm:cxn modelId="{BC13D73D-63E3-4B06-8AA7-4C2C23656BB6}" type="presParOf" srcId="{581CB4A3-55A7-427D-BFBC-A42B93129479}" destId="{CA25B85E-705B-4D85-939E-2D0B612F3770}" srcOrd="8" destOrd="0" presId="urn:microsoft.com/office/officeart/2005/8/layout/vProcess5"/>
    <dgm:cxn modelId="{A40B0705-68B0-4B9C-9131-3A2156436B6E}" type="presParOf" srcId="{581CB4A3-55A7-427D-BFBC-A42B93129479}" destId="{BF5E3793-53AD-4337-A99A-654A3C020E0E}" srcOrd="9" destOrd="0" presId="urn:microsoft.com/office/officeart/2005/8/layout/vProcess5"/>
    <dgm:cxn modelId="{9A4BBD00-F9EA-4A9E-AB14-CFBF8B98CEE4}" type="presParOf" srcId="{581CB4A3-55A7-427D-BFBC-A42B93129479}" destId="{E50BD3C1-3800-4ABE-BD7B-6D6AA9C52038}" srcOrd="10" destOrd="0" presId="urn:microsoft.com/office/officeart/2005/8/layout/vProcess5"/>
    <dgm:cxn modelId="{458C3569-7B42-47BA-84BB-7B2DBAF56F77}" type="presParOf" srcId="{581CB4A3-55A7-427D-BFBC-A42B93129479}" destId="{F263C805-9923-4381-A682-78047056BF79}" srcOrd="11" destOrd="0" presId="urn:microsoft.com/office/officeart/2005/8/layout/vProcess5"/>
    <dgm:cxn modelId="{0B4CA35E-A5DD-4873-85F3-A2B78C0E5344}" type="presParOf" srcId="{581CB4A3-55A7-427D-BFBC-A42B93129479}" destId="{57A98EC8-FAD0-4DD4-B606-151961433906}" srcOrd="12" destOrd="0" presId="urn:microsoft.com/office/officeart/2005/8/layout/vProcess5"/>
    <dgm:cxn modelId="{A3BE8519-6937-4246-A18E-3AC2CBC9E2C5}" type="presParOf" srcId="{581CB4A3-55A7-427D-BFBC-A42B93129479}" destId="{444B6DC6-E4CB-41B1-8169-4CADE9AB4B01}" srcOrd="13" destOrd="0" presId="urn:microsoft.com/office/officeart/2005/8/layout/vProcess5"/>
    <dgm:cxn modelId="{152F231A-05E3-42F1-BAD7-A399C71DB470}" type="presParOf" srcId="{581CB4A3-55A7-427D-BFBC-A42B93129479}" destId="{B087B8F1-886D-46B6-80BC-3740B4F3ED1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7530B-97FE-4418-9B2F-1088DC785148}">
      <dsp:nvSpPr>
        <dsp:cNvPr id="0" name=""/>
        <dsp:cNvSpPr/>
      </dsp:nvSpPr>
      <dsp:spPr>
        <a:xfrm>
          <a:off x="0" y="0"/>
          <a:ext cx="7361752" cy="585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Generating dungeons using algorithmic </a:t>
          </a:r>
          <a:r>
            <a:rPr lang="en-US" sz="2400" kern="1200" dirty="0"/>
            <a:t>code</a:t>
          </a:r>
        </a:p>
      </dsp:txBody>
      <dsp:txXfrm>
        <a:off x="17140" y="17140"/>
        <a:ext cx="6661789" cy="550936"/>
      </dsp:txXfrm>
    </dsp:sp>
    <dsp:sp modelId="{B01E229A-C36E-4696-BC35-96237A409C2F}">
      <dsp:nvSpPr>
        <dsp:cNvPr id="0" name=""/>
        <dsp:cNvSpPr/>
      </dsp:nvSpPr>
      <dsp:spPr>
        <a:xfrm>
          <a:off x="549741" y="666496"/>
          <a:ext cx="7361752" cy="585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Scene/room flow structure </a:t>
          </a:r>
        </a:p>
      </dsp:txBody>
      <dsp:txXfrm>
        <a:off x="566881" y="683636"/>
        <a:ext cx="6397341" cy="550936"/>
      </dsp:txXfrm>
    </dsp:sp>
    <dsp:sp modelId="{422030EE-FFF2-4B6A-9251-A4AEF737CDB0}">
      <dsp:nvSpPr>
        <dsp:cNvPr id="0" name=""/>
        <dsp:cNvSpPr/>
      </dsp:nvSpPr>
      <dsp:spPr>
        <a:xfrm>
          <a:off x="1099482" y="1332992"/>
          <a:ext cx="7361752" cy="585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Player and </a:t>
          </a:r>
          <a:r>
            <a:rPr lang="en-US" sz="2400" kern="1200"/>
            <a:t>enemy properties</a:t>
          </a:r>
          <a:endParaRPr lang="en-US" sz="2400" kern="1200" dirty="0"/>
        </a:p>
      </dsp:txBody>
      <dsp:txXfrm>
        <a:off x="1116622" y="1350132"/>
        <a:ext cx="6397341" cy="550936"/>
      </dsp:txXfrm>
    </dsp:sp>
    <dsp:sp modelId="{8C571207-A4F1-47AB-9174-61183AC2DFAD}">
      <dsp:nvSpPr>
        <dsp:cNvPr id="0" name=""/>
        <dsp:cNvSpPr/>
      </dsp:nvSpPr>
      <dsp:spPr>
        <a:xfrm>
          <a:off x="1649223" y="1999488"/>
          <a:ext cx="7361752" cy="585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Scoring </a:t>
          </a:r>
          <a:r>
            <a:rPr lang="en-US" sz="2400" kern="1200" dirty="0"/>
            <a:t>System</a:t>
          </a:r>
        </a:p>
      </dsp:txBody>
      <dsp:txXfrm>
        <a:off x="1666363" y="2016628"/>
        <a:ext cx="6397341" cy="550936"/>
      </dsp:txXfrm>
    </dsp:sp>
    <dsp:sp modelId="{32E52E72-AEF9-4F16-AD9D-4E6E396491F7}">
      <dsp:nvSpPr>
        <dsp:cNvPr id="0" name=""/>
        <dsp:cNvSpPr/>
      </dsp:nvSpPr>
      <dsp:spPr>
        <a:xfrm>
          <a:off x="2198965" y="2665984"/>
          <a:ext cx="7361752" cy="585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Bug Fixes</a:t>
          </a:r>
          <a:endParaRPr lang="en-US" sz="2400" kern="1200" dirty="0"/>
        </a:p>
      </dsp:txBody>
      <dsp:txXfrm>
        <a:off x="2216105" y="2683124"/>
        <a:ext cx="6397341" cy="550936"/>
      </dsp:txXfrm>
    </dsp:sp>
    <dsp:sp modelId="{D8FF7BA3-48B9-4A86-A0CF-5CEA71469798}">
      <dsp:nvSpPr>
        <dsp:cNvPr id="0" name=""/>
        <dsp:cNvSpPr/>
      </dsp:nvSpPr>
      <dsp:spPr>
        <a:xfrm>
          <a:off x="6981362" y="427532"/>
          <a:ext cx="380390" cy="38039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066950" y="427532"/>
        <a:ext cx="209214" cy="286243"/>
      </dsp:txXfrm>
    </dsp:sp>
    <dsp:sp modelId="{C80023C8-23C9-4E1D-BF56-7EDF4B2E70C5}">
      <dsp:nvSpPr>
        <dsp:cNvPr id="0" name=""/>
        <dsp:cNvSpPr/>
      </dsp:nvSpPr>
      <dsp:spPr>
        <a:xfrm>
          <a:off x="7531103" y="1094028"/>
          <a:ext cx="380390" cy="38039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616691" y="1094028"/>
        <a:ext cx="209214" cy="286243"/>
      </dsp:txXfrm>
    </dsp:sp>
    <dsp:sp modelId="{CA25B85E-705B-4D85-939E-2D0B612F3770}">
      <dsp:nvSpPr>
        <dsp:cNvPr id="0" name=""/>
        <dsp:cNvSpPr/>
      </dsp:nvSpPr>
      <dsp:spPr>
        <a:xfrm>
          <a:off x="8080845" y="1750771"/>
          <a:ext cx="380390" cy="38039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166433" y="1750771"/>
        <a:ext cx="209214" cy="286243"/>
      </dsp:txXfrm>
    </dsp:sp>
    <dsp:sp modelId="{BF5E3793-53AD-4337-A99A-654A3C020E0E}">
      <dsp:nvSpPr>
        <dsp:cNvPr id="0" name=""/>
        <dsp:cNvSpPr/>
      </dsp:nvSpPr>
      <dsp:spPr>
        <a:xfrm>
          <a:off x="8630586" y="2423769"/>
          <a:ext cx="380390" cy="38039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716174" y="2423769"/>
        <a:ext cx="209214" cy="286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</a:t>
            </a:r>
            <a:r>
              <a:rPr lang="en-US" dirty="0"/>
              <a:t>to </a:t>
            </a:r>
            <a:r>
              <a:rPr lang="en-US"/>
              <a:t>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Game </a:t>
            </a:r>
            <a:r>
              <a:rPr lang="en-US"/>
              <a:t>&amp; Simulation Programming </a:t>
            </a:r>
            <a:r>
              <a:rPr lang="en-US" dirty="0"/>
              <a:t>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Felix Weingartner </a:t>
            </a:r>
            <a:r>
              <a:rPr lang="en-US" dirty="0"/>
              <a:t>&amp; </a:t>
            </a:r>
            <a:r>
              <a:rPr lang="en-US"/>
              <a:t>Leon Weingartner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1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Game Works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7434" y="21986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/>
              <a:t>Objective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player must</a:t>
            </a:r>
          </a:p>
          <a:p>
            <a:pPr lvl="1"/>
            <a:r>
              <a:rPr lang="en-US"/>
              <a:t>find relic within a time </a:t>
            </a:r>
            <a:r>
              <a:rPr lang="en-US" dirty="0"/>
              <a:t>frame to advance</a:t>
            </a:r>
          </a:p>
          <a:p>
            <a:pPr lvl="1"/>
            <a:r>
              <a:rPr lang="en-US"/>
              <a:t>remain alive </a:t>
            </a:r>
            <a:r>
              <a:rPr lang="en-US" dirty="0"/>
              <a:t>at the end of each level</a:t>
            </a:r>
          </a:p>
          <a:p>
            <a:pPr lvl="1"/>
            <a:r>
              <a:rPr lang="en-US" dirty="0"/>
              <a:t>Collect as </a:t>
            </a:r>
            <a:r>
              <a:rPr lang="en-US"/>
              <a:t>many points as possible</a:t>
            </a:r>
            <a:endParaRPr lang="en-US" dirty="0"/>
          </a:p>
          <a:p>
            <a:endParaRPr lang="en-US" dirty="0"/>
          </a:p>
          <a:p>
            <a:r>
              <a:rPr lang="en-US"/>
              <a:t>Scoring</a:t>
            </a:r>
            <a:endParaRPr lang="en-US" dirty="0"/>
          </a:p>
          <a:p>
            <a:pPr lvl="1"/>
            <a:r>
              <a:rPr lang="en-US" dirty="0"/>
              <a:t>Players </a:t>
            </a:r>
            <a:r>
              <a:rPr lang="en-US"/>
              <a:t>collect points </a:t>
            </a:r>
            <a:r>
              <a:rPr lang="en-US" dirty="0"/>
              <a:t>based on</a:t>
            </a:r>
          </a:p>
          <a:p>
            <a:pPr lvl="1"/>
            <a:r>
              <a:rPr lang="en-US"/>
              <a:t>Time </a:t>
            </a:r>
            <a:r>
              <a:rPr lang="en-US" dirty="0"/>
              <a:t>left</a:t>
            </a:r>
          </a:p>
          <a:p>
            <a:pPr lvl="1"/>
            <a:r>
              <a:rPr lang="en-US"/>
              <a:t>Players remaining </a:t>
            </a:r>
            <a:r>
              <a:rPr lang="en-US" dirty="0"/>
              <a:t>health</a:t>
            </a:r>
          </a:p>
          <a:p>
            <a:pPr lvl="1"/>
            <a:r>
              <a:rPr lang="en-US"/>
              <a:t>Enemies killed 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-274" r="11772"/>
          <a:stretch>
            <a:fillRect/>
          </a:stretch>
        </p:blipFill>
        <p:spPr bwMode="auto">
          <a:xfrm>
            <a:off x="4917645" y="1447800"/>
            <a:ext cx="7274355" cy="4648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Frame 6"/>
          <p:cNvSpPr/>
          <p:nvPr/>
        </p:nvSpPr>
        <p:spPr>
          <a:xfrm>
            <a:off x="9372600" y="1917700"/>
            <a:ext cx="812800" cy="254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7747000" y="1905000"/>
            <a:ext cx="1333500" cy="2413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6819900" y="2514600"/>
            <a:ext cx="203200" cy="279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6235700" y="3136900"/>
            <a:ext cx="190500" cy="2286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5930900" y="3746500"/>
            <a:ext cx="304800" cy="2286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Flow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97895" y="2279427"/>
            <a:ext cx="2687159" cy="16282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05102" y="4556922"/>
            <a:ext cx="1265766" cy="8969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1791704" y="4556922"/>
            <a:ext cx="1265766" cy="8969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3414074" y="4556922"/>
            <a:ext cx="1265766" cy="8969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3568263" y="2274652"/>
            <a:ext cx="2458236" cy="16267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Picture 7"/>
          <p:cNvPicPr/>
          <p:nvPr/>
        </p:nvPicPr>
        <p:blipFill rotWithShape="1">
          <a:blip r:embed="rId7"/>
          <a:srcRect l="12655" t="39557" r="94"/>
          <a:stretch/>
        </p:blipFill>
        <p:spPr>
          <a:xfrm>
            <a:off x="6410413" y="4947445"/>
            <a:ext cx="2412044" cy="14628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/>
          <p:cNvPicPr/>
          <p:nvPr/>
        </p:nvPicPr>
        <p:blipFill>
          <a:blip r:embed="rId8"/>
          <a:stretch>
            <a:fillRect/>
          </a:stretch>
        </p:blipFill>
        <p:spPr>
          <a:xfrm>
            <a:off x="6431770" y="124566"/>
            <a:ext cx="2369330" cy="14954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Picture 10"/>
          <p:cNvPicPr/>
          <p:nvPr/>
        </p:nvPicPr>
        <p:blipFill>
          <a:blip r:embed="rId9"/>
          <a:stretch>
            <a:fillRect/>
          </a:stretch>
        </p:blipFill>
        <p:spPr>
          <a:xfrm>
            <a:off x="6341370" y="2274650"/>
            <a:ext cx="2550131" cy="16267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2" name="Picture 11"/>
          <p:cNvPicPr/>
          <p:nvPr/>
        </p:nvPicPr>
        <p:blipFill>
          <a:blip r:embed="rId10"/>
          <a:stretch>
            <a:fillRect/>
          </a:stretch>
        </p:blipFill>
        <p:spPr>
          <a:xfrm>
            <a:off x="9206372" y="2274650"/>
            <a:ext cx="2500944" cy="16267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37" name="Elbow Connector 36"/>
          <p:cNvCxnSpPr>
            <a:stCxn id="11" idx="2"/>
            <a:endCxn id="8" idx="0"/>
          </p:cNvCxnSpPr>
          <p:nvPr/>
        </p:nvCxnSpPr>
        <p:spPr>
          <a:xfrm rot="5400000">
            <a:off x="7093433" y="4424442"/>
            <a:ext cx="1046006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7" idx="1"/>
          </p:cNvCxnSpPr>
          <p:nvPr/>
        </p:nvCxnSpPr>
        <p:spPr>
          <a:xfrm>
            <a:off x="1791704" y="2928642"/>
            <a:ext cx="1776559" cy="15940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2" idx="2"/>
            <a:endCxn id="8" idx="3"/>
          </p:cNvCxnSpPr>
          <p:nvPr/>
        </p:nvCxnSpPr>
        <p:spPr>
          <a:xfrm rot="5400000">
            <a:off x="8750928" y="3972967"/>
            <a:ext cx="1777447" cy="1634387"/>
          </a:xfrm>
          <a:prstGeom prst="bentConnector2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" idx="2"/>
            <a:endCxn id="8" idx="1"/>
          </p:cNvCxnSpPr>
          <p:nvPr/>
        </p:nvCxnSpPr>
        <p:spPr>
          <a:xfrm rot="16200000" flipH="1">
            <a:off x="4715176" y="3983646"/>
            <a:ext cx="1777443" cy="1613032"/>
          </a:xfrm>
          <a:prstGeom prst="bentConnector2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4" idx="3"/>
            <a:endCxn id="5" idx="1"/>
          </p:cNvCxnSpPr>
          <p:nvPr/>
        </p:nvCxnSpPr>
        <p:spPr>
          <a:xfrm>
            <a:off x="1470868" y="5005389"/>
            <a:ext cx="320836" cy="0"/>
          </a:xfrm>
          <a:prstGeom prst="straightConnector1">
            <a:avLst/>
          </a:prstGeom>
          <a:ln w="190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5" idx="3"/>
            <a:endCxn id="6" idx="1"/>
          </p:cNvCxnSpPr>
          <p:nvPr/>
        </p:nvCxnSpPr>
        <p:spPr>
          <a:xfrm>
            <a:off x="3057470" y="5005389"/>
            <a:ext cx="356604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4" idx="0"/>
          </p:cNvCxnSpPr>
          <p:nvPr/>
        </p:nvCxnSpPr>
        <p:spPr>
          <a:xfrm flipV="1">
            <a:off x="837985" y="3302796"/>
            <a:ext cx="736070" cy="1254126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1"/>
          </p:cNvCxnSpPr>
          <p:nvPr/>
        </p:nvCxnSpPr>
        <p:spPr>
          <a:xfrm flipH="1">
            <a:off x="4686300" y="872298"/>
            <a:ext cx="1745470" cy="1451802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11" idx="0"/>
          </p:cNvCxnSpPr>
          <p:nvPr/>
        </p:nvCxnSpPr>
        <p:spPr>
          <a:xfrm>
            <a:off x="7616435" y="1620030"/>
            <a:ext cx="1" cy="65462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3"/>
            <a:endCxn id="12" idx="0"/>
          </p:cNvCxnSpPr>
          <p:nvPr/>
        </p:nvCxnSpPr>
        <p:spPr>
          <a:xfrm>
            <a:off x="8801100" y="872298"/>
            <a:ext cx="1655744" cy="1402352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1"/>
            <a:endCxn id="3" idx="0"/>
          </p:cNvCxnSpPr>
          <p:nvPr/>
        </p:nvCxnSpPr>
        <p:spPr>
          <a:xfrm flipH="1">
            <a:off x="1641475" y="872298"/>
            <a:ext cx="4790295" cy="1407129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stCxn id="8" idx="2"/>
            <a:endCxn id="9" idx="3"/>
          </p:cNvCxnSpPr>
          <p:nvPr/>
        </p:nvCxnSpPr>
        <p:spPr>
          <a:xfrm rot="5400000" flipH="1" flipV="1">
            <a:off x="5439754" y="3048978"/>
            <a:ext cx="5538025" cy="1184665"/>
          </a:xfrm>
          <a:prstGeom prst="bentConnector4">
            <a:avLst>
              <a:gd name="adj1" fmla="val -4128"/>
              <a:gd name="adj2" fmla="val 121099"/>
            </a:avLst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66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2160589"/>
            <a:ext cx="4859866" cy="2347911"/>
          </a:xfrm>
        </p:spPr>
        <p:txBody>
          <a:bodyPr/>
          <a:lstStyle/>
          <a:p>
            <a:r>
              <a:rPr lang="en-US" dirty="0"/>
              <a:t>If We had more time</a:t>
            </a:r>
          </a:p>
          <a:p>
            <a:pPr lvl="1"/>
            <a:r>
              <a:rPr lang="en-US" dirty="0"/>
              <a:t>Player stats</a:t>
            </a:r>
          </a:p>
          <a:p>
            <a:pPr lvl="1"/>
            <a:r>
              <a:rPr lang="en-US" dirty="0"/>
              <a:t>Shop</a:t>
            </a:r>
          </a:p>
          <a:p>
            <a:pPr lvl="1"/>
            <a:r>
              <a:rPr lang="en-US" dirty="0"/>
              <a:t>More variety of enemies</a:t>
            </a:r>
          </a:p>
          <a:p>
            <a:pPr lvl="1"/>
            <a:r>
              <a:rPr lang="en-US" dirty="0"/>
              <a:t>More variety of pick-up Items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715000" y="4508498"/>
            <a:ext cx="4859866" cy="2347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Document more</a:t>
            </a:r>
          </a:p>
          <a:p>
            <a:pPr lvl="1"/>
            <a:r>
              <a:rPr lang="en-US" dirty="0"/>
              <a:t>Although We had some, We could’ve used a lot more documentation in the code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77334" y="4508499"/>
            <a:ext cx="4859866" cy="2347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Sprite Animations</a:t>
            </a:r>
          </a:p>
          <a:p>
            <a:pPr lvl="1"/>
            <a:r>
              <a:rPr lang="en-US" dirty="0"/>
              <a:t>Rather than connecting individual sprites together, We applied a sprite strip making the animation process immensely easier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715000" y="2160589"/>
            <a:ext cx="4859866" cy="2347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 Generation within code</a:t>
            </a:r>
          </a:p>
          <a:p>
            <a:pPr lvl="1"/>
            <a:r>
              <a:rPr lang="en-US" dirty="0"/>
              <a:t>We found that using a controller along a grid to create randomized patterns was most logical alternatively to other methods</a:t>
            </a:r>
          </a:p>
        </p:txBody>
      </p:sp>
    </p:spTree>
    <p:extLst>
      <p:ext uri="{BB962C8B-B14F-4D97-AF65-F5344CB8AC3E}">
        <p14:creationId xmlns:p14="http://schemas.microsoft.com/office/powerpoint/2010/main" val="975728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Game must:</a:t>
            </a:r>
          </a:p>
          <a:p>
            <a:pPr lvl="1"/>
            <a:r>
              <a:rPr lang="en-US" sz="2400"/>
              <a:t>Include </a:t>
            </a:r>
            <a:r>
              <a:rPr lang="en-US" sz="2400" dirty="0"/>
              <a:t>at least 3 levels</a:t>
            </a:r>
          </a:p>
          <a:p>
            <a:pPr lvl="1"/>
            <a:r>
              <a:rPr lang="en-US" sz="2400"/>
              <a:t>Include </a:t>
            </a:r>
            <a:r>
              <a:rPr lang="en-US" sz="2400" dirty="0"/>
              <a:t>at least </a:t>
            </a:r>
            <a:r>
              <a:rPr lang="en-US" sz="2400"/>
              <a:t>3 lives</a:t>
            </a:r>
            <a:r>
              <a:rPr lang="en-US" sz="2400" dirty="0"/>
              <a:t>/chances</a:t>
            </a:r>
          </a:p>
          <a:p>
            <a:pPr lvl="1"/>
            <a:r>
              <a:rPr lang="en-US" sz="2400" dirty="0"/>
              <a:t>Keep score</a:t>
            </a:r>
          </a:p>
          <a:p>
            <a:pPr lvl="1"/>
            <a:r>
              <a:rPr lang="en-US" sz="2400"/>
              <a:t>Qualify </a:t>
            </a:r>
            <a:r>
              <a:rPr lang="en-US" sz="2400" dirty="0"/>
              <a:t>for an </a:t>
            </a:r>
            <a:r>
              <a:rPr lang="en-US" sz="2400"/>
              <a:t>ESRB rating </a:t>
            </a:r>
            <a:r>
              <a:rPr lang="en-US" sz="2400" dirty="0"/>
              <a:t>of E10+</a:t>
            </a:r>
          </a:p>
          <a:p>
            <a:pPr lvl="1"/>
            <a:endParaRPr lang="en-US" sz="24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0794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 Plan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60987"/>
              </p:ext>
            </p:extLst>
          </p:nvPr>
        </p:nvGraphicFramePr>
        <p:xfrm>
          <a:off x="1023541" y="2273300"/>
          <a:ext cx="9560718" cy="32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086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 </a:t>
            </a:r>
            <a:r>
              <a:rPr lang="en-US" dirty="0"/>
              <a:t>Process Used </a:t>
            </a:r>
            <a:r>
              <a:rPr lang="en-US"/>
              <a:t>to Design </a:t>
            </a:r>
            <a:r>
              <a:rPr lang="en-US" dirty="0"/>
              <a:t>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Ideas We wanted to implement</a:t>
            </a:r>
          </a:p>
          <a:p>
            <a:pPr lvl="1"/>
            <a:r>
              <a:rPr lang="en-US" sz="2400" dirty="0"/>
              <a:t>Randomly Generated Dungeons</a:t>
            </a:r>
          </a:p>
          <a:p>
            <a:pPr lvl="1"/>
            <a:r>
              <a:rPr lang="en-US" sz="2400" dirty="0"/>
              <a:t>Original sprites and artwork</a:t>
            </a:r>
          </a:p>
          <a:p>
            <a:pPr lvl="1"/>
            <a:r>
              <a:rPr lang="en-US" sz="2400" dirty="0"/>
              <a:t>A competitive scoring system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728" y="1930400"/>
            <a:ext cx="1565274" cy="234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9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/>
              <a:t>The designing phase consisted of deciding </a:t>
            </a:r>
            <a:r>
              <a:rPr lang="en-US" sz="2400" dirty="0"/>
              <a:t>on</a:t>
            </a:r>
          </a:p>
          <a:p>
            <a:pPr lvl="1"/>
            <a:r>
              <a:rPr lang="en-US" sz="2000" dirty="0"/>
              <a:t>The color and theme</a:t>
            </a:r>
          </a:p>
          <a:p>
            <a:pPr lvl="1"/>
            <a:r>
              <a:rPr lang="en-US" sz="2000" dirty="0"/>
              <a:t>Scene flowchart</a:t>
            </a:r>
          </a:p>
          <a:p>
            <a:pPr lvl="1"/>
            <a:r>
              <a:rPr lang="en-US" sz="2000"/>
              <a:t>Dungeon creation mechanics</a:t>
            </a:r>
            <a:endParaRPr lang="en-US" sz="2000" dirty="0"/>
          </a:p>
          <a:p>
            <a:pPr lvl="1"/>
            <a:r>
              <a:rPr lang="en-US" sz="2000"/>
              <a:t>Player mechanics</a:t>
            </a: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473699" y="1750616"/>
            <a:ext cx="5826569" cy="33567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2240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development process </a:t>
            </a:r>
            <a:r>
              <a:rPr lang="en-US"/>
              <a:t>was predominately coding and sprite making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69268" y="1193800"/>
            <a:ext cx="7419532" cy="4483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2349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Used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14631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/>
              <a:t>Piskel Art Editor</a:t>
            </a:r>
            <a:endParaRPr lang="en-US" dirty="0"/>
          </a:p>
          <a:p>
            <a:pPr lvl="1"/>
            <a:r>
              <a:rPr lang="en-US"/>
              <a:t>Sprite making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Game </a:t>
            </a:r>
            <a:r>
              <a:rPr lang="en-US"/>
              <a:t>Maker Studio</a:t>
            </a:r>
            <a:endParaRPr lang="en-US" dirty="0"/>
          </a:p>
          <a:p>
            <a:pPr lvl="1"/>
            <a:r>
              <a:rPr lang="en-US" dirty="0"/>
              <a:t>Game development</a:t>
            </a:r>
          </a:p>
          <a:p>
            <a:pPr lvl="1"/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4868">
            <a:off x="7462541" y="3360773"/>
            <a:ext cx="2662456" cy="266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isk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4735">
            <a:off x="4487172" y="1641030"/>
            <a:ext cx="3314376" cy="12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366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89767" y="222250"/>
            <a:ext cx="11012466" cy="6413500"/>
            <a:chOff x="784225" y="222250"/>
            <a:chExt cx="11012466" cy="6413500"/>
          </a:xfrm>
        </p:grpSpPr>
        <p:pic>
          <p:nvPicPr>
            <p:cNvPr id="6" name="Picture 5"/>
            <p:cNvPicPr/>
            <p:nvPr/>
          </p:nvPicPr>
          <p:blipFill rotWithShape="1">
            <a:blip r:embed="rId2"/>
            <a:srcRect t="1065" r="62179" b="-1"/>
            <a:stretch/>
          </p:blipFill>
          <p:spPr>
            <a:xfrm>
              <a:off x="6334908" y="222250"/>
              <a:ext cx="5461783" cy="6413500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pic>
          <p:nvPicPr>
            <p:cNvPr id="7" name="Picture 6"/>
            <p:cNvPicPr/>
            <p:nvPr/>
          </p:nvPicPr>
          <p:blipFill rotWithShape="1">
            <a:blip r:embed="rId3"/>
            <a:srcRect t="1096" r="62821"/>
            <a:stretch/>
          </p:blipFill>
          <p:spPr>
            <a:xfrm>
              <a:off x="784225" y="222250"/>
              <a:ext cx="5461783" cy="6413500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8429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</a:t>
            </a:r>
            <a:r>
              <a:rPr lang="en-US"/>
              <a:t>to Fix &amp;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803400"/>
            <a:ext cx="4184035" cy="423796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We encountered several bugs and complications including</a:t>
            </a:r>
          </a:p>
          <a:p>
            <a:pPr lvl="1"/>
            <a:r>
              <a:rPr lang="en-US" sz="2000" dirty="0"/>
              <a:t>Sprites wouldn’t cycle through animation properly</a:t>
            </a:r>
          </a:p>
          <a:p>
            <a:pPr lvl="1"/>
            <a:r>
              <a:rPr lang="en-US" sz="2000" dirty="0"/>
              <a:t>The auto-tiling system didn’t work</a:t>
            </a:r>
          </a:p>
          <a:p>
            <a:pPr lvl="1"/>
            <a:r>
              <a:rPr lang="en-US" sz="2000" dirty="0"/>
              <a:t>Randomly generated dungeon goes outside of designated grid</a:t>
            </a:r>
          </a:p>
          <a:p>
            <a:pPr lvl="1"/>
            <a:r>
              <a:rPr lang="en-US" sz="2000" dirty="0"/>
              <a:t>Duplicated objects acted as 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0" name="Picture 2" descr="Image result for computer b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2184400"/>
            <a:ext cx="5876925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63500"/>
          </a:effectLst>
          <a:scene3d>
            <a:camera prst="perspectiveContrastingLeftFacing"/>
            <a:lightRig rig="threePt" dir="t"/>
          </a:scene3d>
          <a:extLst/>
        </p:spPr>
      </p:pic>
    </p:spTree>
    <p:extLst>
      <p:ext uri="{BB962C8B-B14F-4D97-AF65-F5344CB8AC3E}">
        <p14:creationId xmlns:p14="http://schemas.microsoft.com/office/powerpoint/2010/main" val="25104714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36214</TotalTime>
  <Words>288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Wingdings 3</vt:lpstr>
      <vt:lpstr>Facet</vt:lpstr>
      <vt:lpstr>Computer Game &amp; Simulation Programming 2017</vt:lpstr>
      <vt:lpstr>Game Requirements</vt:lpstr>
      <vt:lpstr>Development Process Plan</vt:lpstr>
      <vt:lpstr>Planning Process Used to Design The Game</vt:lpstr>
      <vt:lpstr>Designing</vt:lpstr>
      <vt:lpstr>Development</vt:lpstr>
      <vt:lpstr>What We Used</vt:lpstr>
      <vt:lpstr>PowerPoint Presentation</vt:lpstr>
      <vt:lpstr>Problems to Fix &amp; Debugging</vt:lpstr>
      <vt:lpstr>How the Game Works</vt:lpstr>
      <vt:lpstr>Game Flow</vt:lpstr>
      <vt:lpstr>What We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Weingartner</dc:creator>
  <cp:lastModifiedBy>Felix Weingartner</cp:lastModifiedBy>
  <cp:revision>39</cp:revision>
  <dcterms:created xsi:type="dcterms:W3CDTF">2017-03-05T17:04:17Z</dcterms:created>
  <dcterms:modified xsi:type="dcterms:W3CDTF">2018-01-13T03:28:24Z</dcterms:modified>
</cp:coreProperties>
</file>