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4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6948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3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819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674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ED110C-F436-4A34-947C-1B43E37D5D7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FC36A0-BEA8-4A0E-A1B4-3E51EA954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1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C03EF-B4D4-4A21-B67E-577CA96F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en-US" dirty="0"/>
              <a:t>Minimalist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92397-B6A7-4843-BAB9-61BC107D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Server Side Development Project</a:t>
            </a:r>
          </a:p>
          <a:p>
            <a:r>
              <a:rPr lang="en-US" dirty="0"/>
              <a:t>T00198005 </a:t>
            </a:r>
            <a:r>
              <a:rPr lang="en-US" dirty="0" err="1"/>
              <a:t>Yit</a:t>
            </a:r>
            <a:r>
              <a:rPr lang="en-US" dirty="0"/>
              <a:t> How Wong</a:t>
            </a:r>
          </a:p>
          <a:p>
            <a:r>
              <a:rPr lang="en-US" dirty="0"/>
              <a:t>Lecturer : Anne O Brien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6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8710-F3FC-4ED4-8025-D404C17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Minimalist?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709E-5A1F-4D48-B24D-A176699A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3AAED-2D49-4B38-919B-6B943F56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65" y="1388225"/>
            <a:ext cx="10065328" cy="54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3C16-E563-47D1-BDB3-754262F4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minimalist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4C89-52C0-42CB-B28C-1A18ED76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ecommerce website which only sells premium white shoes with premium price tag. </a:t>
            </a:r>
          </a:p>
          <a:p>
            <a:r>
              <a:rPr lang="en-US" dirty="0"/>
              <a:t>A customer must be registered within the system before purchasing a shoe.</a:t>
            </a:r>
          </a:p>
          <a:p>
            <a:r>
              <a:rPr lang="en-US" dirty="0"/>
              <a:t>A registered customer can log in to system again;</a:t>
            </a:r>
          </a:p>
          <a:p>
            <a:r>
              <a:rPr lang="en-US" dirty="0"/>
              <a:t>An admin can perform various administrative task on this website.</a:t>
            </a:r>
          </a:p>
        </p:txBody>
      </p:sp>
    </p:spTree>
    <p:extLst>
      <p:ext uri="{BB962C8B-B14F-4D97-AF65-F5344CB8AC3E}">
        <p14:creationId xmlns:p14="http://schemas.microsoft.com/office/powerpoint/2010/main" val="33775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466A-F286-400B-AF64-47F8B32C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point/issues in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240A-A067-4AA9-B831-3C2B7177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wish to build to build a database driven website using PHP.</a:t>
            </a:r>
          </a:p>
          <a:p>
            <a:r>
              <a:rPr lang="en-US" dirty="0"/>
              <a:t>Example, retrieve all available size on particular shoe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F93FC-1BC7-4230-ACF4-080795E7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96" y="3961192"/>
            <a:ext cx="4072836" cy="1699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8587D-101E-41D9-B986-15B54BBF8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12" y="3232281"/>
            <a:ext cx="49743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27BD-87C0-454C-8CC8-784EA6AD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5F07-8926-4E1C-AC05-6D843F06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range of the selling products without hard-coding everything.</a:t>
            </a:r>
          </a:p>
          <a:p>
            <a:r>
              <a:rPr lang="en-US" dirty="0"/>
              <a:t>Keeping everything in consistent such as design, calculation and process</a:t>
            </a:r>
          </a:p>
          <a:p>
            <a:r>
              <a:rPr lang="en-US" dirty="0"/>
              <a:t>Reducing the amount of code to be changed during next modification</a:t>
            </a:r>
          </a:p>
        </p:txBody>
      </p:sp>
    </p:spTree>
    <p:extLst>
      <p:ext uri="{BB962C8B-B14F-4D97-AF65-F5344CB8AC3E}">
        <p14:creationId xmlns:p14="http://schemas.microsoft.com/office/powerpoint/2010/main" val="25283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A738-E009-45EE-B51F-C8914B5C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special?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0845-657D-402B-9238-3FEF85D9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session to store customer id , and item cart</a:t>
            </a:r>
          </a:p>
          <a:p>
            <a:r>
              <a:rPr lang="en-US" dirty="0"/>
              <a:t>Some sort of bootstrap and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AF8D-9D87-409D-853F-68999F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didn’t finish up/ couldn’t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AF5-9147-4444-B801-300A907D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code are done by hard-coding</a:t>
            </a:r>
          </a:p>
          <a:p>
            <a:r>
              <a:rPr lang="en-US" dirty="0"/>
              <a:t>Design is not 100% consistent</a:t>
            </a:r>
          </a:p>
          <a:p>
            <a:r>
              <a:rPr lang="en-US" dirty="0"/>
              <a:t>Passing input value as array (everything display on one page)</a:t>
            </a:r>
          </a:p>
          <a:p>
            <a:r>
              <a:rPr lang="en-US" dirty="0"/>
              <a:t>Not doing clean-coding</a:t>
            </a:r>
          </a:p>
          <a:p>
            <a:r>
              <a:rPr lang="en-US" dirty="0"/>
              <a:t>Shopping cart</a:t>
            </a:r>
          </a:p>
          <a:p>
            <a:r>
              <a:rPr lang="en-US" dirty="0"/>
              <a:t>Deleting data that might bring up some referential integrity issue</a:t>
            </a:r>
          </a:p>
          <a:p>
            <a:r>
              <a:rPr lang="en-US" dirty="0"/>
              <a:t>Feedback after purchasing product</a:t>
            </a:r>
          </a:p>
        </p:txBody>
      </p:sp>
    </p:spTree>
    <p:extLst>
      <p:ext uri="{BB962C8B-B14F-4D97-AF65-F5344CB8AC3E}">
        <p14:creationId xmlns:p14="http://schemas.microsoft.com/office/powerpoint/2010/main" val="4779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DF38-16C6-4170-9CF3-B9D03287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F8E6-833F-4AF8-8BF2-441FEC68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the project earlier</a:t>
            </a:r>
          </a:p>
          <a:p>
            <a:r>
              <a:rPr lang="en-US" dirty="0"/>
              <a:t>Listing out the task beforehand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2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59CE-8E9A-40B8-B97D-080C0834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improve on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164C-4880-4898-996C-AA5B4A46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navigation</a:t>
            </a:r>
          </a:p>
          <a:p>
            <a:r>
              <a:rPr lang="en-US" dirty="0"/>
              <a:t>Reducing use of hard-coding</a:t>
            </a:r>
          </a:p>
          <a:p>
            <a:r>
              <a:rPr lang="en-US" dirty="0"/>
              <a:t>Better using experience</a:t>
            </a:r>
          </a:p>
          <a:p>
            <a:r>
              <a:rPr lang="en-US" dirty="0"/>
              <a:t>Better database design </a:t>
            </a:r>
          </a:p>
        </p:txBody>
      </p:sp>
    </p:spTree>
    <p:extLst>
      <p:ext uri="{BB962C8B-B14F-4D97-AF65-F5344CB8AC3E}">
        <p14:creationId xmlns:p14="http://schemas.microsoft.com/office/powerpoint/2010/main" val="10080773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249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Minimalist</vt:lpstr>
      <vt:lpstr>What is Minimalist?</vt:lpstr>
      <vt:lpstr>What can minimalist do?</vt:lpstr>
      <vt:lpstr>Main point/issues in my project</vt:lpstr>
      <vt:lpstr>Why am I doing this?</vt:lpstr>
      <vt:lpstr>Something special?</vt:lpstr>
      <vt:lpstr>What I didn’t finish up/ couldn’t do</vt:lpstr>
      <vt:lpstr>What should I do?</vt:lpstr>
      <vt:lpstr>What can I improve on this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</dc:title>
  <dc:creator>Leon Wong</dc:creator>
  <cp:lastModifiedBy>Leon Wong</cp:lastModifiedBy>
  <cp:revision>10</cp:revision>
  <dcterms:created xsi:type="dcterms:W3CDTF">2018-12-12T15:36:33Z</dcterms:created>
  <dcterms:modified xsi:type="dcterms:W3CDTF">2018-12-13T12:14:05Z</dcterms:modified>
</cp:coreProperties>
</file>