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B56B-2CEE-673F-6DAC-853A75F7D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F9DBB-5E5A-2C24-73F4-B1361E52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CF49-05BC-51BC-5957-290B2595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96DC-7D27-43F8-8157-B1DAB76A42B1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D3A1C-413C-0308-1C9D-3FA9E84D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A394-AEBB-34B5-236F-7BFC2D70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82AB-4ABD-464F-9829-3352F739DE2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7975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E02BB-BCD7-8FEB-1530-96285EE6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C53A2-898F-EE02-0E84-FBF2C454D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E35BC-F28B-EC47-D99D-DC35D8B3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96DC-7D27-43F8-8157-B1DAB76A42B1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44564-27E9-68EB-9D0D-D65CD1E8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BC586-F15B-9FCB-3AE2-97746C1D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82AB-4ABD-464F-9829-3352F739DE2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9603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9BEB2A-B151-7512-37E3-979069A0D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BF75E-A68E-B751-E589-EE910C815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F581-FCCC-C903-0626-77624262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96DC-7D27-43F8-8157-B1DAB76A42B1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858A-2717-6C30-162C-1A771089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303CE-E045-BBBC-6ECF-E2221BCB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82AB-4ABD-464F-9829-3352F739DE2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2434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6169-7F87-D404-D99C-C2D636C6C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6DA6-87B2-6CA7-8017-2E7E17AE3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E08A-793B-2F46-34A7-BC02CACFE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96DC-7D27-43F8-8157-B1DAB76A42B1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9955-E152-6025-7E06-A79265C33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01B1B-9CF2-7E37-C4AF-D1AA9DD8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82AB-4ABD-464F-9829-3352F739DE2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544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2822D-87C9-FA68-E09C-60E087AE2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AC5EB-867F-97DE-56B2-FE3B70972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5A60D-9886-C5EF-3AE2-89DA0410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96DC-7D27-43F8-8157-B1DAB76A42B1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D77E-3B09-03BA-55B3-F1760CF8E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98736-CB5D-5F9A-B1AE-988FC8593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82AB-4ABD-464F-9829-3352F739DE2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603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3E77-3435-3584-7CD8-023B222A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064F-1389-12EB-BA85-25CD8959B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AE5A4-33F3-B069-2E62-C98A528A3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5256-76C4-5924-F554-BFC43480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96DC-7D27-43F8-8157-B1DAB76A42B1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6DF0E-D4F7-D009-6028-A4A43381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59F31-E2FC-C4CC-6660-C7CFB240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82AB-4ABD-464F-9829-3352F739DE2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093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95C3-229A-96FE-A60B-F6E9493E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52B2-4821-ED0A-873A-CD5C0121F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3D107-0922-930B-5C5C-44AEB3045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074919-4AD4-80EC-B22A-FB77A8107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91CBB-80CA-D750-5F77-3FAED686F3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997AE-EC0D-1305-43F3-DF62BAD5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96DC-7D27-43F8-8157-B1DAB76A42B1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D2E504-DBD9-887C-E77F-AD81ADA6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A6A329-4001-C708-6E75-F26560AD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82AB-4ABD-464F-9829-3352F739DE2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1878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FBE2C-7468-6DEA-EA05-39834ECA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E6968-D952-D555-8988-0A9C28A46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96DC-7D27-43F8-8157-B1DAB76A42B1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77456-C084-CD79-64DD-31D91BCE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2CCEC-ECB1-2FF7-D6DF-BF497B01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82AB-4ABD-464F-9829-3352F739DE2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06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DDB55-ABD5-9239-C9BA-E5742FEB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96DC-7D27-43F8-8157-B1DAB76A42B1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9F61A6-2784-15BF-FDF3-676C2BCAC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4D92A-C180-3BB4-0AB6-67BE9AC43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82AB-4ABD-464F-9829-3352F739DE2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0105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54373-11B4-C7E9-2681-DFD93135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8C90-2E0C-5E5A-5851-8EF8744B5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47591-5BFF-17D0-3513-3F7247D28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667D1-F00E-F66E-8A2C-A93A863F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96DC-7D27-43F8-8157-B1DAB76A42B1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D5376-209C-701D-508B-D2E970C9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A3487-A989-DB63-316A-7D09F33D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82AB-4ABD-464F-9829-3352F739DE2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096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AE8A-AEF2-5728-F3F5-63F09523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9E754D-84AE-5A50-2849-0BD534165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BB31-73E7-3846-29B3-86D3747CE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45941-08ED-B599-BC35-9019E7B7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396DC-7D27-43F8-8157-B1DAB76A42B1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3C9B6-E894-DE64-2981-5BAF1366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5370E-0552-6763-0186-4F9703F7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82AB-4ABD-464F-9829-3352F739DE2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9398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D2532-08D0-2E00-CB55-3FD3D71D3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EE84F-590B-A371-EAD8-C5717D829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88B3F-0ABE-FBE0-067A-C77321CB2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396DC-7D27-43F8-8157-B1DAB76A42B1}" type="datetimeFigureOut">
              <a:rPr lang="en-MY" smtClean="0"/>
              <a:t>25/10/2025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653EE-AF27-6218-4314-1E1FE1875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8DA8-E17C-0C89-B00A-C2BCEA2E3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882AB-4ABD-464F-9829-3352F739DE2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8760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179264-A9BA-8E48-83DB-9A2ABE67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931"/>
            <a:ext cx="12192000" cy="64341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7552E-8CD6-E0D1-F0A0-AA3C29ED9121}"/>
              </a:ext>
            </a:extLst>
          </p:cNvPr>
          <p:cNvSpPr txBox="1"/>
          <p:nvPr/>
        </p:nvSpPr>
        <p:spPr>
          <a:xfrm>
            <a:off x="3017520" y="1962443"/>
            <a:ext cx="196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Change this to become a floating text box</a:t>
            </a:r>
            <a:endParaRPr lang="en-MY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29CA4B-0E79-7FF9-F870-D32220BB5100}"/>
              </a:ext>
            </a:extLst>
          </p:cNvPr>
          <p:cNvCxnSpPr/>
          <p:nvPr/>
        </p:nvCxnSpPr>
        <p:spPr>
          <a:xfrm flipH="1">
            <a:off x="2363372" y="2405575"/>
            <a:ext cx="6049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CD0AE5-323C-168B-21CB-345A61511B5F}"/>
              </a:ext>
            </a:extLst>
          </p:cNvPr>
          <p:cNvCxnSpPr>
            <a:cxnSpLocks/>
          </p:cNvCxnSpPr>
          <p:nvPr/>
        </p:nvCxnSpPr>
        <p:spPr>
          <a:xfrm>
            <a:off x="3810000" y="2723322"/>
            <a:ext cx="1716157" cy="3120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7E46C66-DCEA-F714-A44B-D34C15538479}"/>
              </a:ext>
            </a:extLst>
          </p:cNvPr>
          <p:cNvSpPr/>
          <p:nvPr/>
        </p:nvSpPr>
        <p:spPr>
          <a:xfrm>
            <a:off x="4903304" y="5844209"/>
            <a:ext cx="1835425" cy="424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Floating text box</a:t>
            </a:r>
            <a:endParaRPr lang="en-MY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3E990C-8341-2B1F-1559-F78379A32626}"/>
              </a:ext>
            </a:extLst>
          </p:cNvPr>
          <p:cNvSpPr txBox="1"/>
          <p:nvPr/>
        </p:nvSpPr>
        <p:spPr>
          <a:xfrm>
            <a:off x="2755891" y="844244"/>
            <a:ext cx="46255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Move this into the floating text box. Add a button that allows me to spawn a dialog that allows me to specify the relevant configuration for the different providers. Save the config into a config file.</a:t>
            </a:r>
            <a:endParaRPr lang="en-MY" sz="16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B72D8A-D621-C225-179D-C06E8CDE4FDC}"/>
              </a:ext>
            </a:extLst>
          </p:cNvPr>
          <p:cNvCxnSpPr/>
          <p:nvPr/>
        </p:nvCxnSpPr>
        <p:spPr>
          <a:xfrm flipH="1">
            <a:off x="2363372" y="1179443"/>
            <a:ext cx="386454" cy="1656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B5B6EC4-4352-D294-5AAE-323EB5556453}"/>
              </a:ext>
            </a:extLst>
          </p:cNvPr>
          <p:cNvSpPr txBox="1"/>
          <p:nvPr/>
        </p:nvSpPr>
        <p:spPr>
          <a:xfrm>
            <a:off x="2665827" y="4115106"/>
            <a:ext cx="1962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 don’t need this panel, we can use back the panel that is already exist, which is behind this text box.</a:t>
            </a:r>
            <a:endParaRPr lang="en-MY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3BC5E9-433D-2F3E-99AD-834D31DE6DBC}"/>
              </a:ext>
            </a:extLst>
          </p:cNvPr>
          <p:cNvCxnSpPr/>
          <p:nvPr/>
        </p:nvCxnSpPr>
        <p:spPr>
          <a:xfrm flipH="1">
            <a:off x="2363372" y="4479235"/>
            <a:ext cx="386454" cy="112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86BFEF6-51C6-F026-F15A-55342F4F84F5}"/>
              </a:ext>
            </a:extLst>
          </p:cNvPr>
          <p:cNvSpPr txBox="1"/>
          <p:nvPr/>
        </p:nvSpPr>
        <p:spPr>
          <a:xfrm>
            <a:off x="2492173" y="3313246"/>
            <a:ext cx="196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entire left panel is not required. Use the floating box</a:t>
            </a:r>
            <a:endParaRPr lang="en-MY" sz="16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AA31C9-C3F5-3E70-1B92-239349A0F4DB}"/>
              </a:ext>
            </a:extLst>
          </p:cNvPr>
          <p:cNvCxnSpPr/>
          <p:nvPr/>
        </p:nvCxnSpPr>
        <p:spPr>
          <a:xfrm flipH="1" flipV="1">
            <a:off x="2219739" y="3240157"/>
            <a:ext cx="225287" cy="188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802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YL YL</dc:creator>
  <cp:lastModifiedBy>YL YL</cp:lastModifiedBy>
  <cp:revision>1</cp:revision>
  <dcterms:created xsi:type="dcterms:W3CDTF">2025-10-25T09:30:01Z</dcterms:created>
  <dcterms:modified xsi:type="dcterms:W3CDTF">2025-10-25T11:17:07Z</dcterms:modified>
</cp:coreProperties>
</file>