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067E-EBC4-40E5-9893-0B30640A5DF1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C693-014D-4569-8994-7202AE6752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9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29 Nov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046-91F1-4C6B-A451-29DEF354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7B08-F31A-4A4A-BAB4-6919FE4A5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93EC-6E18-4D8F-B13E-174F0EF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AF70-2664-4B56-93B1-B7F57F0A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FF2-055E-4E00-927D-B33D2C6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6F1-DB8C-4DA8-BA24-002A769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CA9B-9C62-483B-8DBF-5CEF87B4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248F-CD83-4867-92C7-706FFB3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3778-908D-4FC8-B1A6-928BE2A4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1016-0E42-42B1-B870-7E63273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3C5A-629E-44C1-83F6-2300E300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F6AE7-71F1-4114-9A3A-21D1C2F5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C48E-D132-4D61-82F6-47B4C4ED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FFD7-8BE4-48E5-AC62-6BF83C3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48C8-9B43-4B94-A008-C8FBE9C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07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8" y="2020888"/>
            <a:ext cx="11351847" cy="424656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 marL="457200" indent="-223838"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420078" y="1447800"/>
            <a:ext cx="11351847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8A7D-2E3C-4059-899B-AF7947C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7D3A-077A-43D6-AB82-A11DD888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446E-7BF8-4682-8E5E-30CCE4F1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DD40-ABE8-48D5-8AEC-B4EBC454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AFA8-B0A2-457F-9ABC-4E5F94B8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57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CFF-DF43-44D3-971E-1E043ED8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F444-C52C-4659-AF55-9931C78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C9EB-F63E-426C-9430-B918EFA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C684-8107-49B5-BD4A-FC131DE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F546-3D53-45CC-BEC5-B5EE098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7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F9B-B5CE-4A0E-959E-3B791B81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D2B8-0153-4F9E-BA3C-691981C2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E65F-62A9-46F1-B26F-725F1BDB4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C744-FCAF-42D2-B5EC-7A4C68D2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CF1AC-1A71-48F8-8698-088D428C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3F768-D263-421F-8A50-DE7AAAD7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55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F42-5815-414F-BC9F-2B6B7CAF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7708-96AA-4950-9217-4995D116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65C7-8890-444B-B9F0-12858AFB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A95A-8C53-48D9-806A-CF9DD3D7F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B6FD5-1DC8-4970-8687-3C996BEE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23F1-0F88-433C-AA67-5135C00F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7366A-8EEE-40CB-8DB7-159EA68E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27A04-AB82-4600-92CF-B21F4274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14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212C-47E1-456A-B986-19EE5CB9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23351-60DB-47A8-8535-64B16DB1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C3924-0B34-4597-916F-850A0D88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9716F-8911-40F2-9D88-53ECDF6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88CC-8BB8-4E9D-8C8F-3538F13F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28E6F-DF53-4E34-A1A9-CDCB308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36A8-FAC4-4156-AF98-DB15A58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5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DD59-F60A-40A1-9EF9-D6C13774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B30F-E762-438E-9930-C3EAD614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0AB1-4D63-4AD6-9137-0FD47E17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869F9-91F2-45B8-88A0-DD112D5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E9FF-1829-4345-AFF1-FAF0968B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C871-A094-4A11-8A31-C52C4B2E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1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FCD-30E9-4C57-83A8-E92A874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13196-1637-4142-9D02-380D9D5E0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38BE-441A-411A-96C6-01C91DA4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0583-EC46-4FD4-BFE4-E5385C56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907C-FB8A-4820-9A58-7BCD9E2B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C153-2B89-4202-BB02-0F9C296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3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1A90E-5AA8-4C7D-A930-8AEA2B6E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2390-D51F-45D4-89B3-9DED28AC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18C-189F-42C0-88CB-5653E3AA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3056-E5A9-44AB-A06C-52135AB40848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74ED-7F6D-4FF7-8A37-531E2DD4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F8DB-FDF3-4946-B194-B6F579CB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3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texte 16"/>
          <p:cNvSpPr txBox="1">
            <a:spLocks/>
          </p:cNvSpPr>
          <p:nvPr/>
        </p:nvSpPr>
        <p:spPr bwMode="auto">
          <a:xfrm>
            <a:off x="1415480" y="1176106"/>
            <a:ext cx="7200800" cy="3099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Product Information</a:t>
            </a:r>
            <a:endParaRPr lang="en-US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415480" y="2510652"/>
            <a:ext cx="4608512" cy="381642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3168" y="2204864"/>
            <a:ext cx="125643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LAST WEEK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143000" y="2420888"/>
            <a:ext cx="0" cy="4032448"/>
          </a:xfrm>
          <a:prstGeom prst="line">
            <a:avLst/>
          </a:prstGeom>
          <a:solidFill>
            <a:schemeClr val="accent6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Espace réservé du texte 16"/>
          <p:cNvSpPr txBox="1">
            <a:spLocks/>
          </p:cNvSpPr>
          <p:nvPr/>
        </p:nvSpPr>
        <p:spPr bwMode="auto">
          <a:xfrm>
            <a:off x="1415480" y="1506735"/>
            <a:ext cx="7200800" cy="6261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177800" marR="0" lvl="0" indent="-177800" defTabSz="714375" eaLnBrk="0" hangingPunct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Making a web application for a hotel/restaurant. With functionalities like: </a:t>
            </a:r>
            <a:r>
              <a:rPr lang="en-US" dirty="0" err="1">
                <a:solidFill>
                  <a:schemeClr val="tx2"/>
                </a:solidFill>
              </a:rPr>
              <a:t>menucard</a:t>
            </a:r>
            <a:r>
              <a:rPr lang="en-US" dirty="0">
                <a:solidFill>
                  <a:schemeClr val="tx2"/>
                </a:solidFill>
              </a:rPr>
              <a:t>, order system, payment system, booking system, QR code.</a:t>
            </a:r>
          </a:p>
        </p:txBody>
      </p:sp>
      <p:sp>
        <p:nvSpPr>
          <p:cNvPr id="32" name="Espace réservé du texte 16"/>
          <p:cNvSpPr txBox="1">
            <a:spLocks/>
          </p:cNvSpPr>
          <p:nvPr/>
        </p:nvSpPr>
        <p:spPr bwMode="auto">
          <a:xfrm>
            <a:off x="8735917" y="1171724"/>
            <a:ext cx="2096616" cy="3099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algn="ctr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TEAM</a:t>
            </a:r>
            <a:endParaRPr lang="en-US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Espace réservé du texte 16"/>
          <p:cNvSpPr txBox="1">
            <a:spLocks/>
          </p:cNvSpPr>
          <p:nvPr/>
        </p:nvSpPr>
        <p:spPr bwMode="auto">
          <a:xfrm>
            <a:off x="8688288" y="1506734"/>
            <a:ext cx="2096616" cy="9141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177800" marR="0" lvl="0" indent="-177800" defTabSz="714375" eaLnBrk="0" hangingPunct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Kasper van der </a:t>
            </a:r>
            <a:r>
              <a:rPr lang="en-US" sz="1200" dirty="0" err="1"/>
              <a:t>Graaf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Leon </a:t>
            </a:r>
            <a:r>
              <a:rPr lang="en-US" sz="1200" dirty="0" err="1"/>
              <a:t>Vink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Mahmoud </a:t>
            </a:r>
            <a:r>
              <a:rPr lang="en-US" sz="1200" dirty="0" err="1"/>
              <a:t>Taleb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Sietske van der Honing</a:t>
            </a:r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1200" dirty="0"/>
          </a:p>
        </p:txBody>
      </p:sp>
      <p:grpSp>
        <p:nvGrpSpPr>
          <p:cNvPr id="3" name="Group 33"/>
          <p:cNvGrpSpPr/>
          <p:nvPr/>
        </p:nvGrpSpPr>
        <p:grpSpPr>
          <a:xfrm>
            <a:off x="10632504" y="1486088"/>
            <a:ext cx="402104" cy="718776"/>
            <a:chOff x="3007260" y="5572124"/>
            <a:chExt cx="402104" cy="718776"/>
          </a:xfrm>
        </p:grpSpPr>
        <p:sp>
          <p:nvSpPr>
            <p:cNvPr id="35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8" name="Espace réservé du texte 16"/>
          <p:cNvSpPr txBox="1">
            <a:spLocks/>
          </p:cNvSpPr>
          <p:nvPr/>
        </p:nvSpPr>
        <p:spPr bwMode="auto">
          <a:xfrm>
            <a:off x="1559494" y="2802878"/>
            <a:ext cx="4311190" cy="62612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 console printed Menu Card</a:t>
            </a:r>
          </a:p>
        </p:txBody>
      </p:sp>
      <p:sp>
        <p:nvSpPr>
          <p:cNvPr id="39" name="Espace réservé du texte 16"/>
          <p:cNvSpPr txBox="1">
            <a:spLocks/>
          </p:cNvSpPr>
          <p:nvPr/>
        </p:nvSpPr>
        <p:spPr bwMode="auto">
          <a:xfrm>
            <a:off x="1559495" y="2564904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STATUS MINIMAL VIABLE PRODUCT</a:t>
            </a:r>
          </a:p>
        </p:txBody>
      </p:sp>
      <p:sp>
        <p:nvSpPr>
          <p:cNvPr id="40" name="Espace réservé du texte 16"/>
          <p:cNvSpPr txBox="1">
            <a:spLocks/>
          </p:cNvSpPr>
          <p:nvPr/>
        </p:nvSpPr>
        <p:spPr bwMode="auto">
          <a:xfrm>
            <a:off x="1559496" y="3738982"/>
            <a:ext cx="4311190" cy="156222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Data structure menu card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Menu Card layout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Adding and removing items menu card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Adding and removing ingredients</a:t>
            </a:r>
          </a:p>
        </p:txBody>
      </p:sp>
      <p:sp>
        <p:nvSpPr>
          <p:cNvPr id="41" name="Espace réservé du texte 16"/>
          <p:cNvSpPr txBox="1">
            <a:spLocks/>
          </p:cNvSpPr>
          <p:nvPr/>
        </p:nvSpPr>
        <p:spPr bwMode="auto">
          <a:xfrm>
            <a:off x="1559497" y="3501008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SUB GOALS</a:t>
            </a:r>
          </a:p>
        </p:txBody>
      </p:sp>
      <p:sp>
        <p:nvSpPr>
          <p:cNvPr id="44" name="Espace réservé du texte 16"/>
          <p:cNvSpPr txBox="1">
            <a:spLocks/>
          </p:cNvSpPr>
          <p:nvPr/>
        </p:nvSpPr>
        <p:spPr bwMode="auto">
          <a:xfrm>
            <a:off x="1561641" y="5733256"/>
            <a:ext cx="4309047" cy="50405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</a:rPr>
              <a:t>We will show an output of a Menu card, and add a new dish to the example menu</a:t>
            </a:r>
          </a:p>
        </p:txBody>
      </p:sp>
      <p:sp>
        <p:nvSpPr>
          <p:cNvPr id="45" name="Espace réservé du texte 16"/>
          <p:cNvSpPr txBox="1">
            <a:spLocks/>
          </p:cNvSpPr>
          <p:nvPr/>
        </p:nvSpPr>
        <p:spPr bwMode="auto">
          <a:xfrm>
            <a:off x="1559496" y="5517232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What will we show in the Review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0016" y="2492896"/>
            <a:ext cx="4536504" cy="3816424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49712" y="2204864"/>
            <a:ext cx="13035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NEXT WEEK</a:t>
            </a:r>
          </a:p>
        </p:txBody>
      </p:sp>
      <p:sp>
        <p:nvSpPr>
          <p:cNvPr id="63" name="Espace réservé du texte 16"/>
          <p:cNvSpPr txBox="1">
            <a:spLocks/>
          </p:cNvSpPr>
          <p:nvPr/>
        </p:nvSpPr>
        <p:spPr bwMode="auto">
          <a:xfrm>
            <a:off x="6388678" y="2564904"/>
            <a:ext cx="4243827" cy="23797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NEW STATUS &amp; SUGGESTIONS TO PROCEED </a:t>
            </a:r>
            <a:endParaRPr lang="en-US" sz="16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Espace réservé du texte 16"/>
          <p:cNvSpPr txBox="1">
            <a:spLocks/>
          </p:cNvSpPr>
          <p:nvPr/>
        </p:nvSpPr>
        <p:spPr bwMode="auto">
          <a:xfrm>
            <a:off x="6384032" y="3505763"/>
            <a:ext cx="4243827" cy="23797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SPRINT DELIVERABLES/ SUB GOALS</a:t>
            </a:r>
            <a:endParaRPr lang="en-US" sz="1600" b="1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92"/>
          <p:cNvGrpSpPr/>
          <p:nvPr/>
        </p:nvGrpSpPr>
        <p:grpSpPr>
          <a:xfrm>
            <a:off x="5807968" y="5661248"/>
            <a:ext cx="402104" cy="718776"/>
            <a:chOff x="3007260" y="5572124"/>
            <a:chExt cx="402104" cy="718776"/>
          </a:xfrm>
        </p:grpSpPr>
        <p:sp>
          <p:nvSpPr>
            <p:cNvPr id="94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2" name="Espace réservé du texte 16"/>
          <p:cNvSpPr txBox="1">
            <a:spLocks/>
          </p:cNvSpPr>
          <p:nvPr/>
        </p:nvSpPr>
        <p:spPr bwMode="auto">
          <a:xfrm>
            <a:off x="6384032" y="2802878"/>
            <a:ext cx="4248472" cy="63087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Order visible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Advised selling price based on the ingredients</a:t>
            </a:r>
          </a:p>
        </p:txBody>
      </p:sp>
      <p:sp>
        <p:nvSpPr>
          <p:cNvPr id="43" name="Espace réservé du texte 16"/>
          <p:cNvSpPr txBox="1">
            <a:spLocks/>
          </p:cNvSpPr>
          <p:nvPr/>
        </p:nvSpPr>
        <p:spPr bwMode="auto">
          <a:xfrm>
            <a:off x="6384032" y="3733446"/>
            <a:ext cx="4248472" cy="235643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Adding prices to ingredients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Cost price calculation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Advise price calculation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Implementation of table- and order number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Order prototype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dirty="0">
              <a:solidFill>
                <a:schemeClr val="tx2"/>
              </a:solidFill>
            </a:endParaRPr>
          </a:p>
          <a:p>
            <a:pPr defTabSz="714375" eaLnBrk="0" hangingPunct="0">
              <a:spcBef>
                <a:spcPct val="20000"/>
              </a:spcBef>
              <a:buClr>
                <a:schemeClr val="accent3"/>
              </a:buClr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" name="Group 96"/>
          <p:cNvGrpSpPr/>
          <p:nvPr/>
        </p:nvGrpSpPr>
        <p:grpSpPr>
          <a:xfrm>
            <a:off x="10560496" y="5662552"/>
            <a:ext cx="402104" cy="718776"/>
            <a:chOff x="3007260" y="5572124"/>
            <a:chExt cx="402104" cy="718776"/>
          </a:xfrm>
        </p:grpSpPr>
        <p:sp>
          <p:nvSpPr>
            <p:cNvPr id="98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85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Honing, Sietske van der</dc:creator>
  <cp:lastModifiedBy>Honing, Sietske van der</cp:lastModifiedBy>
  <cp:revision>5</cp:revision>
  <dcterms:created xsi:type="dcterms:W3CDTF">2018-04-13T12:33:00Z</dcterms:created>
  <dcterms:modified xsi:type="dcterms:W3CDTF">2018-04-13T13:56:21Z</dcterms:modified>
</cp:coreProperties>
</file>