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22B909-C30B-0A08-A78F-4853ABA09811}" v="445" dt="2020-04-13T18:39:00.910"/>
    <p1510:client id="{6B82E854-5965-4F8E-A2A2-5B7A819FC12B}" v="151" dt="2020-04-08T19:31:42.415"/>
    <p1510:client id="{76476A58-D041-496F-A13D-D0D4076E007E}" v="846" dt="2020-04-08T20:00:45.394"/>
    <p1510:client id="{B32241D5-36CB-A166-D025-3563B70A9F9D}" v="21" dt="2020-04-13T18:50:21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 L. Zhang" userId="S::leonz@uw.edu::fe0fd393-b0d3-4ba3-8de3-6593f0e703f5" providerId="AD" clId="Web-{76476A58-D041-496F-A13D-D0D4076E007E}"/>
    <pc:docChg chg="addSld modSld sldOrd">
      <pc:chgData name="Leon L. Zhang" userId="S::leonz@uw.edu::fe0fd393-b0d3-4ba3-8de3-6593f0e703f5" providerId="AD" clId="Web-{76476A58-D041-496F-A13D-D0D4076E007E}" dt="2020-04-08T20:00:45.394" v="822"/>
      <pc:docMkLst>
        <pc:docMk/>
      </pc:docMkLst>
      <pc:sldChg chg="addSp delSp modSp">
        <pc:chgData name="Leon L. Zhang" userId="S::leonz@uw.edu::fe0fd393-b0d3-4ba3-8de3-6593f0e703f5" providerId="AD" clId="Web-{76476A58-D041-496F-A13D-D0D4076E007E}" dt="2020-04-08T19:43:58.221" v="587" actId="1076"/>
        <pc:sldMkLst>
          <pc:docMk/>
          <pc:sldMk cId="109857222" sldId="256"/>
        </pc:sldMkLst>
        <pc:spChg chg="del">
          <ac:chgData name="Leon L. Zhang" userId="S::leonz@uw.edu::fe0fd393-b0d3-4ba3-8de3-6593f0e703f5" providerId="AD" clId="Web-{76476A58-D041-496F-A13D-D0D4076E007E}" dt="2020-04-08T19:08:12.102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Leon L. Zhang" userId="S::leonz@uw.edu::fe0fd393-b0d3-4ba3-8de3-6593f0e703f5" providerId="AD" clId="Web-{76476A58-D041-496F-A13D-D0D4076E007E}" dt="2020-04-08T19:08:13.415" v="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Leon L. Zhang" userId="S::leonz@uw.edu::fe0fd393-b0d3-4ba3-8de3-6593f0e703f5" providerId="AD" clId="Web-{76476A58-D041-496F-A13D-D0D4076E007E}" dt="2020-04-08T19:43:57.969" v="562" actId="1076"/>
          <ac:spMkLst>
            <pc:docMk/>
            <pc:sldMk cId="109857222" sldId="256"/>
            <ac:spMk id="4" creationId="{33C589DC-6A1A-4B7A-940E-D09B21DF2992}"/>
          </ac:spMkLst>
        </pc:spChg>
        <pc:spChg chg="add mod">
          <ac:chgData name="Leon L. Zhang" userId="S::leonz@uw.edu::fe0fd393-b0d3-4ba3-8de3-6593f0e703f5" providerId="AD" clId="Web-{76476A58-D041-496F-A13D-D0D4076E007E}" dt="2020-04-08T19:43:57.969" v="563" actId="1076"/>
          <ac:spMkLst>
            <pc:docMk/>
            <pc:sldMk cId="109857222" sldId="256"/>
            <ac:spMk id="5" creationId="{021FF15F-EDD6-489D-B372-BAA71351D072}"/>
          </ac:spMkLst>
        </pc:spChg>
        <pc:spChg chg="add mod">
          <ac:chgData name="Leon L. Zhang" userId="S::leonz@uw.edu::fe0fd393-b0d3-4ba3-8de3-6593f0e703f5" providerId="AD" clId="Web-{76476A58-D041-496F-A13D-D0D4076E007E}" dt="2020-04-08T19:43:57.985" v="564" actId="1076"/>
          <ac:spMkLst>
            <pc:docMk/>
            <pc:sldMk cId="109857222" sldId="256"/>
            <ac:spMk id="6" creationId="{2194406F-51DE-43BA-BFFB-D4A4E5FE2D3D}"/>
          </ac:spMkLst>
        </pc:spChg>
        <pc:spChg chg="add mod">
          <ac:chgData name="Leon L. Zhang" userId="S::leonz@uw.edu::fe0fd393-b0d3-4ba3-8de3-6593f0e703f5" providerId="AD" clId="Web-{76476A58-D041-496F-A13D-D0D4076E007E}" dt="2020-04-08T19:43:57.985" v="565" actId="1076"/>
          <ac:spMkLst>
            <pc:docMk/>
            <pc:sldMk cId="109857222" sldId="256"/>
            <ac:spMk id="7" creationId="{6A9BF943-7F42-43B7-B928-CCCF7B672803}"/>
          </ac:spMkLst>
        </pc:spChg>
        <pc:spChg chg="add mod">
          <ac:chgData name="Leon L. Zhang" userId="S::leonz@uw.edu::fe0fd393-b0d3-4ba3-8de3-6593f0e703f5" providerId="AD" clId="Web-{76476A58-D041-496F-A13D-D0D4076E007E}" dt="2020-04-08T19:43:58.016" v="566" actId="1076"/>
          <ac:spMkLst>
            <pc:docMk/>
            <pc:sldMk cId="109857222" sldId="256"/>
            <ac:spMk id="8" creationId="{C0C8EAF7-598E-4766-8E10-B4DAE10A42AD}"/>
          </ac:spMkLst>
        </pc:spChg>
        <pc:spChg chg="add mod">
          <ac:chgData name="Leon L. Zhang" userId="S::leonz@uw.edu::fe0fd393-b0d3-4ba3-8de3-6593f0e703f5" providerId="AD" clId="Web-{76476A58-D041-496F-A13D-D0D4076E007E}" dt="2020-04-08T19:43:58.016" v="567" actId="1076"/>
          <ac:spMkLst>
            <pc:docMk/>
            <pc:sldMk cId="109857222" sldId="256"/>
            <ac:spMk id="9" creationId="{C1DC175B-C4D4-4777-90F2-763E58BEBFFF}"/>
          </ac:spMkLst>
        </pc:spChg>
        <pc:spChg chg="add mod">
          <ac:chgData name="Leon L. Zhang" userId="S::leonz@uw.edu::fe0fd393-b0d3-4ba3-8de3-6593f0e703f5" providerId="AD" clId="Web-{76476A58-D041-496F-A13D-D0D4076E007E}" dt="2020-04-08T19:43:58.047" v="568" actId="1076"/>
          <ac:spMkLst>
            <pc:docMk/>
            <pc:sldMk cId="109857222" sldId="256"/>
            <ac:spMk id="10" creationId="{8C861256-6953-4326-AE0B-152BAC8C2722}"/>
          </ac:spMkLst>
        </pc:spChg>
        <pc:spChg chg="mod">
          <ac:chgData name="Leon L. Zhang" userId="S::leonz@uw.edu::fe0fd393-b0d3-4ba3-8de3-6593f0e703f5" providerId="AD" clId="Web-{76476A58-D041-496F-A13D-D0D4076E007E}" dt="2020-04-08T19:43:58.078" v="572" actId="1076"/>
          <ac:spMkLst>
            <pc:docMk/>
            <pc:sldMk cId="109857222" sldId="256"/>
            <ac:spMk id="15" creationId="{8B8DBA38-578B-4136-8D3A-31905BD56F61}"/>
          </ac:spMkLst>
        </pc:spChg>
        <pc:spChg chg="mod">
          <ac:chgData name="Leon L. Zhang" userId="S::leonz@uw.edu::fe0fd393-b0d3-4ba3-8de3-6593f0e703f5" providerId="AD" clId="Web-{76476A58-D041-496F-A13D-D0D4076E007E}" dt="2020-04-08T19:43:58.078" v="573" actId="1076"/>
          <ac:spMkLst>
            <pc:docMk/>
            <pc:sldMk cId="109857222" sldId="256"/>
            <ac:spMk id="16" creationId="{BD4FE613-2422-4338-BDBE-A4961E00A057}"/>
          </ac:spMkLst>
        </pc:spChg>
        <pc:spChg chg="mod">
          <ac:chgData name="Leon L. Zhang" userId="S::leonz@uw.edu::fe0fd393-b0d3-4ba3-8de3-6593f0e703f5" providerId="AD" clId="Web-{76476A58-D041-496F-A13D-D0D4076E007E}" dt="2020-04-08T19:43:58.094" v="574" actId="1076"/>
          <ac:spMkLst>
            <pc:docMk/>
            <pc:sldMk cId="109857222" sldId="256"/>
            <ac:spMk id="17" creationId="{58607553-0C7A-46F2-89CE-E2770954687C}"/>
          </ac:spMkLst>
        </pc:spChg>
        <pc:spChg chg="mod">
          <ac:chgData name="Leon L. Zhang" userId="S::leonz@uw.edu::fe0fd393-b0d3-4ba3-8de3-6593f0e703f5" providerId="AD" clId="Web-{76476A58-D041-496F-A13D-D0D4076E007E}" dt="2020-04-08T19:43:58.094" v="575" actId="1076"/>
          <ac:spMkLst>
            <pc:docMk/>
            <pc:sldMk cId="109857222" sldId="256"/>
            <ac:spMk id="18" creationId="{3EC59FBC-E6E0-444B-B143-3E47E8A98C15}"/>
          </ac:spMkLst>
        </pc:spChg>
        <pc:spChg chg="mod">
          <ac:chgData name="Leon L. Zhang" userId="S::leonz@uw.edu::fe0fd393-b0d3-4ba3-8de3-6593f0e703f5" providerId="AD" clId="Web-{76476A58-D041-496F-A13D-D0D4076E007E}" dt="2020-04-08T19:43:58.109" v="576" actId="1076"/>
          <ac:spMkLst>
            <pc:docMk/>
            <pc:sldMk cId="109857222" sldId="256"/>
            <ac:spMk id="19" creationId="{06B2A79B-40C1-469A-ABE0-663F194E1028}"/>
          </ac:spMkLst>
        </pc:spChg>
        <pc:spChg chg="mod">
          <ac:chgData name="Leon L. Zhang" userId="S::leonz@uw.edu::fe0fd393-b0d3-4ba3-8de3-6593f0e703f5" providerId="AD" clId="Web-{76476A58-D041-496F-A13D-D0D4076E007E}" dt="2020-04-08T19:43:58.125" v="577" actId="1076"/>
          <ac:spMkLst>
            <pc:docMk/>
            <pc:sldMk cId="109857222" sldId="256"/>
            <ac:spMk id="20" creationId="{9E280551-3F62-4A82-815E-5C659CAF2040}"/>
          </ac:spMkLst>
        </pc:spChg>
        <pc:spChg chg="mod">
          <ac:chgData name="Leon L. Zhang" userId="S::leonz@uw.edu::fe0fd393-b0d3-4ba3-8de3-6593f0e703f5" providerId="AD" clId="Web-{76476A58-D041-496F-A13D-D0D4076E007E}" dt="2020-04-08T19:43:58.156" v="581" actId="1076"/>
          <ac:spMkLst>
            <pc:docMk/>
            <pc:sldMk cId="109857222" sldId="256"/>
            <ac:spMk id="26" creationId="{C3605E1A-2D18-49CF-8941-73C678913588}"/>
          </ac:spMkLst>
        </pc:spChg>
        <pc:spChg chg="add del mod">
          <ac:chgData name="Leon L. Zhang" userId="S::leonz@uw.edu::fe0fd393-b0d3-4ba3-8de3-6593f0e703f5" providerId="AD" clId="Web-{76476A58-D041-496F-A13D-D0D4076E007E}" dt="2020-04-08T19:26:23.700" v="230"/>
          <ac:spMkLst>
            <pc:docMk/>
            <pc:sldMk cId="109857222" sldId="256"/>
            <ac:spMk id="27" creationId="{3C5A24B5-FCB4-4095-8D51-D8E19C9C2F2D}"/>
          </ac:spMkLst>
        </pc:spChg>
        <pc:spChg chg="del mod">
          <ac:chgData name="Leon L. Zhang" userId="S::leonz@uw.edu::fe0fd393-b0d3-4ba3-8de3-6593f0e703f5" providerId="AD" clId="Web-{76476A58-D041-496F-A13D-D0D4076E007E}" dt="2020-04-08T19:34:55.733" v="441"/>
          <ac:spMkLst>
            <pc:docMk/>
            <pc:sldMk cId="109857222" sldId="256"/>
            <ac:spMk id="28" creationId="{18488463-D01C-4421-8A62-3166336134EA}"/>
          </ac:spMkLst>
        </pc:spChg>
        <pc:spChg chg="mod">
          <ac:chgData name="Leon L. Zhang" userId="S::leonz@uw.edu::fe0fd393-b0d3-4ba3-8de3-6593f0e703f5" providerId="AD" clId="Web-{76476A58-D041-496F-A13D-D0D4076E007E}" dt="2020-04-08T19:43:58.156" v="582" actId="1076"/>
          <ac:spMkLst>
            <pc:docMk/>
            <pc:sldMk cId="109857222" sldId="256"/>
            <ac:spMk id="29" creationId="{C915895B-14C8-49B8-A293-F13CBD772638}"/>
          </ac:spMkLst>
        </pc:spChg>
        <pc:spChg chg="mod">
          <ac:chgData name="Leon L. Zhang" userId="S::leonz@uw.edu::fe0fd393-b0d3-4ba3-8de3-6593f0e703f5" providerId="AD" clId="Web-{76476A58-D041-496F-A13D-D0D4076E007E}" dt="2020-04-08T19:43:58.173" v="583" actId="1076"/>
          <ac:spMkLst>
            <pc:docMk/>
            <pc:sldMk cId="109857222" sldId="256"/>
            <ac:spMk id="30" creationId="{02C06F60-D88F-4BA3-B3C6-A09FB2543C49}"/>
          </ac:spMkLst>
        </pc:spChg>
        <pc:spChg chg="add mod">
          <ac:chgData name="Leon L. Zhang" userId="S::leonz@uw.edu::fe0fd393-b0d3-4ba3-8de3-6593f0e703f5" providerId="AD" clId="Web-{76476A58-D041-496F-A13D-D0D4076E007E}" dt="2020-04-08T19:30:57.248" v="336" actId="1076"/>
          <ac:spMkLst>
            <pc:docMk/>
            <pc:sldMk cId="109857222" sldId="256"/>
            <ac:spMk id="32" creationId="{B057E2D2-F15B-4E74-BDF1-26F99BA92109}"/>
          </ac:spMkLst>
        </pc:spChg>
        <pc:spChg chg="add mod">
          <ac:chgData name="Leon L. Zhang" userId="S::leonz@uw.edu::fe0fd393-b0d3-4ba3-8de3-6593f0e703f5" providerId="AD" clId="Web-{76476A58-D041-496F-A13D-D0D4076E007E}" dt="2020-04-08T19:31:03.857" v="337" actId="1076"/>
          <ac:spMkLst>
            <pc:docMk/>
            <pc:sldMk cId="109857222" sldId="256"/>
            <ac:spMk id="33" creationId="{B7D9338D-F509-4F39-8B63-0933E5ABF37D}"/>
          </ac:spMkLst>
        </pc:spChg>
        <pc:grpChg chg="add mod">
          <ac:chgData name="Leon L. Zhang" userId="S::leonz@uw.edu::fe0fd393-b0d3-4ba3-8de3-6593f0e703f5" providerId="AD" clId="Web-{76476A58-D041-496F-A13D-D0D4076E007E}" dt="2020-04-08T19:43:58.203" v="585" actId="1076"/>
          <ac:grpSpMkLst>
            <pc:docMk/>
            <pc:sldMk cId="109857222" sldId="256"/>
            <ac:grpSpMk id="34" creationId="{CC7DEA0B-82AD-4619-9BC8-F2283DB27DC8}"/>
          </ac:grpSpMkLst>
        </pc:grpChg>
        <pc:cxnChg chg="add mod">
          <ac:chgData name="Leon L. Zhang" userId="S::leonz@uw.edu::fe0fd393-b0d3-4ba3-8de3-6593f0e703f5" providerId="AD" clId="Web-{76476A58-D041-496F-A13D-D0D4076E007E}" dt="2020-04-08T19:43:58.047" v="569" actId="1076"/>
          <ac:cxnSpMkLst>
            <pc:docMk/>
            <pc:sldMk cId="109857222" sldId="256"/>
            <ac:cxnSpMk id="11" creationId="{FE344B30-E40B-4232-B060-24BEBF989585}"/>
          </ac:cxnSpMkLst>
        </pc:cxnChg>
        <pc:cxnChg chg="add del mod">
          <ac:chgData name="Leon L. Zhang" userId="S::leonz@uw.edu::fe0fd393-b0d3-4ba3-8de3-6593f0e703f5" providerId="AD" clId="Web-{76476A58-D041-496F-A13D-D0D4076E007E}" dt="2020-04-08T19:41:07.781" v="495"/>
          <ac:cxnSpMkLst>
            <pc:docMk/>
            <pc:sldMk cId="109857222" sldId="256"/>
            <ac:cxnSpMk id="12" creationId="{E455CF7B-BCF1-4D5A-8A59-382902E362E4}"/>
          </ac:cxnSpMkLst>
        </pc:cxnChg>
        <pc:cxnChg chg="add mod">
          <ac:chgData name="Leon L. Zhang" userId="S::leonz@uw.edu::fe0fd393-b0d3-4ba3-8de3-6593f0e703f5" providerId="AD" clId="Web-{76476A58-D041-496F-A13D-D0D4076E007E}" dt="2020-04-08T19:43:58.063" v="570" actId="1076"/>
          <ac:cxnSpMkLst>
            <pc:docMk/>
            <pc:sldMk cId="109857222" sldId="256"/>
            <ac:cxnSpMk id="13" creationId="{B5C69590-B742-4180-B8C2-E257FC404DB0}"/>
          </ac:cxnSpMkLst>
        </pc:cxnChg>
        <pc:cxnChg chg="add mod">
          <ac:chgData name="Leon L. Zhang" userId="S::leonz@uw.edu::fe0fd393-b0d3-4ba3-8de3-6593f0e703f5" providerId="AD" clId="Web-{76476A58-D041-496F-A13D-D0D4076E007E}" dt="2020-04-08T19:43:58.063" v="571" actId="1076"/>
          <ac:cxnSpMkLst>
            <pc:docMk/>
            <pc:sldMk cId="109857222" sldId="256"/>
            <ac:cxnSpMk id="14" creationId="{5259591B-7801-4724-9E53-F971FFB0A5EA}"/>
          </ac:cxnSpMkLst>
        </pc:cxnChg>
        <pc:cxnChg chg="mod">
          <ac:chgData name="Leon L. Zhang" userId="S::leonz@uw.edu::fe0fd393-b0d3-4ba3-8de3-6593f0e703f5" providerId="AD" clId="Web-{76476A58-D041-496F-A13D-D0D4076E007E}" dt="2020-04-08T19:43:58.125" v="578" actId="1076"/>
          <ac:cxnSpMkLst>
            <pc:docMk/>
            <pc:sldMk cId="109857222" sldId="256"/>
            <ac:cxnSpMk id="21" creationId="{C4ED61DC-C8C3-4078-A4B6-F75EC6DD482D}"/>
          </ac:cxnSpMkLst>
        </pc:cxnChg>
        <pc:cxnChg chg="del mod">
          <ac:chgData name="Leon L. Zhang" userId="S::leonz@uw.edu::fe0fd393-b0d3-4ba3-8de3-6593f0e703f5" providerId="AD" clId="Web-{76476A58-D041-496F-A13D-D0D4076E007E}" dt="2020-04-08T19:40:24.703" v="484"/>
          <ac:cxnSpMkLst>
            <pc:docMk/>
            <pc:sldMk cId="109857222" sldId="256"/>
            <ac:cxnSpMk id="22" creationId="{F36063A8-8C36-4DB5-A547-B2C5B6C5297A}"/>
          </ac:cxnSpMkLst>
        </pc:cxnChg>
        <pc:cxnChg chg="mod">
          <ac:chgData name="Leon L. Zhang" userId="S::leonz@uw.edu::fe0fd393-b0d3-4ba3-8de3-6593f0e703f5" providerId="AD" clId="Web-{76476A58-D041-496F-A13D-D0D4076E007E}" dt="2020-04-08T19:43:58.141" v="579" actId="1076"/>
          <ac:cxnSpMkLst>
            <pc:docMk/>
            <pc:sldMk cId="109857222" sldId="256"/>
            <ac:cxnSpMk id="23" creationId="{1BCBAAEA-8B72-4A32-8C2B-8D799056C8BD}"/>
          </ac:cxnSpMkLst>
        </pc:cxnChg>
        <pc:cxnChg chg="mod">
          <ac:chgData name="Leon L. Zhang" userId="S::leonz@uw.edu::fe0fd393-b0d3-4ba3-8de3-6593f0e703f5" providerId="AD" clId="Web-{76476A58-D041-496F-A13D-D0D4076E007E}" dt="2020-04-08T19:43:58.141" v="580" actId="1076"/>
          <ac:cxnSpMkLst>
            <pc:docMk/>
            <pc:sldMk cId="109857222" sldId="256"/>
            <ac:cxnSpMk id="24" creationId="{3E08A1C7-62D7-4685-A6A5-B119E776E37C}"/>
          </ac:cxnSpMkLst>
        </pc:cxnChg>
        <pc:cxnChg chg="del mod">
          <ac:chgData name="Leon L. Zhang" userId="S::leonz@uw.edu::fe0fd393-b0d3-4ba3-8de3-6593f0e703f5" providerId="AD" clId="Web-{76476A58-D041-496F-A13D-D0D4076E007E}" dt="2020-04-08T19:33:46.107" v="409"/>
          <ac:cxnSpMkLst>
            <pc:docMk/>
            <pc:sldMk cId="109857222" sldId="256"/>
            <ac:cxnSpMk id="25" creationId="{E32C4ABB-63D6-428B-ACBF-3ADBC34DBFD8}"/>
          </ac:cxnSpMkLst>
        </pc:cxnChg>
        <pc:cxnChg chg="mod">
          <ac:chgData name="Leon L. Zhang" userId="S::leonz@uw.edu::fe0fd393-b0d3-4ba3-8de3-6593f0e703f5" providerId="AD" clId="Web-{76476A58-D041-496F-A13D-D0D4076E007E}" dt="2020-04-08T19:43:58.188" v="584" actId="1076"/>
          <ac:cxnSpMkLst>
            <pc:docMk/>
            <pc:sldMk cId="109857222" sldId="256"/>
            <ac:cxnSpMk id="31" creationId="{94779977-93B3-4E06-93FE-D8D8E0C5588F}"/>
          </ac:cxnSpMkLst>
        </pc:cxnChg>
        <pc:cxnChg chg="add mod">
          <ac:chgData name="Leon L. Zhang" userId="S::leonz@uw.edu::fe0fd393-b0d3-4ba3-8de3-6593f0e703f5" providerId="AD" clId="Web-{76476A58-D041-496F-A13D-D0D4076E007E}" dt="2020-04-08T19:43:58.203" v="586" actId="1076"/>
          <ac:cxnSpMkLst>
            <pc:docMk/>
            <pc:sldMk cId="109857222" sldId="256"/>
            <ac:cxnSpMk id="35" creationId="{67EA6625-0473-44CA-8C26-F19F5E85B4AF}"/>
          </ac:cxnSpMkLst>
        </pc:cxnChg>
        <pc:cxnChg chg="add mod">
          <ac:chgData name="Leon L. Zhang" userId="S::leonz@uw.edu::fe0fd393-b0d3-4ba3-8de3-6593f0e703f5" providerId="AD" clId="Web-{76476A58-D041-496F-A13D-D0D4076E007E}" dt="2020-04-08T19:43:58.221" v="587" actId="1076"/>
          <ac:cxnSpMkLst>
            <pc:docMk/>
            <pc:sldMk cId="109857222" sldId="256"/>
            <ac:cxnSpMk id="36" creationId="{D4930E3F-1EB7-4553-9C06-D4AF546A0446}"/>
          </ac:cxnSpMkLst>
        </pc:cxnChg>
      </pc:sldChg>
      <pc:sldChg chg="addSp delSp modSp">
        <pc:chgData name="Leon L. Zhang" userId="S::leonz@uw.edu::fe0fd393-b0d3-4ba3-8de3-6593f0e703f5" providerId="AD" clId="Web-{76476A58-D041-496F-A13D-D0D4076E007E}" dt="2020-04-08T19:56:34.424" v="821" actId="1076"/>
        <pc:sldMkLst>
          <pc:docMk/>
          <pc:sldMk cId="3392593766" sldId="257"/>
        </pc:sldMkLst>
        <pc:spChg chg="del">
          <ac:chgData name="Leon L. Zhang" userId="S::leonz@uw.edu::fe0fd393-b0d3-4ba3-8de3-6593f0e703f5" providerId="AD" clId="Web-{76476A58-D041-496F-A13D-D0D4076E007E}" dt="2020-04-08T19:35:40.889" v="459"/>
          <ac:spMkLst>
            <pc:docMk/>
            <pc:sldMk cId="3392593766" sldId="257"/>
            <ac:spMk id="4" creationId="{1989CA05-236E-4451-832A-4C3F9CD5215E}"/>
          </ac:spMkLst>
        </pc:spChg>
        <pc:spChg chg="del">
          <ac:chgData name="Leon L. Zhang" userId="S::leonz@uw.edu::fe0fd393-b0d3-4ba3-8de3-6593f0e703f5" providerId="AD" clId="Web-{76476A58-D041-496F-A13D-D0D4076E007E}" dt="2020-04-08T19:35:40.889" v="458"/>
          <ac:spMkLst>
            <pc:docMk/>
            <pc:sldMk cId="3392593766" sldId="257"/>
            <ac:spMk id="5" creationId="{734A21AD-DABE-4565-A9EA-A2388AE2C66E}"/>
          </ac:spMkLst>
        </pc:spChg>
        <pc:spChg chg="del">
          <ac:chgData name="Leon L. Zhang" userId="S::leonz@uw.edu::fe0fd393-b0d3-4ba3-8de3-6593f0e703f5" providerId="AD" clId="Web-{76476A58-D041-496F-A13D-D0D4076E007E}" dt="2020-04-08T19:35:40.889" v="457"/>
          <ac:spMkLst>
            <pc:docMk/>
            <pc:sldMk cId="3392593766" sldId="257"/>
            <ac:spMk id="6" creationId="{1C93BE1D-BD99-47DD-BF12-1EE59D895BDA}"/>
          </ac:spMkLst>
        </pc:spChg>
        <pc:spChg chg="del">
          <ac:chgData name="Leon L. Zhang" userId="S::leonz@uw.edu::fe0fd393-b0d3-4ba3-8de3-6593f0e703f5" providerId="AD" clId="Web-{76476A58-D041-496F-A13D-D0D4076E007E}" dt="2020-04-08T19:35:40.889" v="456"/>
          <ac:spMkLst>
            <pc:docMk/>
            <pc:sldMk cId="3392593766" sldId="257"/>
            <ac:spMk id="7" creationId="{E6421400-7F2F-4FF6-AC76-CBFAFA22B14F}"/>
          </ac:spMkLst>
        </pc:spChg>
        <pc:spChg chg="del">
          <ac:chgData name="Leon L. Zhang" userId="S::leonz@uw.edu::fe0fd393-b0d3-4ba3-8de3-6593f0e703f5" providerId="AD" clId="Web-{76476A58-D041-496F-A13D-D0D4076E007E}" dt="2020-04-08T19:35:40.889" v="455"/>
          <ac:spMkLst>
            <pc:docMk/>
            <pc:sldMk cId="3392593766" sldId="257"/>
            <ac:spMk id="8" creationId="{82912B3B-EB8F-4BE5-8FFA-FB7DB7A8DF66}"/>
          </ac:spMkLst>
        </pc:spChg>
        <pc:spChg chg="del">
          <ac:chgData name="Leon L. Zhang" userId="S::leonz@uw.edu::fe0fd393-b0d3-4ba3-8de3-6593f0e703f5" providerId="AD" clId="Web-{76476A58-D041-496F-A13D-D0D4076E007E}" dt="2020-04-08T19:35:40.889" v="454"/>
          <ac:spMkLst>
            <pc:docMk/>
            <pc:sldMk cId="3392593766" sldId="257"/>
            <ac:spMk id="9" creationId="{203E72D3-E5A4-4C69-AE59-4CDCD15E29B1}"/>
          </ac:spMkLst>
        </pc:spChg>
        <pc:spChg chg="del">
          <ac:chgData name="Leon L. Zhang" userId="S::leonz@uw.edu::fe0fd393-b0d3-4ba3-8de3-6593f0e703f5" providerId="AD" clId="Web-{76476A58-D041-496F-A13D-D0D4076E007E}" dt="2020-04-08T19:35:40.889" v="453"/>
          <ac:spMkLst>
            <pc:docMk/>
            <pc:sldMk cId="3392593766" sldId="257"/>
            <ac:spMk id="10" creationId="{1E502F75-5A86-4DAB-88AF-8D545A938E30}"/>
          </ac:spMkLst>
        </pc:spChg>
        <pc:spChg chg="add del mod">
          <ac:chgData name="Leon L. Zhang" userId="S::leonz@uw.edu::fe0fd393-b0d3-4ba3-8de3-6593f0e703f5" providerId="AD" clId="Web-{76476A58-D041-496F-A13D-D0D4076E007E}" dt="2020-04-08T19:44:22.375" v="593"/>
          <ac:spMkLst>
            <pc:docMk/>
            <pc:sldMk cId="3392593766" sldId="257"/>
            <ac:spMk id="15" creationId="{44EF51CC-67B7-40B3-BC34-526514F657AD}"/>
          </ac:spMkLst>
        </pc:spChg>
        <pc:spChg chg="del">
          <ac:chgData name="Leon L. Zhang" userId="S::leonz@uw.edu::fe0fd393-b0d3-4ba3-8de3-6593f0e703f5" providerId="AD" clId="Web-{76476A58-D041-496F-A13D-D0D4076E007E}" dt="2020-04-08T19:35:40.889" v="447"/>
          <ac:spMkLst>
            <pc:docMk/>
            <pc:sldMk cId="3392593766" sldId="257"/>
            <ac:spMk id="18" creationId="{2DADEA06-3E55-4238-A504-E494B283A837}"/>
          </ac:spMkLst>
        </pc:spChg>
        <pc:picChg chg="add mod">
          <ac:chgData name="Leon L. Zhang" userId="S::leonz@uw.edu::fe0fd393-b0d3-4ba3-8de3-6593f0e703f5" providerId="AD" clId="Web-{76476A58-D041-496F-A13D-D0D4076E007E}" dt="2020-04-08T19:44:57" v="599" actId="14100"/>
          <ac:picMkLst>
            <pc:docMk/>
            <pc:sldMk cId="3392593766" sldId="257"/>
            <ac:picMk id="16" creationId="{94B35F3A-1DDF-4B15-A1DF-1DB0735549E2}"/>
          </ac:picMkLst>
        </pc:picChg>
        <pc:picChg chg="add mod">
          <ac:chgData name="Leon L. Zhang" userId="S::leonz@uw.edu::fe0fd393-b0d3-4ba3-8de3-6593f0e703f5" providerId="AD" clId="Web-{76476A58-D041-496F-A13D-D0D4076E007E}" dt="2020-04-08T19:56:34.424" v="821" actId="1076"/>
          <ac:picMkLst>
            <pc:docMk/>
            <pc:sldMk cId="3392593766" sldId="257"/>
            <ac:picMk id="20" creationId="{CDAC0332-4EF6-4893-AE6E-78F540E0D861}"/>
          </ac:picMkLst>
        </pc:picChg>
        <pc:cxnChg chg="del">
          <ac:chgData name="Leon L. Zhang" userId="S::leonz@uw.edu::fe0fd393-b0d3-4ba3-8de3-6593f0e703f5" providerId="AD" clId="Web-{76476A58-D041-496F-A13D-D0D4076E007E}" dt="2020-04-08T19:35:40.889" v="452"/>
          <ac:cxnSpMkLst>
            <pc:docMk/>
            <pc:sldMk cId="3392593766" sldId="257"/>
            <ac:cxnSpMk id="11" creationId="{1BEB46DF-D880-48D4-85F6-C0471348E1E6}"/>
          </ac:cxnSpMkLst>
        </pc:cxnChg>
        <pc:cxnChg chg="del">
          <ac:chgData name="Leon L. Zhang" userId="S::leonz@uw.edu::fe0fd393-b0d3-4ba3-8de3-6593f0e703f5" providerId="AD" clId="Web-{76476A58-D041-496F-A13D-D0D4076E007E}" dt="2020-04-08T19:35:40.889" v="451"/>
          <ac:cxnSpMkLst>
            <pc:docMk/>
            <pc:sldMk cId="3392593766" sldId="257"/>
            <ac:cxnSpMk id="12" creationId="{EB2BECE7-5292-42F1-A9C2-263D7899D511}"/>
          </ac:cxnSpMkLst>
        </pc:cxnChg>
        <pc:cxnChg chg="del">
          <ac:chgData name="Leon L. Zhang" userId="S::leonz@uw.edu::fe0fd393-b0d3-4ba3-8de3-6593f0e703f5" providerId="AD" clId="Web-{76476A58-D041-496F-A13D-D0D4076E007E}" dt="2020-04-08T19:35:40.889" v="450"/>
          <ac:cxnSpMkLst>
            <pc:docMk/>
            <pc:sldMk cId="3392593766" sldId="257"/>
            <ac:cxnSpMk id="13" creationId="{0A68B64A-F256-4F68-B1BB-F84610465FA6}"/>
          </ac:cxnSpMkLst>
        </pc:cxnChg>
        <pc:cxnChg chg="del mod">
          <ac:chgData name="Leon L. Zhang" userId="S::leonz@uw.edu::fe0fd393-b0d3-4ba3-8de3-6593f0e703f5" providerId="AD" clId="Web-{76476A58-D041-496F-A13D-D0D4076E007E}" dt="2020-04-08T19:35:40.889" v="449"/>
          <ac:cxnSpMkLst>
            <pc:docMk/>
            <pc:sldMk cId="3392593766" sldId="257"/>
            <ac:cxnSpMk id="14" creationId="{0D1C9F5D-C0A9-4694-AD3D-6EE3D1833691}"/>
          </ac:cxnSpMkLst>
        </pc:cxnChg>
        <pc:cxnChg chg="del">
          <ac:chgData name="Leon L. Zhang" userId="S::leonz@uw.edu::fe0fd393-b0d3-4ba3-8de3-6593f0e703f5" providerId="AD" clId="Web-{76476A58-D041-496F-A13D-D0D4076E007E}" dt="2020-04-08T19:35:40.889" v="448"/>
          <ac:cxnSpMkLst>
            <pc:docMk/>
            <pc:sldMk cId="3392593766" sldId="257"/>
            <ac:cxnSpMk id="17" creationId="{2B185A12-EE9D-4759-870D-A2E02DC192D4}"/>
          </ac:cxnSpMkLst>
        </pc:cxnChg>
      </pc:sldChg>
      <pc:sldChg chg="addSp delSp modSp new ord">
        <pc:chgData name="Leon L. Zhang" userId="S::leonz@uw.edu::fe0fd393-b0d3-4ba3-8de3-6593f0e703f5" providerId="AD" clId="Web-{76476A58-D041-496F-A13D-D0D4076E007E}" dt="2020-04-08T20:00:45.394" v="822"/>
        <pc:sldMkLst>
          <pc:docMk/>
          <pc:sldMk cId="2410966650" sldId="258"/>
        </pc:sldMkLst>
        <pc:spChg chg="del">
          <ac:chgData name="Leon L. Zhang" userId="S::leonz@uw.edu::fe0fd393-b0d3-4ba3-8de3-6593f0e703f5" providerId="AD" clId="Web-{76476A58-D041-496F-A13D-D0D4076E007E}" dt="2020-04-08T19:45:21.188" v="601"/>
          <ac:spMkLst>
            <pc:docMk/>
            <pc:sldMk cId="2410966650" sldId="258"/>
            <ac:spMk id="2" creationId="{BB0EE197-D764-4030-8E58-6C0870BF982C}"/>
          </ac:spMkLst>
        </pc:spChg>
        <pc:spChg chg="del">
          <ac:chgData name="Leon L. Zhang" userId="S::leonz@uw.edu::fe0fd393-b0d3-4ba3-8de3-6593f0e703f5" providerId="AD" clId="Web-{76476A58-D041-496F-A13D-D0D4076E007E}" dt="2020-04-08T19:45:22.125" v="602"/>
          <ac:spMkLst>
            <pc:docMk/>
            <pc:sldMk cId="2410966650" sldId="258"/>
            <ac:spMk id="3" creationId="{348986D9-E40F-4473-B5EE-81F60A1DA288}"/>
          </ac:spMkLst>
        </pc:spChg>
        <pc:spChg chg="add del">
          <ac:chgData name="Leon L. Zhang" userId="S::leonz@uw.edu::fe0fd393-b0d3-4ba3-8de3-6593f0e703f5" providerId="AD" clId="Web-{76476A58-D041-496F-A13D-D0D4076E007E}" dt="2020-04-08T19:46:36.938" v="629"/>
          <ac:spMkLst>
            <pc:docMk/>
            <pc:sldMk cId="2410966650" sldId="258"/>
            <ac:spMk id="5" creationId="{366C5E39-A6F8-42DB-ADB2-29B0561BA1A5}"/>
          </ac:spMkLst>
        </pc:spChg>
        <pc:spChg chg="add mod">
          <ac:chgData name="Leon L. Zhang" userId="S::leonz@uw.edu::fe0fd393-b0d3-4ba3-8de3-6593f0e703f5" providerId="AD" clId="Web-{76476A58-D041-496F-A13D-D0D4076E007E}" dt="2020-04-08T19:46:26.297" v="626" actId="14100"/>
          <ac:spMkLst>
            <pc:docMk/>
            <pc:sldMk cId="2410966650" sldId="258"/>
            <ac:spMk id="7" creationId="{D7080FFE-45D2-4098-B5F2-8D48FA2BE5C2}"/>
          </ac:spMkLst>
        </pc:spChg>
        <pc:spChg chg="add mod">
          <ac:chgData name="Leon L. Zhang" userId="S::leonz@uw.edu::fe0fd393-b0d3-4ba3-8de3-6593f0e703f5" providerId="AD" clId="Web-{76476A58-D041-496F-A13D-D0D4076E007E}" dt="2020-04-08T19:46:32.048" v="628" actId="1076"/>
          <ac:spMkLst>
            <pc:docMk/>
            <pc:sldMk cId="2410966650" sldId="258"/>
            <ac:spMk id="9" creationId="{C6683905-D50E-4F0E-A366-CBD740BF7553}"/>
          </ac:spMkLst>
        </pc:spChg>
        <pc:spChg chg="add mod">
          <ac:chgData name="Leon L. Zhang" userId="S::leonz@uw.edu::fe0fd393-b0d3-4ba3-8de3-6593f0e703f5" providerId="AD" clId="Web-{76476A58-D041-496F-A13D-D0D4076E007E}" dt="2020-04-08T19:48:52.110" v="675" actId="14100"/>
          <ac:spMkLst>
            <pc:docMk/>
            <pc:sldMk cId="2410966650" sldId="258"/>
            <ac:spMk id="11" creationId="{8E57EDCD-3951-4C1F-A8EC-49E53462D844}"/>
          </ac:spMkLst>
        </pc:spChg>
        <pc:spChg chg="add mod">
          <ac:chgData name="Leon L. Zhang" userId="S::leonz@uw.edu::fe0fd393-b0d3-4ba3-8de3-6593f0e703f5" providerId="AD" clId="Web-{76476A58-D041-496F-A13D-D0D4076E007E}" dt="2020-04-08T19:49:50.454" v="704" actId="1076"/>
          <ac:spMkLst>
            <pc:docMk/>
            <pc:sldMk cId="2410966650" sldId="258"/>
            <ac:spMk id="13" creationId="{550EE0E3-699D-4EF5-BDAC-600E224DDBDD}"/>
          </ac:spMkLst>
        </pc:spChg>
        <pc:spChg chg="add mod">
          <ac:chgData name="Leon L. Zhang" userId="S::leonz@uw.edu::fe0fd393-b0d3-4ba3-8de3-6593f0e703f5" providerId="AD" clId="Web-{76476A58-D041-496F-A13D-D0D4076E007E}" dt="2020-04-08T19:51:06.017" v="739" actId="1076"/>
          <ac:spMkLst>
            <pc:docMk/>
            <pc:sldMk cId="2410966650" sldId="258"/>
            <ac:spMk id="15" creationId="{A7395C94-9725-4D88-8746-734EA2F53AF8}"/>
          </ac:spMkLst>
        </pc:spChg>
        <pc:spChg chg="add del">
          <ac:chgData name="Leon L. Zhang" userId="S::leonz@uw.edu::fe0fd393-b0d3-4ba3-8de3-6593f0e703f5" providerId="AD" clId="Web-{76476A58-D041-496F-A13D-D0D4076E007E}" dt="2020-04-08T19:48:59.361" v="677"/>
          <ac:spMkLst>
            <pc:docMk/>
            <pc:sldMk cId="2410966650" sldId="258"/>
            <ac:spMk id="17" creationId="{8FBFD0EB-14F6-48A2-B4CA-3E91968519F5}"/>
          </ac:spMkLst>
        </pc:spChg>
        <pc:spChg chg="add mod">
          <ac:chgData name="Leon L. Zhang" userId="S::leonz@uw.edu::fe0fd393-b0d3-4ba3-8de3-6593f0e703f5" providerId="AD" clId="Web-{76476A58-D041-496F-A13D-D0D4076E007E}" dt="2020-04-08T19:48:23.610" v="663" actId="1076"/>
          <ac:spMkLst>
            <pc:docMk/>
            <pc:sldMk cId="2410966650" sldId="258"/>
            <ac:spMk id="23" creationId="{5D5A6307-7461-4F25-9C28-A72540454BD3}"/>
          </ac:spMkLst>
        </pc:spChg>
        <pc:spChg chg="add mod">
          <ac:chgData name="Leon L. Zhang" userId="S::leonz@uw.edu::fe0fd393-b0d3-4ba3-8de3-6593f0e703f5" providerId="AD" clId="Web-{76476A58-D041-496F-A13D-D0D4076E007E}" dt="2020-04-08T19:50:11.204" v="708" actId="1076"/>
          <ac:spMkLst>
            <pc:docMk/>
            <pc:sldMk cId="2410966650" sldId="258"/>
            <ac:spMk id="25" creationId="{133964B1-D548-46BD-9C9F-E5C2D799CB55}"/>
          </ac:spMkLst>
        </pc:spChg>
        <pc:spChg chg="add del">
          <ac:chgData name="Leon L. Zhang" userId="S::leonz@uw.edu::fe0fd393-b0d3-4ba3-8de3-6593f0e703f5" providerId="AD" clId="Web-{76476A58-D041-496F-A13D-D0D4076E007E}" dt="2020-04-08T19:50:26.111" v="711"/>
          <ac:spMkLst>
            <pc:docMk/>
            <pc:sldMk cId="2410966650" sldId="258"/>
            <ac:spMk id="26" creationId="{200CF127-46F8-4667-8999-AFD5AD2FAFFB}"/>
          </ac:spMkLst>
        </pc:spChg>
        <pc:spChg chg="add mod">
          <ac:chgData name="Leon L. Zhang" userId="S::leonz@uw.edu::fe0fd393-b0d3-4ba3-8de3-6593f0e703f5" providerId="AD" clId="Web-{76476A58-D041-496F-A13D-D0D4076E007E}" dt="2020-04-08T19:50:51.580" v="732" actId="1076"/>
          <ac:spMkLst>
            <pc:docMk/>
            <pc:sldMk cId="2410966650" sldId="258"/>
            <ac:spMk id="27" creationId="{3055B550-C078-4814-ABFC-DE4A3B63787E}"/>
          </ac:spMkLst>
        </pc:spChg>
        <pc:spChg chg="add mod">
          <ac:chgData name="Leon L. Zhang" userId="S::leonz@uw.edu::fe0fd393-b0d3-4ba3-8de3-6593f0e703f5" providerId="AD" clId="Web-{76476A58-D041-496F-A13D-D0D4076E007E}" dt="2020-04-08T19:51:30.533" v="759" actId="1076"/>
          <ac:spMkLst>
            <pc:docMk/>
            <pc:sldMk cId="2410966650" sldId="258"/>
            <ac:spMk id="28" creationId="{C04B3AC7-5401-4B4C-9A96-9CF9AFC60105}"/>
          </ac:spMkLst>
        </pc:spChg>
        <pc:spChg chg="add mod">
          <ac:chgData name="Leon L. Zhang" userId="S::leonz@uw.edu::fe0fd393-b0d3-4ba3-8de3-6593f0e703f5" providerId="AD" clId="Web-{76476A58-D041-496F-A13D-D0D4076E007E}" dt="2020-04-08T19:55:39.612" v="813" actId="20577"/>
          <ac:spMkLst>
            <pc:docMk/>
            <pc:sldMk cId="2410966650" sldId="258"/>
            <ac:spMk id="36" creationId="{7B6D754D-4CA4-46B8-8878-E697ED2FF149}"/>
          </ac:spMkLst>
        </pc:spChg>
        <pc:cxnChg chg="add mod">
          <ac:chgData name="Leon L. Zhang" userId="S::leonz@uw.edu::fe0fd393-b0d3-4ba3-8de3-6593f0e703f5" providerId="AD" clId="Web-{76476A58-D041-496F-A13D-D0D4076E007E}" dt="2020-04-08T19:46:41.376" v="630" actId="1076"/>
          <ac:cxnSpMkLst>
            <pc:docMk/>
            <pc:sldMk cId="2410966650" sldId="258"/>
            <ac:cxnSpMk id="19" creationId="{D0082D8F-3068-49F0-80B2-D5A77E15AA01}"/>
          </ac:cxnSpMkLst>
        </pc:cxnChg>
        <pc:cxnChg chg="add">
          <ac:chgData name="Leon L. Zhang" userId="S::leonz@uw.edu::fe0fd393-b0d3-4ba3-8de3-6593f0e703f5" providerId="AD" clId="Web-{76476A58-D041-496F-A13D-D0D4076E007E}" dt="2020-04-08T19:45:23.391" v="611"/>
          <ac:cxnSpMkLst>
            <pc:docMk/>
            <pc:sldMk cId="2410966650" sldId="258"/>
            <ac:cxnSpMk id="21" creationId="{318BCFCB-D69F-404E-9DF4-63EE78D60BE0}"/>
          </ac:cxnSpMkLst>
        </pc:cxnChg>
        <pc:cxnChg chg="add mod">
          <ac:chgData name="Leon L. Zhang" userId="S::leonz@uw.edu::fe0fd393-b0d3-4ba3-8de3-6593f0e703f5" providerId="AD" clId="Web-{76476A58-D041-496F-A13D-D0D4076E007E}" dt="2020-04-08T19:47:45.438" v="641" actId="1076"/>
          <ac:cxnSpMkLst>
            <pc:docMk/>
            <pc:sldMk cId="2410966650" sldId="258"/>
            <ac:cxnSpMk id="22" creationId="{291E9846-DAB1-43E9-BE70-5DD1C3D979F9}"/>
          </ac:cxnSpMkLst>
        </pc:cxnChg>
        <pc:cxnChg chg="add mod">
          <ac:chgData name="Leon L. Zhang" userId="S::leonz@uw.edu::fe0fd393-b0d3-4ba3-8de3-6593f0e703f5" providerId="AD" clId="Web-{76476A58-D041-496F-A13D-D0D4076E007E}" dt="2020-04-08T19:49:44.970" v="703" actId="14100"/>
          <ac:cxnSpMkLst>
            <pc:docMk/>
            <pc:sldMk cId="2410966650" sldId="258"/>
            <ac:cxnSpMk id="24" creationId="{74562275-3D9D-445E-AD90-A034EC9B0C6E}"/>
          </ac:cxnSpMkLst>
        </pc:cxnChg>
        <pc:cxnChg chg="add mod">
          <ac:chgData name="Leon L. Zhang" userId="S::leonz@uw.edu::fe0fd393-b0d3-4ba3-8de3-6593f0e703f5" providerId="AD" clId="Web-{76476A58-D041-496F-A13D-D0D4076E007E}" dt="2020-04-08T19:51:17.173" v="743" actId="1076"/>
          <ac:cxnSpMkLst>
            <pc:docMk/>
            <pc:sldMk cId="2410966650" sldId="258"/>
            <ac:cxnSpMk id="29" creationId="{68093233-CBDD-425F-B36C-77CAB48F959D}"/>
          </ac:cxnSpMkLst>
        </pc:cxnChg>
        <pc:cxnChg chg="add del mod">
          <ac:chgData name="Leon L. Zhang" userId="S::leonz@uw.edu::fe0fd393-b0d3-4ba3-8de3-6593f0e703f5" providerId="AD" clId="Web-{76476A58-D041-496F-A13D-D0D4076E007E}" dt="2020-04-08T19:52:52.158" v="775"/>
          <ac:cxnSpMkLst>
            <pc:docMk/>
            <pc:sldMk cId="2410966650" sldId="258"/>
            <ac:cxnSpMk id="30" creationId="{2B665927-8144-4EB6-9249-C0E965E22078}"/>
          </ac:cxnSpMkLst>
        </pc:cxnChg>
        <pc:cxnChg chg="add mod">
          <ac:chgData name="Leon L. Zhang" userId="S::leonz@uw.edu::fe0fd393-b0d3-4ba3-8de3-6593f0e703f5" providerId="AD" clId="Web-{76476A58-D041-496F-A13D-D0D4076E007E}" dt="2020-04-08T19:55:08.065" v="801" actId="14100"/>
          <ac:cxnSpMkLst>
            <pc:docMk/>
            <pc:sldMk cId="2410966650" sldId="258"/>
            <ac:cxnSpMk id="31" creationId="{F4C01C6C-16FB-425E-A0E9-F6BC43F50882}"/>
          </ac:cxnSpMkLst>
        </pc:cxnChg>
        <pc:cxnChg chg="add mod">
          <ac:chgData name="Leon L. Zhang" userId="S::leonz@uw.edu::fe0fd393-b0d3-4ba3-8de3-6593f0e703f5" providerId="AD" clId="Web-{76476A58-D041-496F-A13D-D0D4076E007E}" dt="2020-04-08T19:53:13.674" v="781" actId="14100"/>
          <ac:cxnSpMkLst>
            <pc:docMk/>
            <pc:sldMk cId="2410966650" sldId="258"/>
            <ac:cxnSpMk id="32" creationId="{4A14BB41-3083-4754-A00C-DF18EFAA2B68}"/>
          </ac:cxnSpMkLst>
        </pc:cxnChg>
        <pc:cxnChg chg="add mod">
          <ac:chgData name="Leon L. Zhang" userId="S::leonz@uw.edu::fe0fd393-b0d3-4ba3-8de3-6593f0e703f5" providerId="AD" clId="Web-{76476A58-D041-496F-A13D-D0D4076E007E}" dt="2020-04-08T19:55:02.784" v="800" actId="14100"/>
          <ac:cxnSpMkLst>
            <pc:docMk/>
            <pc:sldMk cId="2410966650" sldId="258"/>
            <ac:cxnSpMk id="33" creationId="{7B0199F5-7017-4F39-8815-0E2AB7210CD3}"/>
          </ac:cxnSpMkLst>
        </pc:cxnChg>
        <pc:cxnChg chg="add del mod">
          <ac:chgData name="Leon L. Zhang" userId="S::leonz@uw.edu::fe0fd393-b0d3-4ba3-8de3-6593f0e703f5" providerId="AD" clId="Web-{76476A58-D041-496F-A13D-D0D4076E007E}" dt="2020-04-08T19:55:19.049" v="803"/>
          <ac:cxnSpMkLst>
            <pc:docMk/>
            <pc:sldMk cId="2410966650" sldId="258"/>
            <ac:cxnSpMk id="34" creationId="{6CEE4843-0000-4A30-B29A-A66B413FFB66}"/>
          </ac:cxnSpMkLst>
        </pc:cxnChg>
        <pc:cxnChg chg="add del mod">
          <ac:chgData name="Leon L. Zhang" userId="S::leonz@uw.edu::fe0fd393-b0d3-4ba3-8de3-6593f0e703f5" providerId="AD" clId="Web-{76476A58-D041-496F-A13D-D0D4076E007E}" dt="2020-04-08T19:55:23.971" v="805"/>
          <ac:cxnSpMkLst>
            <pc:docMk/>
            <pc:sldMk cId="2410966650" sldId="258"/>
            <ac:cxnSpMk id="35" creationId="{6109974A-40C2-4C9A-B923-0388A7BF7E6B}"/>
          </ac:cxnSpMkLst>
        </pc:cxnChg>
      </pc:sldChg>
    </pc:docChg>
  </pc:docChgLst>
  <pc:docChgLst>
    <pc:chgData name="Leon L. Zhang" userId="S::leonz@uw.edu::fe0fd393-b0d3-4ba3-8de3-6593f0e703f5" providerId="AD" clId="Web-{5322B909-C30B-0A08-A78F-4853ABA09811}"/>
    <pc:docChg chg="modSld">
      <pc:chgData name="Leon L. Zhang" userId="S::leonz@uw.edu::fe0fd393-b0d3-4ba3-8de3-6593f0e703f5" providerId="AD" clId="Web-{5322B909-C30B-0A08-A78F-4853ABA09811}" dt="2020-04-13T18:39:00.910" v="433" actId="1076"/>
      <pc:docMkLst>
        <pc:docMk/>
      </pc:docMkLst>
      <pc:sldChg chg="addSp delSp modSp">
        <pc:chgData name="Leon L. Zhang" userId="S::leonz@uw.edu::fe0fd393-b0d3-4ba3-8de3-6593f0e703f5" providerId="AD" clId="Web-{5322B909-C30B-0A08-A78F-4853ABA09811}" dt="2020-04-13T18:39:00.910" v="433" actId="1076"/>
        <pc:sldMkLst>
          <pc:docMk/>
          <pc:sldMk cId="3392593766" sldId="257"/>
        </pc:sldMkLst>
        <pc:spChg chg="add mod">
          <ac:chgData name="Leon L. Zhang" userId="S::leonz@uw.edu::fe0fd393-b0d3-4ba3-8de3-6593f0e703f5" providerId="AD" clId="Web-{5322B909-C30B-0A08-A78F-4853ABA09811}" dt="2020-04-13T18:35:30.160" v="321" actId="1076"/>
          <ac:spMkLst>
            <pc:docMk/>
            <pc:sldMk cId="3392593766" sldId="257"/>
            <ac:spMk id="4" creationId="{05F3F9CF-9A77-4B5A-A7D6-DC33D6EC7F9B}"/>
          </ac:spMkLst>
        </pc:spChg>
        <pc:spChg chg="add del">
          <ac:chgData name="Leon L. Zhang" userId="S::leonz@uw.edu::fe0fd393-b0d3-4ba3-8de3-6593f0e703f5" providerId="AD" clId="Web-{5322B909-C30B-0A08-A78F-4853ABA09811}" dt="2020-04-13T18:33:29.737" v="218"/>
          <ac:spMkLst>
            <pc:docMk/>
            <pc:sldMk cId="3392593766" sldId="257"/>
            <ac:spMk id="5" creationId="{DD9D50DD-B994-4EBA-8BA7-20B88E44CE97}"/>
          </ac:spMkLst>
        </pc:spChg>
        <pc:spChg chg="add del">
          <ac:chgData name="Leon L. Zhang" userId="S::leonz@uw.edu::fe0fd393-b0d3-4ba3-8de3-6593f0e703f5" providerId="AD" clId="Web-{5322B909-C30B-0A08-A78F-4853ABA09811}" dt="2020-04-13T18:33:29.737" v="217"/>
          <ac:spMkLst>
            <pc:docMk/>
            <pc:sldMk cId="3392593766" sldId="257"/>
            <ac:spMk id="6" creationId="{C80A0F4F-7A73-43AF-BF27-1F0C7D8296E6}"/>
          </ac:spMkLst>
        </pc:spChg>
        <pc:spChg chg="add del">
          <ac:chgData name="Leon L. Zhang" userId="S::leonz@uw.edu::fe0fd393-b0d3-4ba3-8de3-6593f0e703f5" providerId="AD" clId="Web-{5322B909-C30B-0A08-A78F-4853ABA09811}" dt="2020-04-13T18:33:29.737" v="216"/>
          <ac:spMkLst>
            <pc:docMk/>
            <pc:sldMk cId="3392593766" sldId="257"/>
            <ac:spMk id="8" creationId="{D3723761-1439-403B-8F1B-CB01875E2D11}"/>
          </ac:spMkLst>
        </pc:spChg>
        <pc:spChg chg="add del">
          <ac:chgData name="Leon L. Zhang" userId="S::leonz@uw.edu::fe0fd393-b0d3-4ba3-8de3-6593f0e703f5" providerId="AD" clId="Web-{5322B909-C30B-0A08-A78F-4853ABA09811}" dt="2020-04-13T18:33:29.737" v="215"/>
          <ac:spMkLst>
            <pc:docMk/>
            <pc:sldMk cId="3392593766" sldId="257"/>
            <ac:spMk id="10" creationId="{DB99D24E-7200-4554-9128-AE1C6F1B7BF3}"/>
          </ac:spMkLst>
        </pc:spChg>
        <pc:spChg chg="add del">
          <ac:chgData name="Leon L. Zhang" userId="S::leonz@uw.edu::fe0fd393-b0d3-4ba3-8de3-6593f0e703f5" providerId="AD" clId="Web-{5322B909-C30B-0A08-A78F-4853ABA09811}" dt="2020-04-13T18:33:29.737" v="214"/>
          <ac:spMkLst>
            <pc:docMk/>
            <pc:sldMk cId="3392593766" sldId="257"/>
            <ac:spMk id="12" creationId="{F1D70B69-C5B2-4935-A9F7-2C287F71DA56}"/>
          </ac:spMkLst>
        </pc:spChg>
        <pc:spChg chg="add del">
          <ac:chgData name="Leon L. Zhang" userId="S::leonz@uw.edu::fe0fd393-b0d3-4ba3-8de3-6593f0e703f5" providerId="AD" clId="Web-{5322B909-C30B-0A08-A78F-4853ABA09811}" dt="2020-04-13T18:33:29.737" v="210"/>
          <ac:spMkLst>
            <pc:docMk/>
            <pc:sldMk cId="3392593766" sldId="257"/>
            <ac:spMk id="24" creationId="{D81F73B9-67D0-4928-B5EF-C52C9B5ACE10}"/>
          </ac:spMkLst>
        </pc:spChg>
        <pc:spChg chg="add del">
          <ac:chgData name="Leon L. Zhang" userId="S::leonz@uw.edu::fe0fd393-b0d3-4ba3-8de3-6593f0e703f5" providerId="AD" clId="Web-{5322B909-C30B-0A08-A78F-4853ABA09811}" dt="2020-04-13T18:33:29.737" v="208"/>
          <ac:spMkLst>
            <pc:docMk/>
            <pc:sldMk cId="3392593766" sldId="257"/>
            <ac:spMk id="28" creationId="{17B392FE-F47C-432B-BF44-A50C5AEE4E51}"/>
          </ac:spMkLst>
        </pc:spChg>
        <pc:spChg chg="add del">
          <ac:chgData name="Leon L. Zhang" userId="S::leonz@uw.edu::fe0fd393-b0d3-4ba3-8de3-6593f0e703f5" providerId="AD" clId="Web-{5322B909-C30B-0A08-A78F-4853ABA09811}" dt="2020-04-13T18:33:29.737" v="207"/>
          <ac:spMkLst>
            <pc:docMk/>
            <pc:sldMk cId="3392593766" sldId="257"/>
            <ac:spMk id="30" creationId="{814A3523-B0A6-43B6-8C9E-0DE2C11150D6}"/>
          </ac:spMkLst>
        </pc:spChg>
        <pc:spChg chg="add del">
          <ac:chgData name="Leon L. Zhang" userId="S::leonz@uw.edu::fe0fd393-b0d3-4ba3-8de3-6593f0e703f5" providerId="AD" clId="Web-{5322B909-C30B-0A08-A78F-4853ABA09811}" dt="2020-04-13T18:33:29.737" v="206"/>
          <ac:spMkLst>
            <pc:docMk/>
            <pc:sldMk cId="3392593766" sldId="257"/>
            <ac:spMk id="32" creationId="{E4392C91-5F22-4AAB-B347-3F4673AF1FF6}"/>
          </ac:spMkLst>
        </pc:spChg>
        <pc:spChg chg="add del">
          <ac:chgData name="Leon L. Zhang" userId="S::leonz@uw.edu::fe0fd393-b0d3-4ba3-8de3-6593f0e703f5" providerId="AD" clId="Web-{5322B909-C30B-0A08-A78F-4853ABA09811}" dt="2020-04-13T18:33:29.722" v="201"/>
          <ac:spMkLst>
            <pc:docMk/>
            <pc:sldMk cId="3392593766" sldId="257"/>
            <ac:spMk id="42" creationId="{838F47ED-E982-44E0-A956-348BA97F5B40}"/>
          </ac:spMkLst>
        </pc:spChg>
        <pc:spChg chg="add del">
          <ac:chgData name="Leon L. Zhang" userId="S::leonz@uw.edu::fe0fd393-b0d3-4ba3-8de3-6593f0e703f5" providerId="AD" clId="Web-{5322B909-C30B-0A08-A78F-4853ABA09811}" dt="2020-04-13T18:33:37.753" v="255"/>
          <ac:spMkLst>
            <pc:docMk/>
            <pc:sldMk cId="3392593766" sldId="257"/>
            <ac:spMk id="44" creationId="{5D75F075-B6C3-4BC4-9E8F-AC24710FCD5D}"/>
          </ac:spMkLst>
        </pc:spChg>
        <pc:spChg chg="add del">
          <ac:chgData name="Leon L. Zhang" userId="S::leonz@uw.edu::fe0fd393-b0d3-4ba3-8de3-6593f0e703f5" providerId="AD" clId="Web-{5322B909-C30B-0A08-A78F-4853ABA09811}" dt="2020-04-13T18:33:37.753" v="254"/>
          <ac:spMkLst>
            <pc:docMk/>
            <pc:sldMk cId="3392593766" sldId="257"/>
            <ac:spMk id="46" creationId="{61FDF41D-3B10-49E4-BD39-D11A7180E081}"/>
          </ac:spMkLst>
        </pc:spChg>
        <pc:spChg chg="add del">
          <ac:chgData name="Leon L. Zhang" userId="S::leonz@uw.edu::fe0fd393-b0d3-4ba3-8de3-6593f0e703f5" providerId="AD" clId="Web-{5322B909-C30B-0A08-A78F-4853ABA09811}" dt="2020-04-13T18:33:37.737" v="253"/>
          <ac:spMkLst>
            <pc:docMk/>
            <pc:sldMk cId="3392593766" sldId="257"/>
            <ac:spMk id="48" creationId="{822E548D-601A-442A-8BA9-B6E621055C64}"/>
          </ac:spMkLst>
        </pc:spChg>
        <pc:spChg chg="add del">
          <ac:chgData name="Leon L. Zhang" userId="S::leonz@uw.edu::fe0fd393-b0d3-4ba3-8de3-6593f0e703f5" providerId="AD" clId="Web-{5322B909-C30B-0A08-A78F-4853ABA09811}" dt="2020-04-13T18:33:37.737" v="252"/>
          <ac:spMkLst>
            <pc:docMk/>
            <pc:sldMk cId="3392593766" sldId="257"/>
            <ac:spMk id="50" creationId="{5713CE25-D3AB-4D92-983F-4957671B1DF0}"/>
          </ac:spMkLst>
        </pc:spChg>
        <pc:spChg chg="add del">
          <ac:chgData name="Leon L. Zhang" userId="S::leonz@uw.edu::fe0fd393-b0d3-4ba3-8de3-6593f0e703f5" providerId="AD" clId="Web-{5322B909-C30B-0A08-A78F-4853ABA09811}" dt="2020-04-13T18:33:37.737" v="251"/>
          <ac:spMkLst>
            <pc:docMk/>
            <pc:sldMk cId="3392593766" sldId="257"/>
            <ac:spMk id="52" creationId="{6E37AB08-E346-449F-93F7-6223F8F36990}"/>
          </ac:spMkLst>
        </pc:spChg>
        <pc:spChg chg="add del">
          <ac:chgData name="Leon L. Zhang" userId="S::leonz@uw.edu::fe0fd393-b0d3-4ba3-8de3-6593f0e703f5" providerId="AD" clId="Web-{5322B909-C30B-0A08-A78F-4853ABA09811}" dt="2020-04-13T18:33:37.737" v="247"/>
          <ac:spMkLst>
            <pc:docMk/>
            <pc:sldMk cId="3392593766" sldId="257"/>
            <ac:spMk id="60" creationId="{1E115AF6-0514-4526-B2BB-B77EF5F92A38}"/>
          </ac:spMkLst>
        </pc:spChg>
        <pc:spChg chg="add del">
          <ac:chgData name="Leon L. Zhang" userId="S::leonz@uw.edu::fe0fd393-b0d3-4ba3-8de3-6593f0e703f5" providerId="AD" clId="Web-{5322B909-C30B-0A08-A78F-4853ABA09811}" dt="2020-04-13T18:33:37.737" v="245"/>
          <ac:spMkLst>
            <pc:docMk/>
            <pc:sldMk cId="3392593766" sldId="257"/>
            <ac:spMk id="64" creationId="{1A964DAA-9A2B-4489-8A9A-E0492C5923FC}"/>
          </ac:spMkLst>
        </pc:spChg>
        <pc:spChg chg="add del">
          <ac:chgData name="Leon L. Zhang" userId="S::leonz@uw.edu::fe0fd393-b0d3-4ba3-8de3-6593f0e703f5" providerId="AD" clId="Web-{5322B909-C30B-0A08-A78F-4853ABA09811}" dt="2020-04-13T18:33:37.737" v="244"/>
          <ac:spMkLst>
            <pc:docMk/>
            <pc:sldMk cId="3392593766" sldId="257"/>
            <ac:spMk id="66" creationId="{28C5C900-1362-46BB-AFC4-1E2C970D3F8B}"/>
          </ac:spMkLst>
        </pc:spChg>
        <pc:spChg chg="add del">
          <ac:chgData name="Leon L. Zhang" userId="S::leonz@uw.edu::fe0fd393-b0d3-4ba3-8de3-6593f0e703f5" providerId="AD" clId="Web-{5322B909-C30B-0A08-A78F-4853ABA09811}" dt="2020-04-13T18:33:37.737" v="243"/>
          <ac:spMkLst>
            <pc:docMk/>
            <pc:sldMk cId="3392593766" sldId="257"/>
            <ac:spMk id="68" creationId="{285E52AB-0382-4A27-A61F-26C065D26AEB}"/>
          </ac:spMkLst>
        </pc:spChg>
        <pc:spChg chg="add del">
          <ac:chgData name="Leon L. Zhang" userId="S::leonz@uw.edu::fe0fd393-b0d3-4ba3-8de3-6593f0e703f5" providerId="AD" clId="Web-{5322B909-C30B-0A08-A78F-4853ABA09811}" dt="2020-04-13T18:33:37.737" v="238"/>
          <ac:spMkLst>
            <pc:docMk/>
            <pc:sldMk cId="3392593766" sldId="257"/>
            <ac:spMk id="78" creationId="{9B6D760B-046D-4485-9603-345AC35046C9}"/>
          </ac:spMkLst>
        </pc:spChg>
        <pc:spChg chg="add mod">
          <ac:chgData name="Leon L. Zhang" userId="S::leonz@uw.edu::fe0fd393-b0d3-4ba3-8de3-6593f0e703f5" providerId="AD" clId="Web-{5322B909-C30B-0A08-A78F-4853ABA09811}" dt="2020-04-13T18:35:42.535" v="325" actId="20577"/>
          <ac:spMkLst>
            <pc:docMk/>
            <pc:sldMk cId="3392593766" sldId="257"/>
            <ac:spMk id="79" creationId="{A9687AD6-6DEF-4A8E-AF71-BADEBB12D796}"/>
          </ac:spMkLst>
        </pc:spChg>
        <pc:spChg chg="add mod">
          <ac:chgData name="Leon L. Zhang" userId="S::leonz@uw.edu::fe0fd393-b0d3-4ba3-8de3-6593f0e703f5" providerId="AD" clId="Web-{5322B909-C30B-0A08-A78F-4853ABA09811}" dt="2020-04-13T18:36:54.472" v="364" actId="1076"/>
          <ac:spMkLst>
            <pc:docMk/>
            <pc:sldMk cId="3392593766" sldId="257"/>
            <ac:spMk id="80" creationId="{33AA0D04-BE5D-4B97-822B-2854C74F3E7B}"/>
          </ac:spMkLst>
        </pc:spChg>
        <pc:spChg chg="add mod">
          <ac:chgData name="Leon L. Zhang" userId="S::leonz@uw.edu::fe0fd393-b0d3-4ba3-8de3-6593f0e703f5" providerId="AD" clId="Web-{5322B909-C30B-0A08-A78F-4853ABA09811}" dt="2020-04-13T18:39:00.910" v="433" actId="1076"/>
          <ac:spMkLst>
            <pc:docMk/>
            <pc:sldMk cId="3392593766" sldId="257"/>
            <ac:spMk id="81" creationId="{4F8408A7-A284-421D-BD61-39EA8941BFCA}"/>
          </ac:spMkLst>
        </pc:spChg>
        <pc:spChg chg="add mod">
          <ac:chgData name="Leon L. Zhang" userId="S::leonz@uw.edu::fe0fd393-b0d3-4ba3-8de3-6593f0e703f5" providerId="AD" clId="Web-{5322B909-C30B-0A08-A78F-4853ABA09811}" dt="2020-04-13T18:37:45.910" v="390" actId="1076"/>
          <ac:spMkLst>
            <pc:docMk/>
            <pc:sldMk cId="3392593766" sldId="257"/>
            <ac:spMk id="82" creationId="{5DFB52BE-39EA-4BE4-ABEF-F381CFB30134}"/>
          </ac:spMkLst>
        </pc:spChg>
        <pc:picChg chg="add mod">
          <ac:chgData name="Leon L. Zhang" userId="S::leonz@uw.edu::fe0fd393-b0d3-4ba3-8de3-6593f0e703f5" providerId="AD" clId="Web-{5322B909-C30B-0A08-A78F-4853ABA09811}" dt="2020-04-13T18:30:38.378" v="150" actId="1076"/>
          <ac:picMkLst>
            <pc:docMk/>
            <pc:sldMk cId="3392593766" sldId="257"/>
            <ac:picMk id="2" creationId="{B65845ED-A3AD-4A2D-966E-1EB6637688B7}"/>
          </ac:picMkLst>
        </pc:picChg>
        <pc:picChg chg="mod">
          <ac:chgData name="Leon L. Zhang" userId="S::leonz@uw.edu::fe0fd393-b0d3-4ba3-8de3-6593f0e703f5" providerId="AD" clId="Web-{5322B909-C30B-0A08-A78F-4853ABA09811}" dt="2020-04-13T18:30:38.284" v="149" actId="1076"/>
          <ac:picMkLst>
            <pc:docMk/>
            <pc:sldMk cId="3392593766" sldId="257"/>
            <ac:picMk id="16" creationId="{94B35F3A-1DDF-4B15-A1DF-1DB0735549E2}"/>
          </ac:picMkLst>
        </pc:picChg>
        <pc:picChg chg="del">
          <ac:chgData name="Leon L. Zhang" userId="S::leonz@uw.edu::fe0fd393-b0d3-4ba3-8de3-6593f0e703f5" providerId="AD" clId="Web-{5322B909-C30B-0A08-A78F-4853ABA09811}" dt="2020-04-13T18:30:02.315" v="142"/>
          <ac:picMkLst>
            <pc:docMk/>
            <pc:sldMk cId="3392593766" sldId="257"/>
            <ac:picMk id="20" creationId="{CDAC0332-4EF6-4893-AE6E-78F540E0D861}"/>
          </ac:picMkLst>
        </pc:picChg>
        <pc:cxnChg chg="add del">
          <ac:chgData name="Leon L. Zhang" userId="S::leonz@uw.edu::fe0fd393-b0d3-4ba3-8de3-6593f0e703f5" providerId="AD" clId="Web-{5322B909-C30B-0A08-A78F-4853ABA09811}" dt="2020-04-13T18:33:29.737" v="213"/>
          <ac:cxnSpMkLst>
            <pc:docMk/>
            <pc:sldMk cId="3392593766" sldId="257"/>
            <ac:cxnSpMk id="14" creationId="{262D6BFB-1996-4CA7-90C1-E86BC282CCE0}"/>
          </ac:cxnSpMkLst>
        </pc:cxnChg>
        <pc:cxnChg chg="add del">
          <ac:chgData name="Leon L. Zhang" userId="S::leonz@uw.edu::fe0fd393-b0d3-4ba3-8de3-6593f0e703f5" providerId="AD" clId="Web-{5322B909-C30B-0A08-A78F-4853ABA09811}" dt="2020-04-13T18:33:29.737" v="212"/>
          <ac:cxnSpMkLst>
            <pc:docMk/>
            <pc:sldMk cId="3392593766" sldId="257"/>
            <ac:cxnSpMk id="18" creationId="{49BAC55C-808B-4A84-A8BE-58DDB04C5E77}"/>
          </ac:cxnSpMkLst>
        </pc:cxnChg>
        <pc:cxnChg chg="add del">
          <ac:chgData name="Leon L. Zhang" userId="S::leonz@uw.edu::fe0fd393-b0d3-4ba3-8de3-6593f0e703f5" providerId="AD" clId="Web-{5322B909-C30B-0A08-A78F-4853ABA09811}" dt="2020-04-13T18:33:29.737" v="211"/>
          <ac:cxnSpMkLst>
            <pc:docMk/>
            <pc:sldMk cId="3392593766" sldId="257"/>
            <ac:cxnSpMk id="22" creationId="{8E974B44-9633-4D5F-9A32-AA20A8F4F5A2}"/>
          </ac:cxnSpMkLst>
        </pc:cxnChg>
        <pc:cxnChg chg="add del">
          <ac:chgData name="Leon L. Zhang" userId="S::leonz@uw.edu::fe0fd393-b0d3-4ba3-8de3-6593f0e703f5" providerId="AD" clId="Web-{5322B909-C30B-0A08-A78F-4853ABA09811}" dt="2020-04-13T18:33:29.737" v="209"/>
          <ac:cxnSpMkLst>
            <pc:docMk/>
            <pc:sldMk cId="3392593766" sldId="257"/>
            <ac:cxnSpMk id="26" creationId="{8DD8A9D6-2435-4B3E-9192-995DC79308C5}"/>
          </ac:cxnSpMkLst>
        </pc:cxnChg>
        <pc:cxnChg chg="add del">
          <ac:chgData name="Leon L. Zhang" userId="S::leonz@uw.edu::fe0fd393-b0d3-4ba3-8de3-6593f0e703f5" providerId="AD" clId="Web-{5322B909-C30B-0A08-A78F-4853ABA09811}" dt="2020-04-13T18:33:29.737" v="205"/>
          <ac:cxnSpMkLst>
            <pc:docMk/>
            <pc:sldMk cId="3392593766" sldId="257"/>
            <ac:cxnSpMk id="34" creationId="{59096359-CD2F-4DCB-BAA4-CC1A84A0A296}"/>
          </ac:cxnSpMkLst>
        </pc:cxnChg>
        <pc:cxnChg chg="add del">
          <ac:chgData name="Leon L. Zhang" userId="S::leonz@uw.edu::fe0fd393-b0d3-4ba3-8de3-6593f0e703f5" providerId="AD" clId="Web-{5322B909-C30B-0A08-A78F-4853ABA09811}" dt="2020-04-13T18:33:29.737" v="204"/>
          <ac:cxnSpMkLst>
            <pc:docMk/>
            <pc:sldMk cId="3392593766" sldId="257"/>
            <ac:cxnSpMk id="36" creationId="{92AC8888-E74A-4424-92BD-3206F4041526}"/>
          </ac:cxnSpMkLst>
        </pc:cxnChg>
        <pc:cxnChg chg="add del">
          <ac:chgData name="Leon L. Zhang" userId="S::leonz@uw.edu::fe0fd393-b0d3-4ba3-8de3-6593f0e703f5" providerId="AD" clId="Web-{5322B909-C30B-0A08-A78F-4853ABA09811}" dt="2020-04-13T18:33:29.737" v="203"/>
          <ac:cxnSpMkLst>
            <pc:docMk/>
            <pc:sldMk cId="3392593766" sldId="257"/>
            <ac:cxnSpMk id="38" creationId="{A7097DBF-E262-4260-81D5-3F8260DCD258}"/>
          </ac:cxnSpMkLst>
        </pc:cxnChg>
        <pc:cxnChg chg="add del">
          <ac:chgData name="Leon L. Zhang" userId="S::leonz@uw.edu::fe0fd393-b0d3-4ba3-8de3-6593f0e703f5" providerId="AD" clId="Web-{5322B909-C30B-0A08-A78F-4853ABA09811}" dt="2020-04-13T18:33:29.737" v="202"/>
          <ac:cxnSpMkLst>
            <pc:docMk/>
            <pc:sldMk cId="3392593766" sldId="257"/>
            <ac:cxnSpMk id="40" creationId="{45596411-DF1D-43B4-840E-EC737629F2BF}"/>
          </ac:cxnSpMkLst>
        </pc:cxnChg>
        <pc:cxnChg chg="add del">
          <ac:chgData name="Leon L. Zhang" userId="S::leonz@uw.edu::fe0fd393-b0d3-4ba3-8de3-6593f0e703f5" providerId="AD" clId="Web-{5322B909-C30B-0A08-A78F-4853ABA09811}" dt="2020-04-13T18:33:37.737" v="250"/>
          <ac:cxnSpMkLst>
            <pc:docMk/>
            <pc:sldMk cId="3392593766" sldId="257"/>
            <ac:cxnSpMk id="54" creationId="{E02ECA41-5E69-42AF-A886-D761603A5066}"/>
          </ac:cxnSpMkLst>
        </pc:cxnChg>
        <pc:cxnChg chg="add del">
          <ac:chgData name="Leon L. Zhang" userId="S::leonz@uw.edu::fe0fd393-b0d3-4ba3-8de3-6593f0e703f5" providerId="AD" clId="Web-{5322B909-C30B-0A08-A78F-4853ABA09811}" dt="2020-04-13T18:33:37.737" v="249"/>
          <ac:cxnSpMkLst>
            <pc:docMk/>
            <pc:sldMk cId="3392593766" sldId="257"/>
            <ac:cxnSpMk id="56" creationId="{2999B618-CD81-4BE7-8967-BC2FB89E2797}"/>
          </ac:cxnSpMkLst>
        </pc:cxnChg>
        <pc:cxnChg chg="add del">
          <ac:chgData name="Leon L. Zhang" userId="S::leonz@uw.edu::fe0fd393-b0d3-4ba3-8de3-6593f0e703f5" providerId="AD" clId="Web-{5322B909-C30B-0A08-A78F-4853ABA09811}" dt="2020-04-13T18:33:37.737" v="248"/>
          <ac:cxnSpMkLst>
            <pc:docMk/>
            <pc:sldMk cId="3392593766" sldId="257"/>
            <ac:cxnSpMk id="58" creationId="{16960F09-57AE-49E5-9800-43C15A025473}"/>
          </ac:cxnSpMkLst>
        </pc:cxnChg>
        <pc:cxnChg chg="add del">
          <ac:chgData name="Leon L. Zhang" userId="S::leonz@uw.edu::fe0fd393-b0d3-4ba3-8de3-6593f0e703f5" providerId="AD" clId="Web-{5322B909-C30B-0A08-A78F-4853ABA09811}" dt="2020-04-13T18:33:37.737" v="246"/>
          <ac:cxnSpMkLst>
            <pc:docMk/>
            <pc:sldMk cId="3392593766" sldId="257"/>
            <ac:cxnSpMk id="62" creationId="{32480DC4-B130-4199-9480-5F394A77E346}"/>
          </ac:cxnSpMkLst>
        </pc:cxnChg>
        <pc:cxnChg chg="add del">
          <ac:chgData name="Leon L. Zhang" userId="S::leonz@uw.edu::fe0fd393-b0d3-4ba3-8de3-6593f0e703f5" providerId="AD" clId="Web-{5322B909-C30B-0A08-A78F-4853ABA09811}" dt="2020-04-13T18:33:37.737" v="242"/>
          <ac:cxnSpMkLst>
            <pc:docMk/>
            <pc:sldMk cId="3392593766" sldId="257"/>
            <ac:cxnSpMk id="70" creationId="{B6C980E7-65BE-4763-8216-EF149BC5B44F}"/>
          </ac:cxnSpMkLst>
        </pc:cxnChg>
        <pc:cxnChg chg="add del">
          <ac:chgData name="Leon L. Zhang" userId="S::leonz@uw.edu::fe0fd393-b0d3-4ba3-8de3-6593f0e703f5" providerId="AD" clId="Web-{5322B909-C30B-0A08-A78F-4853ABA09811}" dt="2020-04-13T18:33:37.737" v="241"/>
          <ac:cxnSpMkLst>
            <pc:docMk/>
            <pc:sldMk cId="3392593766" sldId="257"/>
            <ac:cxnSpMk id="72" creationId="{F047D0E4-AF99-4E89-AC7F-A0B335930D71}"/>
          </ac:cxnSpMkLst>
        </pc:cxnChg>
        <pc:cxnChg chg="add del">
          <ac:chgData name="Leon L. Zhang" userId="S::leonz@uw.edu::fe0fd393-b0d3-4ba3-8de3-6593f0e703f5" providerId="AD" clId="Web-{5322B909-C30B-0A08-A78F-4853ABA09811}" dt="2020-04-13T18:33:37.737" v="240"/>
          <ac:cxnSpMkLst>
            <pc:docMk/>
            <pc:sldMk cId="3392593766" sldId="257"/>
            <ac:cxnSpMk id="74" creationId="{36646D08-D0BA-4ED8-9670-10C8A0511F42}"/>
          </ac:cxnSpMkLst>
        </pc:cxnChg>
        <pc:cxnChg chg="add del">
          <ac:chgData name="Leon L. Zhang" userId="S::leonz@uw.edu::fe0fd393-b0d3-4ba3-8de3-6593f0e703f5" providerId="AD" clId="Web-{5322B909-C30B-0A08-A78F-4853ABA09811}" dt="2020-04-13T18:33:37.737" v="239"/>
          <ac:cxnSpMkLst>
            <pc:docMk/>
            <pc:sldMk cId="3392593766" sldId="257"/>
            <ac:cxnSpMk id="76" creationId="{D4FF8235-AD49-4E14-84C4-F0CF75378787}"/>
          </ac:cxnSpMkLst>
        </pc:cxnChg>
      </pc:sldChg>
      <pc:sldChg chg="addSp delSp modSp">
        <pc:chgData name="Leon L. Zhang" userId="S::leonz@uw.edu::fe0fd393-b0d3-4ba3-8de3-6593f0e703f5" providerId="AD" clId="Web-{5322B909-C30B-0A08-A78F-4853ABA09811}" dt="2020-04-13T18:29:34.346" v="141" actId="1076"/>
        <pc:sldMkLst>
          <pc:docMk/>
          <pc:sldMk cId="2410966650" sldId="258"/>
        </pc:sldMkLst>
        <pc:spChg chg="mod">
          <ac:chgData name="Leon L. Zhang" userId="S::leonz@uw.edu::fe0fd393-b0d3-4ba3-8de3-6593f0e703f5" providerId="AD" clId="Web-{5322B909-C30B-0A08-A78F-4853ABA09811}" dt="2020-04-13T18:25:24.220" v="0" actId="1076"/>
          <ac:spMkLst>
            <pc:docMk/>
            <pc:sldMk cId="2410966650" sldId="258"/>
            <ac:spMk id="7" creationId="{D7080FFE-45D2-4098-B5F2-8D48FA2BE5C2}"/>
          </ac:spMkLst>
        </pc:spChg>
        <pc:spChg chg="mod">
          <ac:chgData name="Leon L. Zhang" userId="S::leonz@uw.edu::fe0fd393-b0d3-4ba3-8de3-6593f0e703f5" providerId="AD" clId="Web-{5322B909-C30B-0A08-A78F-4853ABA09811}" dt="2020-04-13T18:25:24.236" v="1" actId="1076"/>
          <ac:spMkLst>
            <pc:docMk/>
            <pc:sldMk cId="2410966650" sldId="258"/>
            <ac:spMk id="9" creationId="{C6683905-D50E-4F0E-A366-CBD740BF7553}"/>
          </ac:spMkLst>
        </pc:spChg>
        <pc:spChg chg="mod">
          <ac:chgData name="Leon L. Zhang" userId="S::leonz@uw.edu::fe0fd393-b0d3-4ba3-8de3-6593f0e703f5" providerId="AD" clId="Web-{5322B909-C30B-0A08-A78F-4853ABA09811}" dt="2020-04-13T18:25:24.236" v="2" actId="1076"/>
          <ac:spMkLst>
            <pc:docMk/>
            <pc:sldMk cId="2410966650" sldId="258"/>
            <ac:spMk id="11" creationId="{8E57EDCD-3951-4C1F-A8EC-49E53462D844}"/>
          </ac:spMkLst>
        </pc:spChg>
        <pc:spChg chg="mod">
          <ac:chgData name="Leon L. Zhang" userId="S::leonz@uw.edu::fe0fd393-b0d3-4ba3-8de3-6593f0e703f5" providerId="AD" clId="Web-{5322B909-C30B-0A08-A78F-4853ABA09811}" dt="2020-04-13T18:25:24.252" v="3" actId="1076"/>
          <ac:spMkLst>
            <pc:docMk/>
            <pc:sldMk cId="2410966650" sldId="258"/>
            <ac:spMk id="13" creationId="{550EE0E3-699D-4EF5-BDAC-600E224DDBDD}"/>
          </ac:spMkLst>
        </pc:spChg>
        <pc:spChg chg="mod">
          <ac:chgData name="Leon L. Zhang" userId="S::leonz@uw.edu::fe0fd393-b0d3-4ba3-8de3-6593f0e703f5" providerId="AD" clId="Web-{5322B909-C30B-0A08-A78F-4853ABA09811}" dt="2020-04-13T18:25:24.252" v="4" actId="1076"/>
          <ac:spMkLst>
            <pc:docMk/>
            <pc:sldMk cId="2410966650" sldId="258"/>
            <ac:spMk id="15" creationId="{A7395C94-9725-4D88-8746-734EA2F53AF8}"/>
          </ac:spMkLst>
        </pc:spChg>
        <pc:spChg chg="add mod">
          <ac:chgData name="Leon L. Zhang" userId="S::leonz@uw.edu::fe0fd393-b0d3-4ba3-8de3-6593f0e703f5" providerId="AD" clId="Web-{5322B909-C30B-0A08-A78F-4853ABA09811}" dt="2020-04-13T18:25:33.814" v="36" actId="1076"/>
          <ac:spMkLst>
            <pc:docMk/>
            <pc:sldMk cId="2410966650" sldId="258"/>
            <ac:spMk id="20" creationId="{A496A081-6BB0-4C7A-A1D1-966811FE251B}"/>
          </ac:spMkLst>
        </pc:spChg>
        <pc:spChg chg="mod">
          <ac:chgData name="Leon L. Zhang" userId="S::leonz@uw.edu::fe0fd393-b0d3-4ba3-8de3-6593f0e703f5" providerId="AD" clId="Web-{5322B909-C30B-0A08-A78F-4853ABA09811}" dt="2020-04-13T18:25:24.267" v="8" actId="1076"/>
          <ac:spMkLst>
            <pc:docMk/>
            <pc:sldMk cId="2410966650" sldId="258"/>
            <ac:spMk id="23" creationId="{5D5A6307-7461-4F25-9C28-A72540454BD3}"/>
          </ac:spMkLst>
        </pc:spChg>
        <pc:spChg chg="mod">
          <ac:chgData name="Leon L. Zhang" userId="S::leonz@uw.edu::fe0fd393-b0d3-4ba3-8de3-6593f0e703f5" providerId="AD" clId="Web-{5322B909-C30B-0A08-A78F-4853ABA09811}" dt="2020-04-13T18:25:24.283" v="10" actId="1076"/>
          <ac:spMkLst>
            <pc:docMk/>
            <pc:sldMk cId="2410966650" sldId="258"/>
            <ac:spMk id="25" creationId="{133964B1-D548-46BD-9C9F-E5C2D799CB55}"/>
          </ac:spMkLst>
        </pc:spChg>
        <pc:spChg chg="add mod">
          <ac:chgData name="Leon L. Zhang" userId="S::leonz@uw.edu::fe0fd393-b0d3-4ba3-8de3-6593f0e703f5" providerId="AD" clId="Web-{5322B909-C30B-0A08-A78F-4853ABA09811}" dt="2020-04-13T18:27:37.861" v="129" actId="1076"/>
          <ac:spMkLst>
            <pc:docMk/>
            <pc:sldMk cId="2410966650" sldId="258"/>
            <ac:spMk id="26" creationId="{EA9E346F-ED50-4E51-922D-F17371592406}"/>
          </ac:spMkLst>
        </pc:spChg>
        <pc:spChg chg="mod">
          <ac:chgData name="Leon L. Zhang" userId="S::leonz@uw.edu::fe0fd393-b0d3-4ba3-8de3-6593f0e703f5" providerId="AD" clId="Web-{5322B909-C30B-0A08-A78F-4853ABA09811}" dt="2020-04-13T18:25:24.283" v="11" actId="1076"/>
          <ac:spMkLst>
            <pc:docMk/>
            <pc:sldMk cId="2410966650" sldId="258"/>
            <ac:spMk id="27" creationId="{3055B550-C078-4814-ABFC-DE4A3B63787E}"/>
          </ac:spMkLst>
        </pc:spChg>
        <pc:spChg chg="mod">
          <ac:chgData name="Leon L. Zhang" userId="S::leonz@uw.edu::fe0fd393-b0d3-4ba3-8de3-6593f0e703f5" providerId="AD" clId="Web-{5322B909-C30B-0A08-A78F-4853ABA09811}" dt="2020-04-13T18:25:24.299" v="12" actId="1076"/>
          <ac:spMkLst>
            <pc:docMk/>
            <pc:sldMk cId="2410966650" sldId="258"/>
            <ac:spMk id="28" creationId="{C04B3AC7-5401-4B4C-9A96-9CF9AFC60105}"/>
          </ac:spMkLst>
        </pc:spChg>
        <pc:spChg chg="add mod">
          <ac:chgData name="Leon L. Zhang" userId="S::leonz@uw.edu::fe0fd393-b0d3-4ba3-8de3-6593f0e703f5" providerId="AD" clId="Web-{5322B909-C30B-0A08-A78F-4853ABA09811}" dt="2020-04-13T18:25:33.845" v="38" actId="1076"/>
          <ac:spMkLst>
            <pc:docMk/>
            <pc:sldMk cId="2410966650" sldId="258"/>
            <ac:spMk id="30" creationId="{E0755970-31E4-4FD7-91A2-3F7209608C71}"/>
          </ac:spMkLst>
        </pc:spChg>
        <pc:spChg chg="add mod">
          <ac:chgData name="Leon L. Zhang" userId="S::leonz@uw.edu::fe0fd393-b0d3-4ba3-8de3-6593f0e703f5" providerId="AD" clId="Web-{5322B909-C30B-0A08-A78F-4853ABA09811}" dt="2020-04-13T18:29:19.987" v="134" actId="20577"/>
          <ac:spMkLst>
            <pc:docMk/>
            <pc:sldMk cId="2410966650" sldId="258"/>
            <ac:spMk id="34" creationId="{94F75378-234B-4F24-B8AD-C30F6B2C3830}"/>
          </ac:spMkLst>
        </pc:spChg>
        <pc:spChg chg="add del mod">
          <ac:chgData name="Leon L. Zhang" userId="S::leonz@uw.edu::fe0fd393-b0d3-4ba3-8de3-6593f0e703f5" providerId="AD" clId="Web-{5322B909-C30B-0A08-A78F-4853ABA09811}" dt="2020-04-13T18:29:29.643" v="140"/>
          <ac:spMkLst>
            <pc:docMk/>
            <pc:sldMk cId="2410966650" sldId="258"/>
            <ac:spMk id="35" creationId="{CD8297DA-1C16-4340-91CC-E9D6BBCB9B48}"/>
          </ac:spMkLst>
        </pc:spChg>
        <pc:spChg chg="mod">
          <ac:chgData name="Leon L. Zhang" userId="S::leonz@uw.edu::fe0fd393-b0d3-4ba3-8de3-6593f0e703f5" providerId="AD" clId="Web-{5322B909-C30B-0A08-A78F-4853ABA09811}" dt="2020-04-13T18:25:24.314" v="17" actId="1076"/>
          <ac:spMkLst>
            <pc:docMk/>
            <pc:sldMk cId="2410966650" sldId="258"/>
            <ac:spMk id="36" creationId="{7B6D754D-4CA4-46B8-8878-E697ED2FF149}"/>
          </ac:spMkLst>
        </pc:spChg>
        <pc:spChg chg="add del mod">
          <ac:chgData name="Leon L. Zhang" userId="S::leonz@uw.edu::fe0fd393-b0d3-4ba3-8de3-6593f0e703f5" providerId="AD" clId="Web-{5322B909-C30B-0A08-A78F-4853ABA09811}" dt="2020-04-13T18:26:39.564" v="54"/>
          <ac:spMkLst>
            <pc:docMk/>
            <pc:sldMk cId="2410966650" sldId="258"/>
            <ac:spMk id="40" creationId="{10DBCBF4-6531-4B5F-83C1-2A99266A6063}"/>
          </ac:spMkLst>
        </pc:spChg>
        <pc:spChg chg="add del mod">
          <ac:chgData name="Leon L. Zhang" userId="S::leonz@uw.edu::fe0fd393-b0d3-4ba3-8de3-6593f0e703f5" providerId="AD" clId="Web-{5322B909-C30B-0A08-A78F-4853ABA09811}" dt="2020-04-13T18:29:24.987" v="137"/>
          <ac:spMkLst>
            <pc:docMk/>
            <pc:sldMk cId="2410966650" sldId="258"/>
            <ac:spMk id="42" creationId="{B09C9B56-E221-497B-82AF-B012C93C64D1}"/>
          </ac:spMkLst>
        </pc:spChg>
        <pc:spChg chg="add del mod">
          <ac:chgData name="Leon L. Zhang" userId="S::leonz@uw.edu::fe0fd393-b0d3-4ba3-8de3-6593f0e703f5" providerId="AD" clId="Web-{5322B909-C30B-0A08-A78F-4853ABA09811}" dt="2020-04-13T18:29:26.830" v="138"/>
          <ac:spMkLst>
            <pc:docMk/>
            <pc:sldMk cId="2410966650" sldId="258"/>
            <ac:spMk id="43" creationId="{64F8BCB7-A343-4CDC-9EBA-7F76E9AE40A9}"/>
          </ac:spMkLst>
        </pc:spChg>
        <pc:spChg chg="add mod">
          <ac:chgData name="Leon L. Zhang" userId="S::leonz@uw.edu::fe0fd393-b0d3-4ba3-8de3-6593f0e703f5" providerId="AD" clId="Web-{5322B909-C30B-0A08-A78F-4853ABA09811}" dt="2020-04-13T18:29:34.346" v="141" actId="1076"/>
          <ac:spMkLst>
            <pc:docMk/>
            <pc:sldMk cId="2410966650" sldId="258"/>
            <ac:spMk id="44" creationId="{30724801-24AB-4E1C-99FF-B8871606ADB9}"/>
          </ac:spMkLst>
        </pc:spChg>
        <pc:spChg chg="add mod">
          <ac:chgData name="Leon L. Zhang" userId="S::leonz@uw.edu::fe0fd393-b0d3-4ba3-8de3-6593f0e703f5" providerId="AD" clId="Web-{5322B909-C30B-0A08-A78F-4853ABA09811}" dt="2020-04-13T18:27:01.814" v="79" actId="1076"/>
          <ac:spMkLst>
            <pc:docMk/>
            <pc:sldMk cId="2410966650" sldId="258"/>
            <ac:spMk id="49" creationId="{6051FC22-6899-40E3-B8EA-7A41B3F2164E}"/>
          </ac:spMkLst>
        </pc:spChg>
        <pc:cxnChg chg="mod">
          <ac:chgData name="Leon L. Zhang" userId="S::leonz@uw.edu::fe0fd393-b0d3-4ba3-8de3-6593f0e703f5" providerId="AD" clId="Web-{5322B909-C30B-0A08-A78F-4853ABA09811}" dt="2020-04-13T18:25:24.252" v="5" actId="1076"/>
          <ac:cxnSpMkLst>
            <pc:docMk/>
            <pc:sldMk cId="2410966650" sldId="258"/>
            <ac:cxnSpMk id="19" creationId="{D0082D8F-3068-49F0-80B2-D5A77E15AA01}"/>
          </ac:cxnSpMkLst>
        </pc:cxnChg>
        <pc:cxnChg chg="mod">
          <ac:chgData name="Leon L. Zhang" userId="S::leonz@uw.edu::fe0fd393-b0d3-4ba3-8de3-6593f0e703f5" providerId="AD" clId="Web-{5322B909-C30B-0A08-A78F-4853ABA09811}" dt="2020-04-13T18:25:24.267" v="6" actId="1076"/>
          <ac:cxnSpMkLst>
            <pc:docMk/>
            <pc:sldMk cId="2410966650" sldId="258"/>
            <ac:cxnSpMk id="21" creationId="{318BCFCB-D69F-404E-9DF4-63EE78D60BE0}"/>
          </ac:cxnSpMkLst>
        </pc:cxnChg>
        <pc:cxnChg chg="mod">
          <ac:chgData name="Leon L. Zhang" userId="S::leonz@uw.edu::fe0fd393-b0d3-4ba3-8de3-6593f0e703f5" providerId="AD" clId="Web-{5322B909-C30B-0A08-A78F-4853ABA09811}" dt="2020-04-13T18:25:24.267" v="7" actId="1076"/>
          <ac:cxnSpMkLst>
            <pc:docMk/>
            <pc:sldMk cId="2410966650" sldId="258"/>
            <ac:cxnSpMk id="22" creationId="{291E9846-DAB1-43E9-BE70-5DD1C3D979F9}"/>
          </ac:cxnSpMkLst>
        </pc:cxnChg>
        <pc:cxnChg chg="mod">
          <ac:chgData name="Leon L. Zhang" userId="S::leonz@uw.edu::fe0fd393-b0d3-4ba3-8de3-6593f0e703f5" providerId="AD" clId="Web-{5322B909-C30B-0A08-A78F-4853ABA09811}" dt="2020-04-13T18:25:24.283" v="9" actId="1076"/>
          <ac:cxnSpMkLst>
            <pc:docMk/>
            <pc:sldMk cId="2410966650" sldId="258"/>
            <ac:cxnSpMk id="24" creationId="{74562275-3D9D-445E-AD90-A034EC9B0C6E}"/>
          </ac:cxnSpMkLst>
        </pc:cxnChg>
        <pc:cxnChg chg="mod">
          <ac:chgData name="Leon L. Zhang" userId="S::leonz@uw.edu::fe0fd393-b0d3-4ba3-8de3-6593f0e703f5" providerId="AD" clId="Web-{5322B909-C30B-0A08-A78F-4853ABA09811}" dt="2020-04-13T18:25:24.299" v="13" actId="1076"/>
          <ac:cxnSpMkLst>
            <pc:docMk/>
            <pc:sldMk cId="2410966650" sldId="258"/>
            <ac:cxnSpMk id="29" creationId="{68093233-CBDD-425F-B36C-77CAB48F959D}"/>
          </ac:cxnSpMkLst>
        </pc:cxnChg>
        <pc:cxnChg chg="mod">
          <ac:chgData name="Leon L. Zhang" userId="S::leonz@uw.edu::fe0fd393-b0d3-4ba3-8de3-6593f0e703f5" providerId="AD" clId="Web-{5322B909-C30B-0A08-A78F-4853ABA09811}" dt="2020-04-13T18:25:24.299" v="14" actId="1076"/>
          <ac:cxnSpMkLst>
            <pc:docMk/>
            <pc:sldMk cId="2410966650" sldId="258"/>
            <ac:cxnSpMk id="31" creationId="{F4C01C6C-16FB-425E-A0E9-F6BC43F50882}"/>
          </ac:cxnSpMkLst>
        </pc:cxnChg>
        <pc:cxnChg chg="mod">
          <ac:chgData name="Leon L. Zhang" userId="S::leonz@uw.edu::fe0fd393-b0d3-4ba3-8de3-6593f0e703f5" providerId="AD" clId="Web-{5322B909-C30B-0A08-A78F-4853ABA09811}" dt="2020-04-13T18:25:24.314" v="15" actId="1076"/>
          <ac:cxnSpMkLst>
            <pc:docMk/>
            <pc:sldMk cId="2410966650" sldId="258"/>
            <ac:cxnSpMk id="32" creationId="{4A14BB41-3083-4754-A00C-DF18EFAA2B68}"/>
          </ac:cxnSpMkLst>
        </pc:cxnChg>
        <pc:cxnChg chg="mod">
          <ac:chgData name="Leon L. Zhang" userId="S::leonz@uw.edu::fe0fd393-b0d3-4ba3-8de3-6593f0e703f5" providerId="AD" clId="Web-{5322B909-C30B-0A08-A78F-4853ABA09811}" dt="2020-04-13T18:25:24.314" v="16" actId="1076"/>
          <ac:cxnSpMkLst>
            <pc:docMk/>
            <pc:sldMk cId="2410966650" sldId="258"/>
            <ac:cxnSpMk id="33" creationId="{7B0199F5-7017-4F39-8815-0E2AB7210CD3}"/>
          </ac:cxnSpMkLst>
        </pc:cxnChg>
        <pc:cxnChg chg="add mod">
          <ac:chgData name="Leon L. Zhang" userId="S::leonz@uw.edu::fe0fd393-b0d3-4ba3-8de3-6593f0e703f5" providerId="AD" clId="Web-{5322B909-C30B-0A08-A78F-4853ABA09811}" dt="2020-04-13T18:25:33.877" v="41" actId="1076"/>
          <ac:cxnSpMkLst>
            <pc:docMk/>
            <pc:sldMk cId="2410966650" sldId="258"/>
            <ac:cxnSpMk id="37" creationId="{651DEEA2-A78D-41B1-B910-E2ABBBE17985}"/>
          </ac:cxnSpMkLst>
        </pc:cxnChg>
        <pc:cxnChg chg="add mod">
          <ac:chgData name="Leon L. Zhang" userId="S::leonz@uw.edu::fe0fd393-b0d3-4ba3-8de3-6593f0e703f5" providerId="AD" clId="Web-{5322B909-C30B-0A08-A78F-4853ABA09811}" dt="2020-04-13T18:25:33.892" v="42" actId="1076"/>
          <ac:cxnSpMkLst>
            <pc:docMk/>
            <pc:sldMk cId="2410966650" sldId="258"/>
            <ac:cxnSpMk id="38" creationId="{C43BFB82-9950-4755-85F2-3DD550B12768}"/>
          </ac:cxnSpMkLst>
        </pc:cxnChg>
        <pc:cxnChg chg="add del mod">
          <ac:chgData name="Leon L. Zhang" userId="S::leonz@uw.edu::fe0fd393-b0d3-4ba3-8de3-6593f0e703f5" providerId="AD" clId="Web-{5322B909-C30B-0A08-A78F-4853ABA09811}" dt="2020-04-13T18:26:40.502" v="55"/>
          <ac:cxnSpMkLst>
            <pc:docMk/>
            <pc:sldMk cId="2410966650" sldId="258"/>
            <ac:cxnSpMk id="39" creationId="{8C45CAA4-CD7B-4848-8C02-1AE9E4FD566E}"/>
          </ac:cxnSpMkLst>
        </pc:cxnChg>
        <pc:cxnChg chg="add mod">
          <ac:chgData name="Leon L. Zhang" userId="S::leonz@uw.edu::fe0fd393-b0d3-4ba3-8de3-6593f0e703f5" providerId="AD" clId="Web-{5322B909-C30B-0A08-A78F-4853ABA09811}" dt="2020-04-13T18:25:33.908" v="45" actId="1076"/>
          <ac:cxnSpMkLst>
            <pc:docMk/>
            <pc:sldMk cId="2410966650" sldId="258"/>
            <ac:cxnSpMk id="41" creationId="{69C31EB9-FB55-48F4-8B50-5BAE075D886E}"/>
          </ac:cxnSpMkLst>
        </pc:cxnChg>
        <pc:cxnChg chg="add del mod">
          <ac:chgData name="Leon L. Zhang" userId="S::leonz@uw.edu::fe0fd393-b0d3-4ba3-8de3-6593f0e703f5" providerId="AD" clId="Web-{5322B909-C30B-0A08-A78F-4853ABA09811}" dt="2020-04-13T18:29:28.002" v="139"/>
          <ac:cxnSpMkLst>
            <pc:docMk/>
            <pc:sldMk cId="2410966650" sldId="258"/>
            <ac:cxnSpMk id="45" creationId="{9D67DA17-7BE9-4A2F-B6AB-F8CC132E75F0}"/>
          </ac:cxnSpMkLst>
        </pc:cxnChg>
        <pc:cxnChg chg="add mod">
          <ac:chgData name="Leon L. Zhang" userId="S::leonz@uw.edu::fe0fd393-b0d3-4ba3-8de3-6593f0e703f5" providerId="AD" clId="Web-{5322B909-C30B-0A08-A78F-4853ABA09811}" dt="2020-04-13T18:25:33.970" v="50" actId="1076"/>
          <ac:cxnSpMkLst>
            <pc:docMk/>
            <pc:sldMk cId="2410966650" sldId="258"/>
            <ac:cxnSpMk id="46" creationId="{370162EF-C19A-4EF6-AF61-44F883FD47BA}"/>
          </ac:cxnSpMkLst>
        </pc:cxnChg>
        <pc:cxnChg chg="add mod">
          <ac:chgData name="Leon L. Zhang" userId="S::leonz@uw.edu::fe0fd393-b0d3-4ba3-8de3-6593f0e703f5" providerId="AD" clId="Web-{5322B909-C30B-0A08-A78F-4853ABA09811}" dt="2020-04-13T18:25:33.986" v="51" actId="1076"/>
          <ac:cxnSpMkLst>
            <pc:docMk/>
            <pc:sldMk cId="2410966650" sldId="258"/>
            <ac:cxnSpMk id="47" creationId="{9D252E67-1D76-4D49-B60C-E50E8EDFF7A0}"/>
          </ac:cxnSpMkLst>
        </pc:cxnChg>
        <pc:cxnChg chg="add mod">
          <ac:chgData name="Leon L. Zhang" userId="S::leonz@uw.edu::fe0fd393-b0d3-4ba3-8de3-6593f0e703f5" providerId="AD" clId="Web-{5322B909-C30B-0A08-A78F-4853ABA09811}" dt="2020-04-13T18:25:34.002" v="52" actId="1076"/>
          <ac:cxnSpMkLst>
            <pc:docMk/>
            <pc:sldMk cId="2410966650" sldId="258"/>
            <ac:cxnSpMk id="48" creationId="{1CDD6FDA-3BD3-407C-AAE9-AD0F9882931A}"/>
          </ac:cxnSpMkLst>
        </pc:cxnChg>
      </pc:sldChg>
    </pc:docChg>
  </pc:docChgLst>
  <pc:docChgLst>
    <pc:chgData name="Leon L. Zhang" userId="S::leonz@uw.edu::fe0fd393-b0d3-4ba3-8de3-6593f0e703f5" providerId="AD" clId="Web-{B32241D5-36CB-A166-D025-3563B70A9F9D}"/>
    <pc:docChg chg="modSld">
      <pc:chgData name="Leon L. Zhang" userId="S::leonz@uw.edu::fe0fd393-b0d3-4ba3-8de3-6593f0e703f5" providerId="AD" clId="Web-{B32241D5-36CB-A166-D025-3563B70A9F9D}" dt="2020-04-13T18:50:21.929" v="18"/>
      <pc:docMkLst>
        <pc:docMk/>
      </pc:docMkLst>
      <pc:sldChg chg="addSp delSp modSp">
        <pc:chgData name="Leon L. Zhang" userId="S::leonz@uw.edu::fe0fd393-b0d3-4ba3-8de3-6593f0e703f5" providerId="AD" clId="Web-{B32241D5-36CB-A166-D025-3563B70A9F9D}" dt="2020-04-13T18:50:21.929" v="18"/>
        <pc:sldMkLst>
          <pc:docMk/>
          <pc:sldMk cId="3392593766" sldId="257"/>
        </pc:sldMkLst>
        <pc:spChg chg="add mod">
          <ac:chgData name="Leon L. Zhang" userId="S::leonz@uw.edu::fe0fd393-b0d3-4ba3-8de3-6593f0e703f5" providerId="AD" clId="Web-{B32241D5-36CB-A166-D025-3563B70A9F9D}" dt="2020-04-13T18:50:20.101" v="17" actId="1076"/>
          <ac:spMkLst>
            <pc:docMk/>
            <pc:sldMk cId="3392593766" sldId="257"/>
            <ac:spMk id="11" creationId="{C383066B-E21E-4211-B666-5350722179F9}"/>
          </ac:spMkLst>
        </pc:spChg>
        <pc:spChg chg="del mod">
          <ac:chgData name="Leon L. Zhang" userId="S::leonz@uw.edu::fe0fd393-b0d3-4ba3-8de3-6593f0e703f5" providerId="AD" clId="Web-{B32241D5-36CB-A166-D025-3563B70A9F9D}" dt="2020-04-13T18:50:21.929" v="18"/>
          <ac:spMkLst>
            <pc:docMk/>
            <pc:sldMk cId="3392593766" sldId="257"/>
            <ac:spMk id="81" creationId="{4F8408A7-A284-421D-BD61-39EA8941BFCA}"/>
          </ac:spMkLst>
        </pc:spChg>
        <pc:picChg chg="del">
          <ac:chgData name="Leon L. Zhang" userId="S::leonz@uw.edu::fe0fd393-b0d3-4ba3-8de3-6593f0e703f5" providerId="AD" clId="Web-{B32241D5-36CB-A166-D025-3563B70A9F9D}" dt="2020-04-13T18:47:54.613" v="0"/>
          <ac:picMkLst>
            <pc:docMk/>
            <pc:sldMk cId="3392593766" sldId="257"/>
            <ac:picMk id="2" creationId="{B65845ED-A3AD-4A2D-966E-1EB6637688B7}"/>
          </ac:picMkLst>
        </pc:picChg>
        <pc:picChg chg="add mod">
          <ac:chgData name="Leon L. Zhang" userId="S::leonz@uw.edu::fe0fd393-b0d3-4ba3-8de3-6593f0e703f5" providerId="AD" clId="Web-{B32241D5-36CB-A166-D025-3563B70A9F9D}" dt="2020-04-13T18:48:47.989" v="13" actId="1076"/>
          <ac:picMkLst>
            <pc:docMk/>
            <pc:sldMk cId="3392593766" sldId="257"/>
            <ac:picMk id="3" creationId="{16056ADB-7495-4624-B9D2-2886A0864491}"/>
          </ac:picMkLst>
        </pc:picChg>
      </pc:sldChg>
      <pc:sldChg chg="modSp">
        <pc:chgData name="Leon L. Zhang" userId="S::leonz@uw.edu::fe0fd393-b0d3-4ba3-8de3-6593f0e703f5" providerId="AD" clId="Web-{B32241D5-36CB-A166-D025-3563B70A9F9D}" dt="2020-04-13T18:48:01.253" v="5" actId="20577"/>
        <pc:sldMkLst>
          <pc:docMk/>
          <pc:sldMk cId="2410966650" sldId="258"/>
        </pc:sldMkLst>
        <pc:spChg chg="mod">
          <ac:chgData name="Leon L. Zhang" userId="S::leonz@uw.edu::fe0fd393-b0d3-4ba3-8de3-6593f0e703f5" providerId="AD" clId="Web-{B32241D5-36CB-A166-D025-3563B70A9F9D}" dt="2020-04-13T18:48:01.253" v="5" actId="20577"/>
          <ac:spMkLst>
            <pc:docMk/>
            <pc:sldMk cId="2410966650" sldId="258"/>
            <ac:spMk id="34" creationId="{94F75378-234B-4F24-B8AD-C30F6B2C3830}"/>
          </ac:spMkLst>
        </pc:spChg>
      </pc:sldChg>
    </pc:docChg>
  </pc:docChgLst>
  <pc:docChgLst>
    <pc:chgData name="Zheng Shi" userId="12096a99-689a-45d5-beac-02edfc6f5d59" providerId="ADAL" clId="{6B82E854-5965-4F8E-A2A2-5B7A819FC12B}"/>
    <pc:docChg chg="custSel addSld modSld">
      <pc:chgData name="Zheng Shi" userId="12096a99-689a-45d5-beac-02edfc6f5d59" providerId="ADAL" clId="{6B82E854-5965-4F8E-A2A2-5B7A819FC12B}" dt="2020-04-08T19:31:42.415" v="149" actId="1076"/>
      <pc:docMkLst>
        <pc:docMk/>
      </pc:docMkLst>
      <pc:sldChg chg="addSp modSp mod">
        <pc:chgData name="Zheng Shi" userId="12096a99-689a-45d5-beac-02edfc6f5d59" providerId="ADAL" clId="{6B82E854-5965-4F8E-A2A2-5B7A819FC12B}" dt="2020-04-08T19:31:42.415" v="149" actId="1076"/>
        <pc:sldMkLst>
          <pc:docMk/>
          <pc:sldMk cId="109857222" sldId="256"/>
        </pc:sldMkLst>
        <pc:spChg chg="add mod">
          <ac:chgData name="Zheng Shi" userId="12096a99-689a-45d5-beac-02edfc6f5d59" providerId="ADAL" clId="{6B82E854-5965-4F8E-A2A2-5B7A819FC12B}" dt="2020-04-08T19:30:18.451" v="133" actId="1076"/>
          <ac:spMkLst>
            <pc:docMk/>
            <pc:sldMk cId="109857222" sldId="256"/>
            <ac:spMk id="15" creationId="{8B8DBA38-578B-4136-8D3A-31905BD56F61}"/>
          </ac:spMkLst>
        </pc:spChg>
        <pc:spChg chg="add mod">
          <ac:chgData name="Zheng Shi" userId="12096a99-689a-45d5-beac-02edfc6f5d59" providerId="ADAL" clId="{6B82E854-5965-4F8E-A2A2-5B7A819FC12B}" dt="2020-04-08T19:31:00.470" v="140" actId="14100"/>
          <ac:spMkLst>
            <pc:docMk/>
            <pc:sldMk cId="109857222" sldId="256"/>
            <ac:spMk id="16" creationId="{BD4FE613-2422-4338-BDBE-A4961E00A057}"/>
          </ac:spMkLst>
        </pc:spChg>
        <pc:spChg chg="add mod">
          <ac:chgData name="Zheng Shi" userId="12096a99-689a-45d5-beac-02edfc6f5d59" providerId="ADAL" clId="{6B82E854-5965-4F8E-A2A2-5B7A819FC12B}" dt="2020-04-08T19:29:10.852" v="124" actId="1076"/>
          <ac:spMkLst>
            <pc:docMk/>
            <pc:sldMk cId="109857222" sldId="256"/>
            <ac:spMk id="17" creationId="{58607553-0C7A-46F2-89CE-E2770954687C}"/>
          </ac:spMkLst>
        </pc:spChg>
        <pc:spChg chg="add mod">
          <ac:chgData name="Zheng Shi" userId="12096a99-689a-45d5-beac-02edfc6f5d59" providerId="ADAL" clId="{6B82E854-5965-4F8E-A2A2-5B7A819FC12B}" dt="2020-04-08T19:31:07.040" v="142" actId="1076"/>
          <ac:spMkLst>
            <pc:docMk/>
            <pc:sldMk cId="109857222" sldId="256"/>
            <ac:spMk id="18" creationId="{3EC59FBC-E6E0-444B-B143-3E47E8A98C15}"/>
          </ac:spMkLst>
        </pc:spChg>
        <pc:spChg chg="add mod">
          <ac:chgData name="Zheng Shi" userId="12096a99-689a-45d5-beac-02edfc6f5d59" providerId="ADAL" clId="{6B82E854-5965-4F8E-A2A2-5B7A819FC12B}" dt="2020-04-08T19:31:24.107" v="145" actId="1076"/>
          <ac:spMkLst>
            <pc:docMk/>
            <pc:sldMk cId="109857222" sldId="256"/>
            <ac:spMk id="19" creationId="{06B2A79B-40C1-469A-ABE0-663F194E1028}"/>
          </ac:spMkLst>
        </pc:spChg>
        <pc:spChg chg="add mod">
          <ac:chgData name="Zheng Shi" userId="12096a99-689a-45d5-beac-02edfc6f5d59" providerId="ADAL" clId="{6B82E854-5965-4F8E-A2A2-5B7A819FC12B}" dt="2020-04-08T19:31:42.415" v="149" actId="1076"/>
          <ac:spMkLst>
            <pc:docMk/>
            <pc:sldMk cId="109857222" sldId="256"/>
            <ac:spMk id="20" creationId="{9E280551-3F62-4A82-815E-5C659CAF2040}"/>
          </ac:spMkLst>
        </pc:spChg>
        <pc:spChg chg="add mod">
          <ac:chgData name="Zheng Shi" userId="12096a99-689a-45d5-beac-02edfc6f5d59" providerId="ADAL" clId="{6B82E854-5965-4F8E-A2A2-5B7A819FC12B}" dt="2020-04-08T19:31:38.777" v="148" actId="1076"/>
          <ac:spMkLst>
            <pc:docMk/>
            <pc:sldMk cId="109857222" sldId="256"/>
            <ac:spMk id="26" creationId="{C3605E1A-2D18-49CF-8941-73C678913588}"/>
          </ac:spMkLst>
        </pc:spChg>
        <pc:spChg chg="add mod">
          <ac:chgData name="Zheng Shi" userId="12096a99-689a-45d5-beac-02edfc6f5d59" providerId="ADAL" clId="{6B82E854-5965-4F8E-A2A2-5B7A819FC12B}" dt="2020-04-08T19:31:17.884" v="144" actId="1076"/>
          <ac:spMkLst>
            <pc:docMk/>
            <pc:sldMk cId="109857222" sldId="256"/>
            <ac:spMk id="28" creationId="{18488463-D01C-4421-8A62-3166336134EA}"/>
          </ac:spMkLst>
        </pc:spChg>
        <pc:spChg chg="add mod">
          <ac:chgData name="Zheng Shi" userId="12096a99-689a-45d5-beac-02edfc6f5d59" providerId="ADAL" clId="{6B82E854-5965-4F8E-A2A2-5B7A819FC12B}" dt="2020-04-08T19:28:59.172" v="123" actId="14100"/>
          <ac:spMkLst>
            <pc:docMk/>
            <pc:sldMk cId="109857222" sldId="256"/>
            <ac:spMk id="29" creationId="{C915895B-14C8-49B8-A293-F13CBD772638}"/>
          </ac:spMkLst>
        </pc:spChg>
        <pc:spChg chg="add mod">
          <ac:chgData name="Zheng Shi" userId="12096a99-689a-45d5-beac-02edfc6f5d59" providerId="ADAL" clId="{6B82E854-5965-4F8E-A2A2-5B7A819FC12B}" dt="2020-04-08T19:30:57.713" v="139" actId="1076"/>
          <ac:spMkLst>
            <pc:docMk/>
            <pc:sldMk cId="109857222" sldId="256"/>
            <ac:spMk id="30" creationId="{02C06F60-D88F-4BA3-B3C6-A09FB2543C49}"/>
          </ac:spMkLst>
        </pc:spChg>
        <pc:cxnChg chg="add mod">
          <ac:chgData name="Zheng Shi" userId="12096a99-689a-45d5-beac-02edfc6f5d59" providerId="ADAL" clId="{6B82E854-5965-4F8E-A2A2-5B7A819FC12B}" dt="2020-04-08T19:31:03.247" v="141" actId="1076"/>
          <ac:cxnSpMkLst>
            <pc:docMk/>
            <pc:sldMk cId="109857222" sldId="256"/>
            <ac:cxnSpMk id="21" creationId="{C4ED61DC-C8C3-4078-A4B6-F75EC6DD482D}"/>
          </ac:cxnSpMkLst>
        </pc:cxnChg>
        <pc:cxnChg chg="add mod">
          <ac:chgData name="Zheng Shi" userId="12096a99-689a-45d5-beac-02edfc6f5d59" providerId="ADAL" clId="{6B82E854-5965-4F8E-A2A2-5B7A819FC12B}" dt="2020-04-08T19:31:28.853" v="146" actId="1076"/>
          <ac:cxnSpMkLst>
            <pc:docMk/>
            <pc:sldMk cId="109857222" sldId="256"/>
            <ac:cxnSpMk id="22" creationId="{F36063A8-8C36-4DB5-A547-B2C5B6C5297A}"/>
          </ac:cxnSpMkLst>
        </pc:cxnChg>
        <pc:cxnChg chg="add mod">
          <ac:chgData name="Zheng Shi" userId="12096a99-689a-45d5-beac-02edfc6f5d59" providerId="ADAL" clId="{6B82E854-5965-4F8E-A2A2-5B7A819FC12B}" dt="2020-04-08T19:26:36.955" v="85" actId="1076"/>
          <ac:cxnSpMkLst>
            <pc:docMk/>
            <pc:sldMk cId="109857222" sldId="256"/>
            <ac:cxnSpMk id="23" creationId="{1BCBAAEA-8B72-4A32-8C2B-8D799056C8BD}"/>
          </ac:cxnSpMkLst>
        </pc:cxnChg>
        <pc:cxnChg chg="add mod">
          <ac:chgData name="Zheng Shi" userId="12096a99-689a-45d5-beac-02edfc6f5d59" providerId="ADAL" clId="{6B82E854-5965-4F8E-A2A2-5B7A819FC12B}" dt="2020-04-08T19:31:13.090" v="143" actId="1076"/>
          <ac:cxnSpMkLst>
            <pc:docMk/>
            <pc:sldMk cId="109857222" sldId="256"/>
            <ac:cxnSpMk id="24" creationId="{3E08A1C7-62D7-4685-A6A5-B119E776E37C}"/>
          </ac:cxnSpMkLst>
        </pc:cxnChg>
        <pc:cxnChg chg="add mod">
          <ac:chgData name="Zheng Shi" userId="12096a99-689a-45d5-beac-02edfc6f5d59" providerId="ADAL" clId="{6B82E854-5965-4F8E-A2A2-5B7A819FC12B}" dt="2020-04-08T19:31:32.133" v="147" actId="1076"/>
          <ac:cxnSpMkLst>
            <pc:docMk/>
            <pc:sldMk cId="109857222" sldId="256"/>
            <ac:cxnSpMk id="25" creationId="{E32C4ABB-63D6-428B-ACBF-3ADBC34DBFD8}"/>
          </ac:cxnSpMkLst>
        </pc:cxnChg>
        <pc:cxnChg chg="add mod">
          <ac:chgData name="Zheng Shi" userId="12096a99-689a-45d5-beac-02edfc6f5d59" providerId="ADAL" clId="{6B82E854-5965-4F8E-A2A2-5B7A819FC12B}" dt="2020-04-08T19:30:35.784" v="134" actId="14100"/>
          <ac:cxnSpMkLst>
            <pc:docMk/>
            <pc:sldMk cId="109857222" sldId="256"/>
            <ac:cxnSpMk id="31" creationId="{94779977-93B3-4E06-93FE-D8D8E0C5588F}"/>
          </ac:cxnSpMkLst>
        </pc:cxnChg>
      </pc:sldChg>
      <pc:sldChg chg="addSp delSp modSp add mod">
        <pc:chgData name="Zheng Shi" userId="12096a99-689a-45d5-beac-02edfc6f5d59" providerId="ADAL" clId="{6B82E854-5965-4F8E-A2A2-5B7A819FC12B}" dt="2020-04-08T19:25:45.371" v="82" actId="14100"/>
        <pc:sldMkLst>
          <pc:docMk/>
          <pc:sldMk cId="3392593766" sldId="257"/>
        </pc:sldMkLst>
        <pc:spChg chg="del">
          <ac:chgData name="Zheng Shi" userId="12096a99-689a-45d5-beac-02edfc6f5d59" providerId="ADAL" clId="{6B82E854-5965-4F8E-A2A2-5B7A819FC12B}" dt="2020-04-08T19:23:15.513" v="1" actId="478"/>
          <ac:spMkLst>
            <pc:docMk/>
            <pc:sldMk cId="3392593766" sldId="257"/>
            <ac:spMk id="2" creationId="{711E0B83-ED31-44E1-81C6-0FAFD6D0BE55}"/>
          </ac:spMkLst>
        </pc:spChg>
        <pc:spChg chg="del mod">
          <ac:chgData name="Zheng Shi" userId="12096a99-689a-45d5-beac-02edfc6f5d59" providerId="ADAL" clId="{6B82E854-5965-4F8E-A2A2-5B7A819FC12B}" dt="2020-04-08T19:23:38.559" v="4" actId="478"/>
          <ac:spMkLst>
            <pc:docMk/>
            <pc:sldMk cId="3392593766" sldId="257"/>
            <ac:spMk id="3" creationId="{2D600B7D-BABF-4CB6-ABAE-C29843E718D4}"/>
          </ac:spMkLst>
        </pc:spChg>
        <pc:spChg chg="add mod">
          <ac:chgData name="Zheng Shi" userId="12096a99-689a-45d5-beac-02edfc6f5d59" providerId="ADAL" clId="{6B82E854-5965-4F8E-A2A2-5B7A819FC12B}" dt="2020-04-08T19:23:48.251" v="10" actId="14100"/>
          <ac:spMkLst>
            <pc:docMk/>
            <pc:sldMk cId="3392593766" sldId="257"/>
            <ac:spMk id="4" creationId="{1989CA05-236E-4451-832A-4C3F9CD5215E}"/>
          </ac:spMkLst>
        </pc:spChg>
        <pc:spChg chg="add">
          <ac:chgData name="Zheng Shi" userId="12096a99-689a-45d5-beac-02edfc6f5d59" providerId="ADAL" clId="{6B82E854-5965-4F8E-A2A2-5B7A819FC12B}" dt="2020-04-08T19:23:32.760" v="3"/>
          <ac:spMkLst>
            <pc:docMk/>
            <pc:sldMk cId="3392593766" sldId="257"/>
            <ac:spMk id="5" creationId="{734A21AD-DABE-4565-A9EA-A2388AE2C66E}"/>
          </ac:spMkLst>
        </pc:spChg>
        <pc:spChg chg="add mod">
          <ac:chgData name="Zheng Shi" userId="12096a99-689a-45d5-beac-02edfc6f5d59" providerId="ADAL" clId="{6B82E854-5965-4F8E-A2A2-5B7A819FC12B}" dt="2020-04-08T19:23:59.598" v="22" actId="20577"/>
          <ac:spMkLst>
            <pc:docMk/>
            <pc:sldMk cId="3392593766" sldId="257"/>
            <ac:spMk id="6" creationId="{1C93BE1D-BD99-47DD-BF12-1EE59D895BDA}"/>
          </ac:spMkLst>
        </pc:spChg>
        <pc:spChg chg="add">
          <ac:chgData name="Zheng Shi" userId="12096a99-689a-45d5-beac-02edfc6f5d59" providerId="ADAL" clId="{6B82E854-5965-4F8E-A2A2-5B7A819FC12B}" dt="2020-04-08T19:23:32.760" v="3"/>
          <ac:spMkLst>
            <pc:docMk/>
            <pc:sldMk cId="3392593766" sldId="257"/>
            <ac:spMk id="7" creationId="{E6421400-7F2F-4FF6-AC76-CBFAFA22B14F}"/>
          </ac:spMkLst>
        </pc:spChg>
        <pc:spChg chg="add mod">
          <ac:chgData name="Zheng Shi" userId="12096a99-689a-45d5-beac-02edfc6f5d59" providerId="ADAL" clId="{6B82E854-5965-4F8E-A2A2-5B7A819FC12B}" dt="2020-04-08T19:24:23.068" v="39" actId="20577"/>
          <ac:spMkLst>
            <pc:docMk/>
            <pc:sldMk cId="3392593766" sldId="257"/>
            <ac:spMk id="8" creationId="{82912B3B-EB8F-4BE5-8FFA-FB7DB7A8DF66}"/>
          </ac:spMkLst>
        </pc:spChg>
        <pc:spChg chg="add mod">
          <ac:chgData name="Zheng Shi" userId="12096a99-689a-45d5-beac-02edfc6f5d59" providerId="ADAL" clId="{6B82E854-5965-4F8E-A2A2-5B7A819FC12B}" dt="2020-04-08T19:25:45.371" v="82" actId="14100"/>
          <ac:spMkLst>
            <pc:docMk/>
            <pc:sldMk cId="3392593766" sldId="257"/>
            <ac:spMk id="9" creationId="{203E72D3-E5A4-4C69-AE59-4CDCD15E29B1}"/>
          </ac:spMkLst>
        </pc:spChg>
        <pc:spChg chg="add mod">
          <ac:chgData name="Zheng Shi" userId="12096a99-689a-45d5-beac-02edfc6f5d59" providerId="ADAL" clId="{6B82E854-5965-4F8E-A2A2-5B7A819FC12B}" dt="2020-04-08T19:24:50.954" v="48" actId="1076"/>
          <ac:spMkLst>
            <pc:docMk/>
            <pc:sldMk cId="3392593766" sldId="257"/>
            <ac:spMk id="10" creationId="{1E502F75-5A86-4DAB-88AF-8D545A938E30}"/>
          </ac:spMkLst>
        </pc:spChg>
        <pc:spChg chg="add mod">
          <ac:chgData name="Zheng Shi" userId="12096a99-689a-45d5-beac-02edfc6f5d59" providerId="ADAL" clId="{6B82E854-5965-4F8E-A2A2-5B7A819FC12B}" dt="2020-04-08T19:25:34.172" v="72" actId="688"/>
          <ac:spMkLst>
            <pc:docMk/>
            <pc:sldMk cId="3392593766" sldId="257"/>
            <ac:spMk id="18" creationId="{2DADEA06-3E55-4238-A504-E494B283A837}"/>
          </ac:spMkLst>
        </pc:spChg>
        <pc:cxnChg chg="add">
          <ac:chgData name="Zheng Shi" userId="12096a99-689a-45d5-beac-02edfc6f5d59" providerId="ADAL" clId="{6B82E854-5965-4F8E-A2A2-5B7A819FC12B}" dt="2020-04-08T19:23:32.760" v="3"/>
          <ac:cxnSpMkLst>
            <pc:docMk/>
            <pc:sldMk cId="3392593766" sldId="257"/>
            <ac:cxnSpMk id="11" creationId="{1BEB46DF-D880-48D4-85F6-C0471348E1E6}"/>
          </ac:cxnSpMkLst>
        </pc:cxnChg>
        <pc:cxnChg chg="add mod">
          <ac:chgData name="Zheng Shi" userId="12096a99-689a-45d5-beac-02edfc6f5d59" providerId="ADAL" clId="{6B82E854-5965-4F8E-A2A2-5B7A819FC12B}" dt="2020-04-08T19:25:08.625" v="52" actId="1076"/>
          <ac:cxnSpMkLst>
            <pc:docMk/>
            <pc:sldMk cId="3392593766" sldId="257"/>
            <ac:cxnSpMk id="12" creationId="{EB2BECE7-5292-42F1-A9C2-263D7899D511}"/>
          </ac:cxnSpMkLst>
        </pc:cxnChg>
        <pc:cxnChg chg="add">
          <ac:chgData name="Zheng Shi" userId="12096a99-689a-45d5-beac-02edfc6f5d59" providerId="ADAL" clId="{6B82E854-5965-4F8E-A2A2-5B7A819FC12B}" dt="2020-04-08T19:23:32.760" v="3"/>
          <ac:cxnSpMkLst>
            <pc:docMk/>
            <pc:sldMk cId="3392593766" sldId="257"/>
            <ac:cxnSpMk id="13" creationId="{0A68B64A-F256-4F68-B1BB-F84610465FA6}"/>
          </ac:cxnSpMkLst>
        </pc:cxnChg>
        <pc:cxnChg chg="add mod">
          <ac:chgData name="Zheng Shi" userId="12096a99-689a-45d5-beac-02edfc6f5d59" providerId="ADAL" clId="{6B82E854-5965-4F8E-A2A2-5B7A819FC12B}" dt="2020-04-08T19:24:39.344" v="42" actId="14100"/>
          <ac:cxnSpMkLst>
            <pc:docMk/>
            <pc:sldMk cId="3392593766" sldId="257"/>
            <ac:cxnSpMk id="14" creationId="{0D1C9F5D-C0A9-4694-AD3D-6EE3D1833691}"/>
          </ac:cxnSpMkLst>
        </pc:cxnChg>
        <pc:cxnChg chg="add mod">
          <ac:chgData name="Zheng Shi" userId="12096a99-689a-45d5-beac-02edfc6f5d59" providerId="ADAL" clId="{6B82E854-5965-4F8E-A2A2-5B7A819FC12B}" dt="2020-04-08T19:25:14.144" v="54" actId="1076"/>
          <ac:cxnSpMkLst>
            <pc:docMk/>
            <pc:sldMk cId="3392593766" sldId="257"/>
            <ac:cxnSpMk id="17" creationId="{2B185A12-EE9D-4759-870D-A2E02DC192D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C589DC-6A1A-4B7A-940E-D09B21DF2992}"/>
              </a:ext>
            </a:extLst>
          </p:cNvPr>
          <p:cNvSpPr txBox="1"/>
          <p:nvPr/>
        </p:nvSpPr>
        <p:spPr>
          <a:xfrm>
            <a:off x="824752" y="1618130"/>
            <a:ext cx="412377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/>
              <a:t>Air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1FF15F-EDD6-489D-B372-BAA71351D072}"/>
              </a:ext>
            </a:extLst>
          </p:cNvPr>
          <p:cNvSpPr/>
          <p:nvPr/>
        </p:nvSpPr>
        <p:spPr>
          <a:xfrm>
            <a:off x="1344145" y="1509993"/>
            <a:ext cx="1604681" cy="9054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4406F-51DE-43BA-BFFB-D4A4E5FE2D3D}"/>
              </a:ext>
            </a:extLst>
          </p:cNvPr>
          <p:cNvSpPr txBox="1"/>
          <p:nvPr/>
        </p:nvSpPr>
        <p:spPr>
          <a:xfrm>
            <a:off x="1343586" y="1746997"/>
            <a:ext cx="160468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/>
              <a:t>Air Preparation</a:t>
            </a:r>
          </a:p>
          <a:p>
            <a:pPr algn="ctr"/>
            <a:r>
              <a:rPr lang="en-US" sz="1100">
                <a:cs typeface="Calibri"/>
              </a:rPr>
              <a:t>(Dehydration, Filtration)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9BF943-7F42-43B7-B928-CCCF7B672803}"/>
              </a:ext>
            </a:extLst>
          </p:cNvPr>
          <p:cNvSpPr/>
          <p:nvPr/>
        </p:nvSpPr>
        <p:spPr>
          <a:xfrm>
            <a:off x="3477744" y="1509993"/>
            <a:ext cx="1604681" cy="9054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8EAF7-598E-4766-8E10-B4DAE10A42AD}"/>
              </a:ext>
            </a:extLst>
          </p:cNvPr>
          <p:cNvSpPr txBox="1"/>
          <p:nvPr/>
        </p:nvSpPr>
        <p:spPr>
          <a:xfrm>
            <a:off x="3522009" y="1661832"/>
            <a:ext cx="1604683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/>
              <a:t>Pressure</a:t>
            </a:r>
            <a:endParaRPr lang="en-US">
              <a:cs typeface="Calibri" panose="020F0502020204030204"/>
            </a:endParaRPr>
          </a:p>
          <a:p>
            <a:pPr algn="ctr"/>
            <a:r>
              <a:rPr lang="en-US" sz="1100">
                <a:cs typeface="Calibri"/>
              </a:rPr>
              <a:t>Swing</a:t>
            </a:r>
          </a:p>
          <a:p>
            <a:pPr algn="ctr"/>
            <a:r>
              <a:rPr lang="en-US" sz="1100">
                <a:cs typeface="Calibri"/>
              </a:rPr>
              <a:t>Absorption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DC175B-C4D4-4777-90F2-763E58BEBFFF}"/>
              </a:ext>
            </a:extLst>
          </p:cNvPr>
          <p:cNvSpPr txBox="1"/>
          <p:nvPr/>
        </p:nvSpPr>
        <p:spPr>
          <a:xfrm>
            <a:off x="5266761" y="1479177"/>
            <a:ext cx="69028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/>
              <a:t>Nitrogen gas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861256-6953-4326-AE0B-152BAC8C2722}"/>
              </a:ext>
            </a:extLst>
          </p:cNvPr>
          <p:cNvSpPr txBox="1"/>
          <p:nvPr/>
        </p:nvSpPr>
        <p:spPr>
          <a:xfrm>
            <a:off x="3218327" y="995083"/>
            <a:ext cx="102645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/>
              <a:t>Remaining Air Component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344B30-E40B-4232-B060-24BEBF989585}"/>
              </a:ext>
            </a:extLst>
          </p:cNvPr>
          <p:cNvCxnSpPr/>
          <p:nvPr/>
        </p:nvCxnSpPr>
        <p:spPr>
          <a:xfrm flipV="1">
            <a:off x="2956672" y="1984002"/>
            <a:ext cx="519953" cy="44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C69590-B742-4180-B8C2-E257FC404DB0}"/>
              </a:ext>
            </a:extLst>
          </p:cNvPr>
          <p:cNvCxnSpPr>
            <a:cxnSpLocks/>
          </p:cNvCxnSpPr>
          <p:nvPr/>
        </p:nvCxnSpPr>
        <p:spPr>
          <a:xfrm>
            <a:off x="715495" y="1966071"/>
            <a:ext cx="627529" cy="44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59591B-7801-4724-9E53-F971FFB0A5EA}"/>
              </a:ext>
            </a:extLst>
          </p:cNvPr>
          <p:cNvCxnSpPr>
            <a:cxnSpLocks/>
          </p:cNvCxnSpPr>
          <p:nvPr/>
        </p:nvCxnSpPr>
        <p:spPr>
          <a:xfrm flipV="1">
            <a:off x="4301376" y="903754"/>
            <a:ext cx="0" cy="6140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8DBA38-578B-4136-8D3A-31905BD56F61}"/>
              </a:ext>
            </a:extLst>
          </p:cNvPr>
          <p:cNvSpPr txBox="1"/>
          <p:nvPr/>
        </p:nvSpPr>
        <p:spPr>
          <a:xfrm>
            <a:off x="729524" y="2939941"/>
            <a:ext cx="62752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/>
              <a:t> Water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4FE613-2422-4338-BDBE-A4961E00A057}"/>
              </a:ext>
            </a:extLst>
          </p:cNvPr>
          <p:cNvSpPr/>
          <p:nvPr/>
        </p:nvSpPr>
        <p:spPr>
          <a:xfrm>
            <a:off x="3093014" y="2893746"/>
            <a:ext cx="1281203" cy="8138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07553-0C7A-46F2-89CE-E2770954687C}"/>
              </a:ext>
            </a:extLst>
          </p:cNvPr>
          <p:cNvSpPr txBox="1"/>
          <p:nvPr/>
        </p:nvSpPr>
        <p:spPr>
          <a:xfrm>
            <a:off x="1174047" y="3192843"/>
            <a:ext cx="160468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>
                <a:cs typeface="Calibri"/>
              </a:rPr>
              <a:t>Water Purifier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C59FBC-E6E0-444B-B143-3E47E8A98C15}"/>
              </a:ext>
            </a:extLst>
          </p:cNvPr>
          <p:cNvSpPr/>
          <p:nvPr/>
        </p:nvSpPr>
        <p:spPr>
          <a:xfrm>
            <a:off x="4883681" y="2854377"/>
            <a:ext cx="1071282" cy="9054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B2A79B-40C1-469A-ABE0-663F194E1028}"/>
              </a:ext>
            </a:extLst>
          </p:cNvPr>
          <p:cNvSpPr txBox="1"/>
          <p:nvPr/>
        </p:nvSpPr>
        <p:spPr>
          <a:xfrm>
            <a:off x="4937871" y="3087763"/>
            <a:ext cx="96370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>
                <a:cs typeface="Calibri"/>
              </a:rPr>
              <a:t>Gas Purification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280551-3F62-4A82-815E-5C659CAF2040}"/>
              </a:ext>
            </a:extLst>
          </p:cNvPr>
          <p:cNvSpPr txBox="1"/>
          <p:nvPr/>
        </p:nvSpPr>
        <p:spPr>
          <a:xfrm>
            <a:off x="5999350" y="3348904"/>
            <a:ext cx="88358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/>
              <a:t>Hydrogen gas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ED61DC-C8C3-4078-A4B6-F75EC6DD482D}"/>
              </a:ext>
            </a:extLst>
          </p:cNvPr>
          <p:cNvCxnSpPr/>
          <p:nvPr/>
        </p:nvCxnSpPr>
        <p:spPr>
          <a:xfrm flipV="1">
            <a:off x="4369410" y="3323648"/>
            <a:ext cx="519953" cy="44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CBAAEA-8B72-4A32-8C2B-8D799056C8BD}"/>
              </a:ext>
            </a:extLst>
          </p:cNvPr>
          <p:cNvCxnSpPr>
            <a:cxnSpLocks/>
          </p:cNvCxnSpPr>
          <p:nvPr/>
        </p:nvCxnSpPr>
        <p:spPr>
          <a:xfrm>
            <a:off x="699247" y="3348040"/>
            <a:ext cx="627529" cy="44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08A1C7-62D7-4685-A6A5-B119E776E37C}"/>
              </a:ext>
            </a:extLst>
          </p:cNvPr>
          <p:cNvCxnSpPr>
            <a:cxnSpLocks/>
          </p:cNvCxnSpPr>
          <p:nvPr/>
        </p:nvCxnSpPr>
        <p:spPr>
          <a:xfrm>
            <a:off x="5417081" y="3765133"/>
            <a:ext cx="4481" cy="717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605E1A-2D18-49CF-8941-73C678913588}"/>
              </a:ext>
            </a:extLst>
          </p:cNvPr>
          <p:cNvSpPr txBox="1"/>
          <p:nvPr/>
        </p:nvSpPr>
        <p:spPr>
          <a:xfrm>
            <a:off x="4598890" y="3822275"/>
            <a:ext cx="797860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>
                <a:cs typeface="Calibri"/>
              </a:rPr>
              <a:t>Water,</a:t>
            </a:r>
            <a:endParaRPr lang="en-US" sz="1100"/>
          </a:p>
          <a:p>
            <a:pPr algn="ctr"/>
            <a:r>
              <a:rPr lang="en-US" sz="1100"/>
              <a:t>Oxygen gas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15895B-14C8-49B8-A293-F13CBD772638}"/>
              </a:ext>
            </a:extLst>
          </p:cNvPr>
          <p:cNvSpPr/>
          <p:nvPr/>
        </p:nvSpPr>
        <p:spPr>
          <a:xfrm>
            <a:off x="1341226" y="2895322"/>
            <a:ext cx="1233956" cy="8227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C06F60-D88F-4BA3-B3C6-A09FB2543C49}"/>
              </a:ext>
            </a:extLst>
          </p:cNvPr>
          <p:cNvSpPr txBox="1"/>
          <p:nvPr/>
        </p:nvSpPr>
        <p:spPr>
          <a:xfrm>
            <a:off x="3304320" y="3155384"/>
            <a:ext cx="893834" cy="266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/>
              <a:t>Electrolyzer</a:t>
            </a:r>
            <a:endParaRPr lang="en-US" sz="1100">
              <a:cs typeface="Calibri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779977-93B3-4E06-93FE-D8D8E0C5588F}"/>
              </a:ext>
            </a:extLst>
          </p:cNvPr>
          <p:cNvCxnSpPr>
            <a:cxnSpLocks/>
          </p:cNvCxnSpPr>
          <p:nvPr/>
        </p:nvCxnSpPr>
        <p:spPr>
          <a:xfrm flipV="1">
            <a:off x="2564136" y="3300648"/>
            <a:ext cx="539964" cy="4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C7DEA0B-82AD-4619-9BC8-F2283DB27DC8}"/>
              </a:ext>
            </a:extLst>
          </p:cNvPr>
          <p:cNvGrpSpPr/>
          <p:nvPr/>
        </p:nvGrpSpPr>
        <p:grpSpPr>
          <a:xfrm>
            <a:off x="7157755" y="2119593"/>
            <a:ext cx="1066800" cy="905436"/>
            <a:chOff x="5741332" y="1232086"/>
            <a:chExt cx="1066800" cy="90543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057E2D2-F15B-4E74-BDF1-26F99BA92109}"/>
                </a:ext>
              </a:extLst>
            </p:cNvPr>
            <p:cNvSpPr/>
            <p:nvPr/>
          </p:nvSpPr>
          <p:spPr>
            <a:xfrm>
              <a:off x="5741332" y="1232086"/>
              <a:ext cx="1066800" cy="9054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D9338D-F509-4F39-8B63-0933E5ABF37D}"/>
                </a:ext>
              </a:extLst>
            </p:cNvPr>
            <p:cNvSpPr txBox="1"/>
            <p:nvPr/>
          </p:nvSpPr>
          <p:spPr>
            <a:xfrm>
              <a:off x="5813609" y="1385047"/>
              <a:ext cx="918883" cy="6001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100"/>
                <a:t>Reactor Feed</a:t>
              </a:r>
              <a:endParaRPr lang="en-US"/>
            </a:p>
            <a:p>
              <a:pPr algn="ctr"/>
              <a:r>
                <a:rPr lang="en-US" sz="1100">
                  <a:cs typeface="Calibri"/>
                </a:rPr>
                <a:t>Preparation</a:t>
              </a:r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7EA6625-0473-44CA-8C26-F19F5E85B4AF}"/>
              </a:ext>
            </a:extLst>
          </p:cNvPr>
          <p:cNvCxnSpPr/>
          <p:nvPr/>
        </p:nvCxnSpPr>
        <p:spPr>
          <a:xfrm flipV="1">
            <a:off x="5957047" y="2805952"/>
            <a:ext cx="1201270" cy="51995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4930E3F-1EB7-4553-9C06-D4AF546A0446}"/>
              </a:ext>
            </a:extLst>
          </p:cNvPr>
          <p:cNvCxnSpPr>
            <a:cxnSpLocks/>
          </p:cNvCxnSpPr>
          <p:nvPr/>
        </p:nvCxnSpPr>
        <p:spPr>
          <a:xfrm>
            <a:off x="5082989" y="1967751"/>
            <a:ext cx="2070845" cy="43478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080FFE-45D2-4098-B5F2-8D48FA2BE5C2}"/>
              </a:ext>
            </a:extLst>
          </p:cNvPr>
          <p:cNvSpPr/>
          <p:nvPr/>
        </p:nvSpPr>
        <p:spPr>
          <a:xfrm>
            <a:off x="1335180" y="1052793"/>
            <a:ext cx="1111623" cy="9054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683905-D50E-4F0E-A366-CBD740BF7553}"/>
              </a:ext>
            </a:extLst>
          </p:cNvPr>
          <p:cNvSpPr txBox="1"/>
          <p:nvPr/>
        </p:nvSpPr>
        <p:spPr>
          <a:xfrm>
            <a:off x="1446680" y="1312209"/>
            <a:ext cx="88750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/>
              <a:t>NTP</a:t>
            </a:r>
          </a:p>
          <a:p>
            <a:pPr algn="ctr"/>
            <a:r>
              <a:rPr lang="en-US" sz="1100">
                <a:cs typeface="Calibri"/>
              </a:rPr>
              <a:t>Reactor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57EDCD-3951-4C1F-A8EC-49E53462D844}"/>
              </a:ext>
            </a:extLst>
          </p:cNvPr>
          <p:cNvSpPr/>
          <p:nvPr/>
        </p:nvSpPr>
        <p:spPr>
          <a:xfrm>
            <a:off x="2966755" y="1052793"/>
            <a:ext cx="1057834" cy="9009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0EE0E3-699D-4EF5-BDAC-600E224DDBDD}"/>
              </a:ext>
            </a:extLst>
          </p:cNvPr>
          <p:cNvSpPr txBox="1"/>
          <p:nvPr/>
        </p:nvSpPr>
        <p:spPr>
          <a:xfrm>
            <a:off x="3069291" y="1374961"/>
            <a:ext cx="85164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/>
              <a:t>Separation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395C94-9725-4D88-8746-734EA2F53AF8}"/>
              </a:ext>
            </a:extLst>
          </p:cNvPr>
          <p:cNvSpPr txBox="1"/>
          <p:nvPr/>
        </p:nvSpPr>
        <p:spPr>
          <a:xfrm>
            <a:off x="3962396" y="1053353"/>
            <a:ext cx="93233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>
                <a:cs typeface="Calibri"/>
              </a:rPr>
              <a:t>Ammonia</a:t>
            </a:r>
          </a:p>
          <a:p>
            <a:pPr algn="ctr"/>
            <a:r>
              <a:rPr lang="en-US" sz="1100">
                <a:cs typeface="Calibri"/>
              </a:rPr>
              <a:t>Gas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082D8F-3068-49F0-80B2-D5A77E15AA01}"/>
              </a:ext>
            </a:extLst>
          </p:cNvPr>
          <p:cNvCxnSpPr/>
          <p:nvPr/>
        </p:nvCxnSpPr>
        <p:spPr>
          <a:xfrm flipV="1">
            <a:off x="2445683" y="1526802"/>
            <a:ext cx="519953" cy="44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8BCFCB-D69F-404E-9DF4-63EE78D60BE0}"/>
              </a:ext>
            </a:extLst>
          </p:cNvPr>
          <p:cNvCxnSpPr>
            <a:cxnSpLocks/>
          </p:cNvCxnSpPr>
          <p:nvPr/>
        </p:nvCxnSpPr>
        <p:spPr>
          <a:xfrm>
            <a:off x="706530" y="1508871"/>
            <a:ext cx="627529" cy="44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1E9846-DAB1-43E9-BE70-5DD1C3D979F9}"/>
              </a:ext>
            </a:extLst>
          </p:cNvPr>
          <p:cNvCxnSpPr>
            <a:cxnSpLocks/>
          </p:cNvCxnSpPr>
          <p:nvPr/>
        </p:nvCxnSpPr>
        <p:spPr>
          <a:xfrm flipH="1">
            <a:off x="1858494" y="312082"/>
            <a:ext cx="8964" cy="739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5A6307-7461-4F25-9C28-A72540454BD3}"/>
              </a:ext>
            </a:extLst>
          </p:cNvPr>
          <p:cNvSpPr txBox="1"/>
          <p:nvPr/>
        </p:nvSpPr>
        <p:spPr>
          <a:xfrm>
            <a:off x="1066797" y="493059"/>
            <a:ext cx="82475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>
                <a:cs typeface="Calibri"/>
              </a:rPr>
              <a:t>Plasma Source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562275-3D9D-445E-AD90-A034EC9B0C6E}"/>
              </a:ext>
            </a:extLst>
          </p:cNvPr>
          <p:cNvCxnSpPr>
            <a:cxnSpLocks/>
          </p:cNvCxnSpPr>
          <p:nvPr/>
        </p:nvCxnSpPr>
        <p:spPr>
          <a:xfrm flipV="1">
            <a:off x="4023471" y="1531284"/>
            <a:ext cx="8964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33964B1-D548-46BD-9C9F-E5C2D799CB55}"/>
              </a:ext>
            </a:extLst>
          </p:cNvPr>
          <p:cNvSpPr/>
          <p:nvPr/>
        </p:nvSpPr>
        <p:spPr>
          <a:xfrm>
            <a:off x="4921060" y="1052793"/>
            <a:ext cx="1057834" cy="9009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55B550-C078-4814-ABFC-DE4A3B63787E}"/>
              </a:ext>
            </a:extLst>
          </p:cNvPr>
          <p:cNvSpPr txBox="1"/>
          <p:nvPr/>
        </p:nvSpPr>
        <p:spPr>
          <a:xfrm>
            <a:off x="4984372" y="1380565"/>
            <a:ext cx="93233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>
                <a:cs typeface="Calibri"/>
              </a:rPr>
              <a:t>Compressor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4B3AC7-5401-4B4C-9A96-9CF9AFC60105}"/>
              </a:ext>
            </a:extLst>
          </p:cNvPr>
          <p:cNvSpPr txBox="1"/>
          <p:nvPr/>
        </p:nvSpPr>
        <p:spPr>
          <a:xfrm>
            <a:off x="5970489" y="1044388"/>
            <a:ext cx="93233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>
                <a:cs typeface="Calibri"/>
              </a:rPr>
              <a:t>Liquid</a:t>
            </a:r>
            <a:endParaRPr lang="en-US"/>
          </a:p>
          <a:p>
            <a:pPr algn="ctr"/>
            <a:r>
              <a:rPr lang="en-US" sz="1100">
                <a:cs typeface="Calibri"/>
              </a:rPr>
              <a:t>Ammonia</a:t>
            </a:r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093233-CBDD-425F-B36C-77CAB48F959D}"/>
              </a:ext>
            </a:extLst>
          </p:cNvPr>
          <p:cNvCxnSpPr>
            <a:cxnSpLocks/>
          </p:cNvCxnSpPr>
          <p:nvPr/>
        </p:nvCxnSpPr>
        <p:spPr>
          <a:xfrm flipV="1">
            <a:off x="6004671" y="1526801"/>
            <a:ext cx="8964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C01C6C-16FB-425E-A0E9-F6BC43F50882}"/>
              </a:ext>
            </a:extLst>
          </p:cNvPr>
          <p:cNvCxnSpPr/>
          <p:nvPr/>
        </p:nvCxnSpPr>
        <p:spPr>
          <a:xfrm flipV="1">
            <a:off x="1868581" y="2603685"/>
            <a:ext cx="1631576" cy="448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A14BB41-3083-4754-A00C-DF18EFAA2B68}"/>
              </a:ext>
            </a:extLst>
          </p:cNvPr>
          <p:cNvCxnSpPr>
            <a:cxnSpLocks/>
          </p:cNvCxnSpPr>
          <p:nvPr/>
        </p:nvCxnSpPr>
        <p:spPr>
          <a:xfrm flipH="1" flipV="1">
            <a:off x="1871942" y="1957107"/>
            <a:ext cx="4481" cy="6409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0199F5-7017-4F39-8815-0E2AB7210CD3}"/>
              </a:ext>
            </a:extLst>
          </p:cNvPr>
          <p:cNvCxnSpPr/>
          <p:nvPr/>
        </p:nvCxnSpPr>
        <p:spPr>
          <a:xfrm flipH="1">
            <a:off x="3508563" y="1953185"/>
            <a:ext cx="4481" cy="64097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B6D754D-4CA4-46B8-8878-E697ED2FF149}"/>
              </a:ext>
            </a:extLst>
          </p:cNvPr>
          <p:cNvSpPr txBox="1"/>
          <p:nvPr/>
        </p:nvSpPr>
        <p:spPr>
          <a:xfrm>
            <a:off x="2257985" y="2275914"/>
            <a:ext cx="85164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/>
              <a:t>Recycle</a:t>
            </a:r>
            <a:endParaRPr lang="en-US" err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96A081-6BB0-4C7A-A1D1-966811FE251B}"/>
              </a:ext>
            </a:extLst>
          </p:cNvPr>
          <p:cNvSpPr/>
          <p:nvPr/>
        </p:nvSpPr>
        <p:spPr>
          <a:xfrm>
            <a:off x="1254497" y="3957357"/>
            <a:ext cx="1111623" cy="9054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9E346F-ED50-4E51-922D-F17371592406}"/>
              </a:ext>
            </a:extLst>
          </p:cNvPr>
          <p:cNvSpPr txBox="1"/>
          <p:nvPr/>
        </p:nvSpPr>
        <p:spPr>
          <a:xfrm>
            <a:off x="1312209" y="4077820"/>
            <a:ext cx="959224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>
                <a:cs typeface="Calibri"/>
              </a:rPr>
              <a:t>Ammonia Synthesis</a:t>
            </a:r>
            <a:endParaRPr lang="en-US" dirty="0"/>
          </a:p>
          <a:p>
            <a:pPr algn="ctr"/>
            <a:r>
              <a:rPr lang="en-US" sz="1100" dirty="0">
                <a:cs typeface="Calibri"/>
              </a:rPr>
              <a:t>Reactor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755970-31E4-4FD7-91A2-3F7209608C71}"/>
              </a:ext>
            </a:extLst>
          </p:cNvPr>
          <p:cNvSpPr/>
          <p:nvPr/>
        </p:nvSpPr>
        <p:spPr>
          <a:xfrm>
            <a:off x="2886072" y="3957357"/>
            <a:ext cx="1057834" cy="9009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F75378-234B-4F24-B8AD-C30F6B2C3830}"/>
              </a:ext>
            </a:extLst>
          </p:cNvPr>
          <p:cNvSpPr txBox="1"/>
          <p:nvPr/>
        </p:nvSpPr>
        <p:spPr>
          <a:xfrm>
            <a:off x="2988608" y="4279525"/>
            <a:ext cx="85164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/>
              <a:t>Absorber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51DEEA2-A78D-41B1-B910-E2ABBBE17985}"/>
              </a:ext>
            </a:extLst>
          </p:cNvPr>
          <p:cNvCxnSpPr>
            <a:cxnSpLocks/>
          </p:cNvCxnSpPr>
          <p:nvPr/>
        </p:nvCxnSpPr>
        <p:spPr>
          <a:xfrm flipV="1">
            <a:off x="2365000" y="4431366"/>
            <a:ext cx="519953" cy="44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3BFB82-9950-4755-85F2-3DD550B12768}"/>
              </a:ext>
            </a:extLst>
          </p:cNvPr>
          <p:cNvCxnSpPr>
            <a:cxnSpLocks/>
          </p:cNvCxnSpPr>
          <p:nvPr/>
        </p:nvCxnSpPr>
        <p:spPr>
          <a:xfrm>
            <a:off x="625847" y="4413435"/>
            <a:ext cx="627529" cy="44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9C31EB9-FB55-48F4-8B50-5BAE075D886E}"/>
              </a:ext>
            </a:extLst>
          </p:cNvPr>
          <p:cNvCxnSpPr>
            <a:cxnSpLocks/>
          </p:cNvCxnSpPr>
          <p:nvPr/>
        </p:nvCxnSpPr>
        <p:spPr>
          <a:xfrm flipV="1">
            <a:off x="3942788" y="4435848"/>
            <a:ext cx="8964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0724801-24AB-4E1C-99FF-B8871606ADB9}"/>
              </a:ext>
            </a:extLst>
          </p:cNvPr>
          <p:cNvSpPr txBox="1"/>
          <p:nvPr/>
        </p:nvSpPr>
        <p:spPr>
          <a:xfrm>
            <a:off x="3962394" y="3948952"/>
            <a:ext cx="93233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>
                <a:cs typeface="Calibri"/>
              </a:rPr>
              <a:t>Liquid</a:t>
            </a:r>
            <a:endParaRPr lang="en-US"/>
          </a:p>
          <a:p>
            <a:pPr algn="ctr"/>
            <a:r>
              <a:rPr lang="en-US" sz="1100">
                <a:cs typeface="Calibri"/>
              </a:rPr>
              <a:t>Ammonia</a:t>
            </a:r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0162EF-C19A-4EF6-AF61-44F883FD47BA}"/>
              </a:ext>
            </a:extLst>
          </p:cNvPr>
          <p:cNvCxnSpPr>
            <a:cxnSpLocks/>
          </p:cNvCxnSpPr>
          <p:nvPr/>
        </p:nvCxnSpPr>
        <p:spPr>
          <a:xfrm flipV="1">
            <a:off x="1787898" y="5508249"/>
            <a:ext cx="1631576" cy="448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252E67-1D76-4D49-B60C-E50E8EDFF7A0}"/>
              </a:ext>
            </a:extLst>
          </p:cNvPr>
          <p:cNvCxnSpPr>
            <a:cxnSpLocks/>
          </p:cNvCxnSpPr>
          <p:nvPr/>
        </p:nvCxnSpPr>
        <p:spPr>
          <a:xfrm flipH="1" flipV="1">
            <a:off x="1791259" y="4861671"/>
            <a:ext cx="4481" cy="6409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DD6FDA-3BD3-407C-AAE9-AD0F9882931A}"/>
              </a:ext>
            </a:extLst>
          </p:cNvPr>
          <p:cNvCxnSpPr>
            <a:cxnSpLocks/>
          </p:cNvCxnSpPr>
          <p:nvPr/>
        </p:nvCxnSpPr>
        <p:spPr>
          <a:xfrm flipH="1">
            <a:off x="3427880" y="4857749"/>
            <a:ext cx="4481" cy="64097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051FC22-6899-40E3-B8EA-7A41B3F2164E}"/>
              </a:ext>
            </a:extLst>
          </p:cNvPr>
          <p:cNvSpPr txBox="1"/>
          <p:nvPr/>
        </p:nvSpPr>
        <p:spPr>
          <a:xfrm>
            <a:off x="2177302" y="5180478"/>
            <a:ext cx="85164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/>
              <a:t>Recycle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41096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B35F3A-1DDF-4B15-A1DF-1DB073554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58" y="1546274"/>
            <a:ext cx="6162737" cy="3260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F3F9CF-9A77-4B5A-A7D6-DC33D6EC7F9B}"/>
              </a:ext>
            </a:extLst>
          </p:cNvPr>
          <p:cNvSpPr txBox="1"/>
          <p:nvPr/>
        </p:nvSpPr>
        <p:spPr>
          <a:xfrm>
            <a:off x="672353" y="2635623"/>
            <a:ext cx="1013012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/>
              <a:t>15.5 </a:t>
            </a:r>
            <a:r>
              <a:rPr lang="en-US" sz="1050" dirty="0" err="1"/>
              <a:t>kmol</a:t>
            </a:r>
            <a:r>
              <a:rPr lang="en-US" sz="1050" dirty="0"/>
              <a:t>/</a:t>
            </a:r>
            <a:r>
              <a:rPr lang="en-US" sz="1050" dirty="0" err="1"/>
              <a:t>hr</a:t>
            </a:r>
            <a:endParaRPr lang="en-US" sz="1050">
              <a:cs typeface="Calibri"/>
            </a:endParaRPr>
          </a:p>
          <a:p>
            <a:r>
              <a:rPr lang="en-US" sz="1050" dirty="0">
                <a:cs typeface="Calibri"/>
              </a:rPr>
              <a:t>447 kg/</a:t>
            </a:r>
            <a:r>
              <a:rPr lang="en-US" sz="1050" dirty="0" err="1">
                <a:cs typeface="Calibri"/>
              </a:rPr>
              <a:t>hr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687AD6-6DEF-4A8E-AF71-BADEBB12D796}"/>
              </a:ext>
            </a:extLst>
          </p:cNvPr>
          <p:cNvSpPr txBox="1"/>
          <p:nvPr/>
        </p:nvSpPr>
        <p:spPr>
          <a:xfrm>
            <a:off x="582706" y="3751729"/>
            <a:ext cx="1017495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/>
              <a:t>36.75 </a:t>
            </a:r>
            <a:r>
              <a:rPr lang="en-US" sz="1050" dirty="0" err="1"/>
              <a:t>kmol</a:t>
            </a:r>
            <a:r>
              <a:rPr lang="en-US" sz="1050" dirty="0"/>
              <a:t>/</a:t>
            </a:r>
            <a:r>
              <a:rPr lang="en-US" sz="1050" dirty="0" err="1"/>
              <a:t>hr</a:t>
            </a:r>
            <a:endParaRPr lang="en-US" sz="1050" dirty="0" err="1">
              <a:cs typeface="Calibri"/>
            </a:endParaRPr>
          </a:p>
          <a:p>
            <a:r>
              <a:rPr lang="en-US" sz="1050" dirty="0">
                <a:cs typeface="Calibri"/>
              </a:rPr>
              <a:t>661.5 kg/</a:t>
            </a:r>
            <a:r>
              <a:rPr lang="en-US" sz="1050" dirty="0" err="1">
                <a:cs typeface="Calibri"/>
              </a:rPr>
              <a:t>hr</a:t>
            </a:r>
            <a:endParaRPr lang="en-US" sz="1050">
              <a:cs typeface="Calibri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AA0D04-BE5D-4B97-822B-2854C74F3E7B}"/>
              </a:ext>
            </a:extLst>
          </p:cNvPr>
          <p:cNvSpPr txBox="1"/>
          <p:nvPr/>
        </p:nvSpPr>
        <p:spPr>
          <a:xfrm>
            <a:off x="3908612" y="1801906"/>
            <a:ext cx="108473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/>
              <a:t>3.25 </a:t>
            </a:r>
            <a:r>
              <a:rPr lang="en-US" sz="1050" dirty="0" err="1"/>
              <a:t>kmol</a:t>
            </a:r>
            <a:r>
              <a:rPr lang="en-US" sz="1050" dirty="0"/>
              <a:t>/</a:t>
            </a:r>
            <a:r>
              <a:rPr lang="en-US" sz="1050" dirty="0" err="1">
                <a:ea typeface="+mn-lt"/>
                <a:cs typeface="+mn-lt"/>
              </a:rPr>
              <a:t>hr</a:t>
            </a:r>
            <a:endParaRPr lang="en-US" sz="1050" dirty="0">
              <a:ea typeface="+mn-lt"/>
              <a:cs typeface="+mn-lt"/>
            </a:endParaRPr>
          </a:p>
          <a:p>
            <a:r>
              <a:rPr lang="en-US" sz="1050" dirty="0">
                <a:cs typeface="Calibri"/>
              </a:rPr>
              <a:t>104 kg/</a:t>
            </a:r>
            <a:r>
              <a:rPr lang="en-US" sz="1050" dirty="0" err="1">
                <a:cs typeface="Calibri"/>
              </a:rPr>
              <a:t>hr</a:t>
            </a:r>
            <a:endParaRPr lang="en-US" sz="1050">
              <a:cs typeface="Calibri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FB52BE-39EA-4BE4-ABEF-F381CFB30134}"/>
              </a:ext>
            </a:extLst>
          </p:cNvPr>
          <p:cNvSpPr txBox="1"/>
          <p:nvPr/>
        </p:nvSpPr>
        <p:spPr>
          <a:xfrm>
            <a:off x="4769223" y="4132729"/>
            <a:ext cx="108473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/>
              <a:t>18.375 </a:t>
            </a:r>
            <a:r>
              <a:rPr lang="en-US" sz="1050" dirty="0" err="1"/>
              <a:t>kmol</a:t>
            </a:r>
            <a:r>
              <a:rPr lang="en-US" sz="1050" dirty="0"/>
              <a:t>/</a:t>
            </a:r>
            <a:r>
              <a:rPr lang="en-US" sz="1050" dirty="0" err="1"/>
              <a:t>hr</a:t>
            </a:r>
            <a:endParaRPr lang="en-US" sz="1050" dirty="0">
              <a:cs typeface="Calibri"/>
            </a:endParaRPr>
          </a:p>
          <a:p>
            <a:r>
              <a:rPr lang="en-US" sz="1050" dirty="0">
                <a:cs typeface="Calibri"/>
              </a:rPr>
              <a:t>588 kg/</a:t>
            </a:r>
            <a:r>
              <a:rPr lang="en-US" sz="1050" dirty="0" err="1">
                <a:cs typeface="Calibri"/>
              </a:rPr>
              <a:t>hr</a:t>
            </a:r>
            <a:endParaRPr lang="en-US" sz="1050">
              <a:cs typeface="Calibri"/>
            </a:endParaRPr>
          </a:p>
        </p:txBody>
      </p:sp>
      <p:pic>
        <p:nvPicPr>
          <p:cNvPr id="3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6056ADB-7495-4624-B9D2-2886A0864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294" y="2466227"/>
            <a:ext cx="3451412" cy="17014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83066B-E21E-4211-B666-5350722179F9}"/>
              </a:ext>
            </a:extLst>
          </p:cNvPr>
          <p:cNvSpPr txBox="1"/>
          <p:nvPr/>
        </p:nvSpPr>
        <p:spPr>
          <a:xfrm>
            <a:off x="9672917" y="3218329"/>
            <a:ext cx="905436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latin typeface="Calibri"/>
              </a:rPr>
              <a:t>24.5 </a:t>
            </a:r>
            <a:r>
              <a:rPr lang="en-US" sz="1050" dirty="0" err="1">
                <a:latin typeface="Calibri"/>
              </a:rPr>
              <a:t>kmol</a:t>
            </a:r>
            <a:r>
              <a:rPr lang="en-US" sz="1050" dirty="0">
                <a:latin typeface="Calibri"/>
              </a:rPr>
              <a:t>/</a:t>
            </a:r>
            <a:r>
              <a:rPr lang="en-US" sz="1050" dirty="0" err="1">
                <a:latin typeface="Calibri"/>
              </a:rPr>
              <a:t>hr</a:t>
            </a:r>
            <a:endParaRPr lang="en-US" sz="1050">
              <a:latin typeface="Calibri"/>
              <a:cs typeface="Calibri"/>
            </a:endParaRPr>
          </a:p>
          <a:p>
            <a:r>
              <a:rPr lang="en-US" sz="1050" dirty="0">
                <a:cs typeface="Calibri"/>
              </a:rPr>
              <a:t>417 kg/</a:t>
            </a:r>
            <a:r>
              <a:rPr lang="en-US" sz="1050" dirty="0" err="1">
                <a:cs typeface="Calibri"/>
              </a:rPr>
              <a:t>hr</a:t>
            </a:r>
            <a:endParaRPr lang="en-US" sz="10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259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107</cp:revision>
  <dcterms:created xsi:type="dcterms:W3CDTF">2020-04-08T19:07:57Z</dcterms:created>
  <dcterms:modified xsi:type="dcterms:W3CDTF">2020-04-13T18:50:25Z</dcterms:modified>
</cp:coreProperties>
</file>