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a A Gao" initials="TAG" lastIdx="2" clrIdx="0">
    <p:extLst>
      <p:ext uri="{19B8F6BF-5375-455C-9EA6-DF929625EA0E}">
        <p15:presenceInfo xmlns:p15="http://schemas.microsoft.com/office/powerpoint/2012/main" userId="Tora A G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37B4F-DD1D-4F7B-9CC3-09FC1F158047}" v="1060" dt="2020-04-07T21:15:15.330"/>
    <p1510:client id="{3C357D34-D4BD-E0C2-9B0C-2D0F5EF93AB6}" v="432" dt="2020-04-09T17:27:14.207"/>
    <p1510:client id="{6C1D9A83-E410-417B-930B-B62D9A9348FA}" v="679" dt="2020-04-10T05:49:29.424"/>
    <p1510:client id="{B812CC34-4B70-8813-ADA2-06234DAE05A2}" v="121" dt="2020-04-10T15:40:55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Shi" userId="S::shiz8@uw.edu::12096a99-689a-45d5-beac-02edfc6f5d59" providerId="AD" clId="Web-{3C357D34-D4BD-E0C2-9B0C-2D0F5EF93AB6}"/>
    <pc:docChg chg="modSld">
      <pc:chgData name="Zheng Shi" userId="S::shiz8@uw.edu::12096a99-689a-45d5-beac-02edfc6f5d59" providerId="AD" clId="Web-{3C357D34-D4BD-E0C2-9B0C-2D0F5EF93AB6}" dt="2020-04-09T17:27:13.019" v="432"/>
      <pc:docMkLst>
        <pc:docMk/>
      </pc:docMkLst>
      <pc:sldChg chg="addSp modSp modNotes">
        <pc:chgData name="Zheng Shi" userId="S::shiz8@uw.edu::12096a99-689a-45d5-beac-02edfc6f5d59" providerId="AD" clId="Web-{3C357D34-D4BD-E0C2-9B0C-2D0F5EF93AB6}" dt="2020-04-09T17:27:13.019" v="432"/>
        <pc:sldMkLst>
          <pc:docMk/>
          <pc:sldMk cId="83973072" sldId="264"/>
        </pc:sldMkLst>
        <pc:spChg chg="mod">
          <ac:chgData name="Zheng Shi" userId="S::shiz8@uw.edu::12096a99-689a-45d5-beac-02edfc6f5d59" providerId="AD" clId="Web-{3C357D34-D4BD-E0C2-9B0C-2D0F5EF93AB6}" dt="2020-04-09T17:25:49.983" v="418" actId="20577"/>
          <ac:spMkLst>
            <pc:docMk/>
            <pc:sldMk cId="83973072" sldId="264"/>
            <ac:spMk id="3" creationId="{AFB8CC0C-DF52-4952-8F24-FDDC9AC3C916}"/>
          </ac:spMkLst>
        </pc:spChg>
        <pc:picChg chg="add mod">
          <ac:chgData name="Zheng Shi" userId="S::shiz8@uw.edu::12096a99-689a-45d5-beac-02edfc6f5d59" providerId="AD" clId="Web-{3C357D34-D4BD-E0C2-9B0C-2D0F5EF93AB6}" dt="2020-04-09T17:26:32.548" v="425" actId="14100"/>
          <ac:picMkLst>
            <pc:docMk/>
            <pc:sldMk cId="83973072" sldId="264"/>
            <ac:picMk id="4" creationId="{E1640FE6-F194-48A3-90AE-62B6DD21C17B}"/>
          </ac:picMkLst>
        </pc:picChg>
      </pc:sldChg>
    </pc:docChg>
  </pc:docChgLst>
  <pc:docChgLst>
    <pc:chgData name="Zheng Shi" userId="S::shiz8@uw.edu::12096a99-689a-45d5-beac-02edfc6f5d59" providerId="AD" clId="Web-{B812CC34-4B70-8813-ADA2-06234DAE05A2}"/>
    <pc:docChg chg="modSld">
      <pc:chgData name="Zheng Shi" userId="S::shiz8@uw.edu::12096a99-689a-45d5-beac-02edfc6f5d59" providerId="AD" clId="Web-{B812CC34-4B70-8813-ADA2-06234DAE05A2}" dt="2020-04-10T15:40:55.754" v="120" actId="20577"/>
      <pc:docMkLst>
        <pc:docMk/>
      </pc:docMkLst>
      <pc:sldChg chg="modSp">
        <pc:chgData name="Zheng Shi" userId="S::shiz8@uw.edu::12096a99-689a-45d5-beac-02edfc6f5d59" providerId="AD" clId="Web-{B812CC34-4B70-8813-ADA2-06234DAE05A2}" dt="2020-04-10T15:40:53.082" v="118" actId="20577"/>
        <pc:sldMkLst>
          <pc:docMk/>
          <pc:sldMk cId="3232188693" sldId="265"/>
        </pc:sldMkLst>
        <pc:spChg chg="mod">
          <ac:chgData name="Zheng Shi" userId="S::shiz8@uw.edu::12096a99-689a-45d5-beac-02edfc6f5d59" providerId="AD" clId="Web-{B812CC34-4B70-8813-ADA2-06234DAE05A2}" dt="2020-04-10T15:40:53.082" v="118" actId="20577"/>
          <ac:spMkLst>
            <pc:docMk/>
            <pc:sldMk cId="3232188693" sldId="265"/>
            <ac:spMk id="3" creationId="{DAB37800-88FA-47A6-AFFE-5E0F9E9F8489}"/>
          </ac:spMkLst>
        </pc:spChg>
      </pc:sldChg>
    </pc:docChg>
  </pc:docChgLst>
  <pc:docChgLst>
    <pc:chgData name="Zheng Shi" userId="12096a99-689a-45d5-beac-02edfc6f5d59" providerId="ADAL" clId="{EC14BE52-73EF-43E4-A71E-351A8EC76B24}"/>
    <pc:docChg chg="custSel modSld">
      <pc:chgData name="Zheng Shi" userId="12096a99-689a-45d5-beac-02edfc6f5d59" providerId="ADAL" clId="{EC14BE52-73EF-43E4-A71E-351A8EC76B24}" dt="2020-04-08T19:18:31.051" v="833" actId="20577"/>
      <pc:docMkLst>
        <pc:docMk/>
      </pc:docMkLst>
      <pc:sldChg chg="modSp mod">
        <pc:chgData name="Zheng Shi" userId="12096a99-689a-45d5-beac-02edfc6f5d59" providerId="ADAL" clId="{EC14BE52-73EF-43E4-A71E-351A8EC76B24}" dt="2020-04-07T16:24:32.247" v="373" actId="20577"/>
        <pc:sldMkLst>
          <pc:docMk/>
          <pc:sldMk cId="2403172054" sldId="259"/>
        </pc:sldMkLst>
        <pc:spChg chg="mod">
          <ac:chgData name="Zheng Shi" userId="12096a99-689a-45d5-beac-02edfc6f5d59" providerId="ADAL" clId="{EC14BE52-73EF-43E4-A71E-351A8EC76B24}" dt="2020-04-07T16:24:32.247" v="373" actId="20577"/>
          <ac:spMkLst>
            <pc:docMk/>
            <pc:sldMk cId="2403172054" sldId="259"/>
            <ac:spMk id="3" creationId="{1C2BEAA4-57CA-4929-AF67-3EE988E76697}"/>
          </ac:spMkLst>
        </pc:spChg>
      </pc:sldChg>
      <pc:sldChg chg="modSp mod">
        <pc:chgData name="Zheng Shi" userId="12096a99-689a-45d5-beac-02edfc6f5d59" providerId="ADAL" clId="{EC14BE52-73EF-43E4-A71E-351A8EC76B24}" dt="2020-04-08T19:18:31.051" v="833" actId="20577"/>
        <pc:sldMkLst>
          <pc:docMk/>
          <pc:sldMk cId="3232188693" sldId="265"/>
        </pc:sldMkLst>
        <pc:spChg chg="mod">
          <ac:chgData name="Zheng Shi" userId="12096a99-689a-45d5-beac-02edfc6f5d59" providerId="ADAL" clId="{EC14BE52-73EF-43E4-A71E-351A8EC76B24}" dt="2020-04-08T19:18:31.051" v="833" actId="20577"/>
          <ac:spMkLst>
            <pc:docMk/>
            <pc:sldMk cId="3232188693" sldId="265"/>
            <ac:spMk id="3" creationId="{DAB37800-88FA-47A6-AFFE-5E0F9E9F8489}"/>
          </ac:spMkLst>
        </pc:spChg>
      </pc:sldChg>
    </pc:docChg>
  </pc:docChgLst>
  <pc:docChgLst>
    <pc:chgData name="Tora A Gao" userId="8b598d22-d54e-4571-a918-e01a8b302c50" providerId="ADAL" clId="{34D37B4F-DD1D-4F7B-9CC3-09FC1F158047}"/>
    <pc:docChg chg="undo custSel addSld delSld modSld">
      <pc:chgData name="Tora A Gao" userId="8b598d22-d54e-4571-a918-e01a8b302c50" providerId="ADAL" clId="{34D37B4F-DD1D-4F7B-9CC3-09FC1F158047}" dt="2020-04-09T18:46:26.120" v="2025" actId="47"/>
      <pc:docMkLst>
        <pc:docMk/>
      </pc:docMkLst>
      <pc:sldChg chg="modSp">
        <pc:chgData name="Tora A Gao" userId="8b598d22-d54e-4571-a918-e01a8b302c50" providerId="ADAL" clId="{34D37B4F-DD1D-4F7B-9CC3-09FC1F158047}" dt="2020-04-07T16:04:43.392" v="992" actId="20577"/>
        <pc:sldMkLst>
          <pc:docMk/>
          <pc:sldMk cId="109857222" sldId="256"/>
        </pc:sldMkLst>
        <pc:spChg chg="mod">
          <ac:chgData name="Tora A Gao" userId="8b598d22-d54e-4571-a918-e01a8b302c50" providerId="ADAL" clId="{34D37B4F-DD1D-4F7B-9CC3-09FC1F158047}" dt="2020-04-07T01:35:11.077" v="3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ora A Gao" userId="8b598d22-d54e-4571-a918-e01a8b302c50" providerId="ADAL" clId="{34D37B4F-DD1D-4F7B-9CC3-09FC1F158047}" dt="2020-04-07T16:04:43.392" v="99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NotesTx">
        <pc:chgData name="Tora A Gao" userId="8b598d22-d54e-4571-a918-e01a8b302c50" providerId="ADAL" clId="{34D37B4F-DD1D-4F7B-9CC3-09FC1F158047}" dt="2020-04-07T01:51:01.260" v="655" actId="20577"/>
        <pc:sldMkLst>
          <pc:docMk/>
          <pc:sldMk cId="2484213789" sldId="257"/>
        </pc:sldMkLst>
        <pc:spChg chg="mod">
          <ac:chgData name="Tora A Gao" userId="8b598d22-d54e-4571-a918-e01a8b302c50" providerId="ADAL" clId="{34D37B4F-DD1D-4F7B-9CC3-09FC1F158047}" dt="2020-04-07T01:36:42.288" v="127" actId="20577"/>
          <ac:spMkLst>
            <pc:docMk/>
            <pc:sldMk cId="2484213789" sldId="257"/>
            <ac:spMk id="2" creationId="{47CF7F2B-89D2-471F-921B-A204B4EB0F4B}"/>
          </ac:spMkLst>
        </pc:spChg>
        <pc:spChg chg="mod">
          <ac:chgData name="Tora A Gao" userId="8b598d22-d54e-4571-a918-e01a8b302c50" providerId="ADAL" clId="{34D37B4F-DD1D-4F7B-9CC3-09FC1F158047}" dt="2020-04-07T01:51:01.260" v="655" actId="20577"/>
          <ac:spMkLst>
            <pc:docMk/>
            <pc:sldMk cId="2484213789" sldId="257"/>
            <ac:spMk id="3" creationId="{065591E9-93F8-48CF-A3D2-0F07C10BB183}"/>
          </ac:spMkLst>
        </pc:spChg>
        <pc:spChg chg="add mod">
          <ac:chgData name="Tora A Gao" userId="8b598d22-d54e-4571-a918-e01a8b302c50" providerId="ADAL" clId="{34D37B4F-DD1D-4F7B-9CC3-09FC1F158047}" dt="2020-04-07T01:48:59.664" v="604" actId="164"/>
          <ac:spMkLst>
            <pc:docMk/>
            <pc:sldMk cId="2484213789" sldId="257"/>
            <ac:spMk id="4" creationId="{CB89F968-0182-4D49-9C6F-4A7911FF21C2}"/>
          </ac:spMkLst>
        </pc:spChg>
        <pc:grpChg chg="add mod">
          <ac:chgData name="Tora A Gao" userId="8b598d22-d54e-4571-a918-e01a8b302c50" providerId="ADAL" clId="{34D37B4F-DD1D-4F7B-9CC3-09FC1F158047}" dt="2020-04-07T01:49:51.125" v="607" actId="1076"/>
          <ac:grpSpMkLst>
            <pc:docMk/>
            <pc:sldMk cId="2484213789" sldId="257"/>
            <ac:grpSpMk id="5" creationId="{54B2F92C-2AEB-4BF0-AE47-E58BEFB39B92}"/>
          </ac:grpSpMkLst>
        </pc:grpChg>
        <pc:picChg chg="add mod">
          <ac:chgData name="Tora A Gao" userId="8b598d22-d54e-4571-a918-e01a8b302c50" providerId="ADAL" clId="{34D37B4F-DD1D-4F7B-9CC3-09FC1F158047}" dt="2020-04-07T01:48:59.664" v="604" actId="164"/>
          <ac:picMkLst>
            <pc:docMk/>
            <pc:sldMk cId="2484213789" sldId="257"/>
            <ac:picMk id="1026" creationId="{EC15E508-F517-4964-8A14-168B1C06008F}"/>
          </ac:picMkLst>
        </pc:picChg>
      </pc:sldChg>
      <pc:sldChg chg="modSp add del addCm modCm modNotesTx">
        <pc:chgData name="Tora A Gao" userId="8b598d22-d54e-4571-a918-e01a8b302c50" providerId="ADAL" clId="{34D37B4F-DD1D-4F7B-9CC3-09FC1F158047}" dt="2020-04-09T18:46:26.120" v="2025" actId="47"/>
        <pc:sldMkLst>
          <pc:docMk/>
          <pc:sldMk cId="503999518" sldId="258"/>
        </pc:sldMkLst>
        <pc:spChg chg="mod">
          <ac:chgData name="Tora A Gao" userId="8b598d22-d54e-4571-a918-e01a8b302c50" providerId="ADAL" clId="{34D37B4F-DD1D-4F7B-9CC3-09FC1F158047}" dt="2020-04-07T16:08:26.201" v="994" actId="1076"/>
          <ac:spMkLst>
            <pc:docMk/>
            <pc:sldMk cId="503999518" sldId="258"/>
            <ac:spMk id="2" creationId="{D9B22488-A945-45D0-A16C-0BF5CCE62D8D}"/>
          </ac:spMkLst>
        </pc:spChg>
        <pc:spChg chg="mod">
          <ac:chgData name="Tora A Gao" userId="8b598d22-d54e-4571-a918-e01a8b302c50" providerId="ADAL" clId="{34D37B4F-DD1D-4F7B-9CC3-09FC1F158047}" dt="2020-04-07T01:56:27.641" v="917" actId="5793"/>
          <ac:spMkLst>
            <pc:docMk/>
            <pc:sldMk cId="503999518" sldId="258"/>
            <ac:spMk id="3" creationId="{33590A76-2E54-45B2-B5C0-797805B751DC}"/>
          </ac:spMkLst>
        </pc:spChg>
      </pc:sldChg>
      <pc:sldChg chg="modSp add modNotesTx">
        <pc:chgData name="Tora A Gao" userId="8b598d22-d54e-4571-a918-e01a8b302c50" providerId="ADAL" clId="{34D37B4F-DD1D-4F7B-9CC3-09FC1F158047}" dt="2020-04-07T17:42:06.164" v="1000" actId="20577"/>
        <pc:sldMkLst>
          <pc:docMk/>
          <pc:sldMk cId="2403172054" sldId="259"/>
        </pc:sldMkLst>
        <pc:spChg chg="mod">
          <ac:chgData name="Tora A Gao" userId="8b598d22-d54e-4571-a918-e01a8b302c50" providerId="ADAL" clId="{34D37B4F-DD1D-4F7B-9CC3-09FC1F158047}" dt="2020-04-07T01:37:17.489" v="161" actId="20577"/>
          <ac:spMkLst>
            <pc:docMk/>
            <pc:sldMk cId="2403172054" sldId="259"/>
            <ac:spMk id="2" creationId="{FFC27F9B-3698-47D9-9F12-DF9357205751}"/>
          </ac:spMkLst>
        </pc:spChg>
        <pc:spChg chg="mod">
          <ac:chgData name="Tora A Gao" userId="8b598d22-d54e-4571-a918-e01a8b302c50" providerId="ADAL" clId="{34D37B4F-DD1D-4F7B-9CC3-09FC1F158047}" dt="2020-04-07T17:42:06.164" v="1000" actId="20577"/>
          <ac:spMkLst>
            <pc:docMk/>
            <pc:sldMk cId="2403172054" sldId="259"/>
            <ac:spMk id="3" creationId="{1C2BEAA4-57CA-4929-AF67-3EE988E76697}"/>
          </ac:spMkLst>
        </pc:spChg>
      </pc:sldChg>
      <pc:sldChg chg="addSp delSp modSp add modAnim addCm delCm modCm">
        <pc:chgData name="Tora A Gao" userId="8b598d22-d54e-4571-a918-e01a8b302c50" providerId="ADAL" clId="{34D37B4F-DD1D-4F7B-9CC3-09FC1F158047}" dt="2020-04-07T21:15:15.329" v="2024"/>
        <pc:sldMkLst>
          <pc:docMk/>
          <pc:sldMk cId="141339692" sldId="260"/>
        </pc:sldMkLst>
        <pc:spChg chg="mod">
          <ac:chgData name="Tora A Gao" userId="8b598d22-d54e-4571-a918-e01a8b302c50" providerId="ADAL" clId="{34D37B4F-DD1D-4F7B-9CC3-09FC1F158047}" dt="2020-04-07T01:58:16.905" v="990" actId="1076"/>
          <ac:spMkLst>
            <pc:docMk/>
            <pc:sldMk cId="141339692" sldId="260"/>
            <ac:spMk id="2" creationId="{EE4A6F43-3C0C-4CCA-BA1F-35F446B134F1}"/>
          </ac:spMkLst>
        </pc:spChg>
        <pc:spChg chg="mod">
          <ac:chgData name="Tora A Gao" userId="8b598d22-d54e-4571-a918-e01a8b302c50" providerId="ADAL" clId="{34D37B4F-DD1D-4F7B-9CC3-09FC1F158047}" dt="2020-04-07T18:11:11.944" v="1815" actId="20577"/>
          <ac:spMkLst>
            <pc:docMk/>
            <pc:sldMk cId="141339692" sldId="260"/>
            <ac:spMk id="3" creationId="{20EEBB5B-29D0-4BF1-A87E-506BE77DCF1E}"/>
          </ac:spMkLst>
        </pc:spChg>
        <pc:spChg chg="add del mod">
          <ac:chgData name="Tora A Gao" userId="8b598d22-d54e-4571-a918-e01a8b302c50" providerId="ADAL" clId="{34D37B4F-DD1D-4F7B-9CC3-09FC1F158047}" dt="2020-04-07T17:48:19.722" v="1012" actId="478"/>
          <ac:spMkLst>
            <pc:docMk/>
            <pc:sldMk cId="141339692" sldId="260"/>
            <ac:spMk id="4" creationId="{70DE0090-90C1-4FD5-B213-416FA8C0A1A1}"/>
          </ac:spMkLst>
        </pc:spChg>
        <pc:spChg chg="add del mod">
          <ac:chgData name="Tora A Gao" userId="8b598d22-d54e-4571-a918-e01a8b302c50" providerId="ADAL" clId="{34D37B4F-DD1D-4F7B-9CC3-09FC1F158047}" dt="2020-04-07T17:48:21.030" v="1013" actId="478"/>
          <ac:spMkLst>
            <pc:docMk/>
            <pc:sldMk cId="141339692" sldId="260"/>
            <ac:spMk id="5" creationId="{60441866-FA45-468B-9CFA-5365BAA98D87}"/>
          </ac:spMkLst>
        </pc:spChg>
        <pc:spChg chg="add mod">
          <ac:chgData name="Tora A Gao" userId="8b598d22-d54e-4571-a918-e01a8b302c50" providerId="ADAL" clId="{34D37B4F-DD1D-4F7B-9CC3-09FC1F158047}" dt="2020-04-07T18:12:25.608" v="1854" actId="20577"/>
          <ac:spMkLst>
            <pc:docMk/>
            <pc:sldMk cId="141339692" sldId="260"/>
            <ac:spMk id="6" creationId="{B58CCC35-0EC9-42FA-A113-CE3511195DBB}"/>
          </ac:spMkLst>
        </pc:spChg>
        <pc:spChg chg="add mod">
          <ac:chgData name="Tora A Gao" userId="8b598d22-d54e-4571-a918-e01a8b302c50" providerId="ADAL" clId="{34D37B4F-DD1D-4F7B-9CC3-09FC1F158047}" dt="2020-04-07T18:17:31.105" v="2013" actId="20577"/>
          <ac:spMkLst>
            <pc:docMk/>
            <pc:sldMk cId="141339692" sldId="260"/>
            <ac:spMk id="7" creationId="{47FCABFD-7E09-43A2-9C33-0928AF442FDB}"/>
          </ac:spMkLst>
        </pc:spChg>
        <pc:cxnChg chg="add mod">
          <ac:chgData name="Tora A Gao" userId="8b598d22-d54e-4571-a918-e01a8b302c50" providerId="ADAL" clId="{34D37B4F-DD1D-4F7B-9CC3-09FC1F158047}" dt="2020-04-07T17:49:24.736" v="1032" actId="1036"/>
          <ac:cxnSpMkLst>
            <pc:docMk/>
            <pc:sldMk cId="141339692" sldId="260"/>
            <ac:cxnSpMk id="9" creationId="{71E8FC77-B4F9-4C08-A169-7DEFC64467DD}"/>
          </ac:cxnSpMkLst>
        </pc:cxnChg>
        <pc:cxnChg chg="add mod">
          <ac:chgData name="Tora A Gao" userId="8b598d22-d54e-4571-a918-e01a8b302c50" providerId="ADAL" clId="{34D37B4F-DD1D-4F7B-9CC3-09FC1F158047}" dt="2020-04-07T17:49:47.828" v="1042" actId="1038"/>
          <ac:cxnSpMkLst>
            <pc:docMk/>
            <pc:sldMk cId="141339692" sldId="260"/>
            <ac:cxnSpMk id="11" creationId="{DEAC9F43-64A3-4D3C-BC10-C1AE84C28584}"/>
          </ac:cxnSpMkLst>
        </pc:cxnChg>
      </pc:sldChg>
      <pc:sldChg chg="modSp add">
        <pc:chgData name="Tora A Gao" userId="8b598d22-d54e-4571-a918-e01a8b302c50" providerId="ADAL" clId="{34D37B4F-DD1D-4F7B-9CC3-09FC1F158047}" dt="2020-04-07T01:42:11.843" v="224"/>
        <pc:sldMkLst>
          <pc:docMk/>
          <pc:sldMk cId="1268127799" sldId="261"/>
        </pc:sldMkLst>
        <pc:spChg chg="mod">
          <ac:chgData name="Tora A Gao" userId="8b598d22-d54e-4571-a918-e01a8b302c50" providerId="ADAL" clId="{34D37B4F-DD1D-4F7B-9CC3-09FC1F158047}" dt="2020-04-07T01:38:14.401" v="222" actId="20577"/>
          <ac:spMkLst>
            <pc:docMk/>
            <pc:sldMk cId="1268127799" sldId="261"/>
            <ac:spMk id="2" creationId="{B49E2C80-1362-4231-8FCB-56A9A0A4C1F2}"/>
          </ac:spMkLst>
        </pc:spChg>
        <pc:spChg chg="mod">
          <ac:chgData name="Tora A Gao" userId="8b598d22-d54e-4571-a918-e01a8b302c50" providerId="ADAL" clId="{34D37B4F-DD1D-4F7B-9CC3-09FC1F158047}" dt="2020-04-07T01:42:11.843" v="224"/>
          <ac:spMkLst>
            <pc:docMk/>
            <pc:sldMk cId="1268127799" sldId="261"/>
            <ac:spMk id="3" creationId="{463D4A07-C788-44FD-802C-1AE0BDC5E9C9}"/>
          </ac:spMkLst>
        </pc:spChg>
      </pc:sldChg>
    </pc:docChg>
  </pc:docChgLst>
  <pc:docChgLst>
    <pc:chgData name="Leon L. Zhang" userId="S::leonz@uw.edu::fe0fd393-b0d3-4ba3-8de3-6593f0e703f5" providerId="AD" clId="Web-{6C1D9A83-E410-417B-930B-B62D9A9348FA}"/>
    <pc:docChg chg="addSld delSld modSld">
      <pc:chgData name="Leon L. Zhang" userId="S::leonz@uw.edu::fe0fd393-b0d3-4ba3-8de3-6593f0e703f5" providerId="AD" clId="Web-{6C1D9A83-E410-417B-930B-B62D9A9348FA}" dt="2020-04-10T05:49:29.424" v="1242" actId="20577"/>
      <pc:docMkLst>
        <pc:docMk/>
      </pc:docMkLst>
      <pc:sldChg chg="modSp">
        <pc:chgData name="Leon L. Zhang" userId="S::leonz@uw.edu::fe0fd393-b0d3-4ba3-8de3-6593f0e703f5" providerId="AD" clId="Web-{6C1D9A83-E410-417B-930B-B62D9A9348FA}" dt="2020-04-06T16:44:26.272" v="29" actId="20577"/>
        <pc:sldMkLst>
          <pc:docMk/>
          <pc:sldMk cId="109857222" sldId="256"/>
        </pc:sldMkLst>
        <pc:spChg chg="mod">
          <ac:chgData name="Leon L. Zhang" userId="S::leonz@uw.edu::fe0fd393-b0d3-4ba3-8de3-6593f0e703f5" providerId="AD" clId="Web-{6C1D9A83-E410-417B-930B-B62D9A9348FA}" dt="2020-04-06T16:43:41.521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 L. Zhang" userId="S::leonz@uw.edu::fe0fd393-b0d3-4ba3-8de3-6593f0e703f5" providerId="AD" clId="Web-{6C1D9A83-E410-417B-930B-B62D9A9348FA}" dt="2020-04-06T16:44:26.272" v="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Leon L. Zhang" userId="S::leonz@uw.edu::fe0fd393-b0d3-4ba3-8de3-6593f0e703f5" providerId="AD" clId="Web-{6C1D9A83-E410-417B-930B-B62D9A9348FA}" dt="2020-04-06T16:44:26.397" v="31"/>
        <pc:sldMkLst>
          <pc:docMk/>
          <pc:sldMk cId="2484213789" sldId="257"/>
        </pc:sldMkLst>
      </pc:sldChg>
      <pc:sldChg chg="modSp del modNotes">
        <pc:chgData name="Leon L. Zhang" userId="S::leonz@uw.edu::fe0fd393-b0d3-4ba3-8de3-6593f0e703f5" providerId="AD" clId="Web-{6C1D9A83-E410-417B-930B-B62D9A9348FA}" dt="2020-04-09T21:33:45.722" v="1156"/>
        <pc:sldMkLst>
          <pc:docMk/>
          <pc:sldMk cId="2403172054" sldId="259"/>
        </pc:sldMkLst>
        <pc:spChg chg="mod">
          <ac:chgData name="Leon L. Zhang" userId="S::leonz@uw.edu::fe0fd393-b0d3-4ba3-8de3-6593f0e703f5" providerId="AD" clId="Web-{6C1D9A83-E410-417B-930B-B62D9A9348FA}" dt="2020-04-07T16:09:13.155" v="39" actId="20577"/>
          <ac:spMkLst>
            <pc:docMk/>
            <pc:sldMk cId="2403172054" sldId="259"/>
            <ac:spMk id="3" creationId="{1C2BEAA4-57CA-4929-AF67-3EE988E76697}"/>
          </ac:spMkLst>
        </pc:spChg>
      </pc:sldChg>
      <pc:sldChg chg="modSp">
        <pc:chgData name="Leon L. Zhang" userId="S::leonz@uw.edu::fe0fd393-b0d3-4ba3-8de3-6593f0e703f5" providerId="AD" clId="Web-{6C1D9A83-E410-417B-930B-B62D9A9348FA}" dt="2020-04-09T21:38:13.333" v="1211" actId="1076"/>
        <pc:sldMkLst>
          <pc:docMk/>
          <pc:sldMk cId="141339692" sldId="260"/>
        </pc:sldMkLst>
        <pc:spChg chg="mod">
          <ac:chgData name="Leon L. Zhang" userId="S::leonz@uw.edu::fe0fd393-b0d3-4ba3-8de3-6593f0e703f5" providerId="AD" clId="Web-{6C1D9A83-E410-417B-930B-B62D9A9348FA}" dt="2020-04-09T21:38:05.457" v="1208" actId="1076"/>
          <ac:spMkLst>
            <pc:docMk/>
            <pc:sldMk cId="141339692" sldId="260"/>
            <ac:spMk id="2" creationId="{EE4A6F43-3C0C-4CCA-BA1F-35F446B134F1}"/>
          </ac:spMkLst>
        </pc:spChg>
        <pc:spChg chg="mod">
          <ac:chgData name="Leon L. Zhang" userId="S::leonz@uw.edu::fe0fd393-b0d3-4ba3-8de3-6593f0e703f5" providerId="AD" clId="Web-{6C1D9A83-E410-417B-930B-B62D9A9348FA}" dt="2020-04-09T21:38:08.207" v="1209" actId="1076"/>
          <ac:spMkLst>
            <pc:docMk/>
            <pc:sldMk cId="141339692" sldId="260"/>
            <ac:spMk id="3" creationId="{20EEBB5B-29D0-4BF1-A87E-506BE77DCF1E}"/>
          </ac:spMkLst>
        </pc:spChg>
        <pc:spChg chg="mod">
          <ac:chgData name="Leon L. Zhang" userId="S::leonz@uw.edu::fe0fd393-b0d3-4ba3-8de3-6593f0e703f5" providerId="AD" clId="Web-{6C1D9A83-E410-417B-930B-B62D9A9348FA}" dt="2020-04-09T21:38:11.036" v="1210" actId="1076"/>
          <ac:spMkLst>
            <pc:docMk/>
            <pc:sldMk cId="141339692" sldId="260"/>
            <ac:spMk id="6" creationId="{B58CCC35-0EC9-42FA-A113-CE3511195DBB}"/>
          </ac:spMkLst>
        </pc:spChg>
        <pc:spChg chg="mod">
          <ac:chgData name="Leon L. Zhang" userId="S::leonz@uw.edu::fe0fd393-b0d3-4ba3-8de3-6593f0e703f5" providerId="AD" clId="Web-{6C1D9A83-E410-417B-930B-B62D9A9348FA}" dt="2020-04-09T21:38:13.333" v="1211" actId="1076"/>
          <ac:spMkLst>
            <pc:docMk/>
            <pc:sldMk cId="141339692" sldId="260"/>
            <ac:spMk id="7" creationId="{47FCABFD-7E09-43A2-9C33-0928AF442FDB}"/>
          </ac:spMkLst>
        </pc:spChg>
      </pc:sldChg>
      <pc:sldChg chg="addSp delSp modSp new modNotes">
        <pc:chgData name="Leon L. Zhang" userId="S::leonz@uw.edu::fe0fd393-b0d3-4ba3-8de3-6593f0e703f5" providerId="AD" clId="Web-{6C1D9A83-E410-417B-930B-B62D9A9348FA}" dt="2020-04-10T05:35:40.733" v="1212"/>
        <pc:sldMkLst>
          <pc:docMk/>
          <pc:sldMk cId="3256635194" sldId="262"/>
        </pc:sldMkLst>
        <pc:spChg chg="mod">
          <ac:chgData name="Leon L. Zhang" userId="S::leonz@uw.edu::fe0fd393-b0d3-4ba3-8de3-6593f0e703f5" providerId="AD" clId="Web-{6C1D9A83-E410-417B-930B-B62D9A9348FA}" dt="2020-04-07T16:14:49.863" v="63" actId="20577"/>
          <ac:spMkLst>
            <pc:docMk/>
            <pc:sldMk cId="3256635194" sldId="262"/>
            <ac:spMk id="2" creationId="{D5E62F91-5C31-4CA8-87C6-7D79C5EDCE59}"/>
          </ac:spMkLst>
        </pc:spChg>
        <pc:spChg chg="del">
          <ac:chgData name="Leon L. Zhang" userId="S::leonz@uw.edu::fe0fd393-b0d3-4ba3-8de3-6593f0e703f5" providerId="AD" clId="Web-{6C1D9A83-E410-417B-930B-B62D9A9348FA}" dt="2020-04-09T05:13:19.192" v="80"/>
          <ac:spMkLst>
            <pc:docMk/>
            <pc:sldMk cId="3256635194" sldId="262"/>
            <ac:spMk id="3" creationId="{5DAA0ECF-9032-4722-B17E-D599E3604C1B}"/>
          </ac:spMkLst>
        </pc:spChg>
        <pc:spChg chg="add mod">
          <ac:chgData name="Leon L. Zhang" userId="S::leonz@uw.edu::fe0fd393-b0d3-4ba3-8de3-6593f0e703f5" providerId="AD" clId="Web-{6C1D9A83-E410-417B-930B-B62D9A9348FA}" dt="2020-04-09T06:12:29.843" v="806" actId="1076"/>
          <ac:spMkLst>
            <pc:docMk/>
            <pc:sldMk cId="3256635194" sldId="262"/>
            <ac:spMk id="8" creationId="{3B6504D9-0746-452F-8720-826ED3D5B315}"/>
          </ac:spMkLst>
        </pc:spChg>
        <pc:spChg chg="add mod">
          <ac:chgData name="Leon L. Zhang" userId="S::leonz@uw.edu::fe0fd393-b0d3-4ba3-8de3-6593f0e703f5" providerId="AD" clId="Web-{6C1D9A83-E410-417B-930B-B62D9A9348FA}" dt="2020-04-09T06:17:32.675" v="1005" actId="1076"/>
          <ac:spMkLst>
            <pc:docMk/>
            <pc:sldMk cId="3256635194" sldId="262"/>
            <ac:spMk id="9" creationId="{A3646E33-A024-4C31-BEF1-9877E216A4C0}"/>
          </ac:spMkLst>
        </pc:spChg>
        <pc:picChg chg="add mod ord">
          <ac:chgData name="Leon L. Zhang" userId="S::leonz@uw.edu::fe0fd393-b0d3-4ba3-8de3-6593f0e703f5" providerId="AD" clId="Web-{6C1D9A83-E410-417B-930B-B62D9A9348FA}" dt="2020-04-09T06:11:42.887" v="766" actId="1076"/>
          <ac:picMkLst>
            <pc:docMk/>
            <pc:sldMk cId="3256635194" sldId="262"/>
            <ac:picMk id="4" creationId="{D2092364-BF7A-48A9-9511-160BFC673266}"/>
          </ac:picMkLst>
        </pc:picChg>
        <pc:picChg chg="add mod">
          <ac:chgData name="Leon L. Zhang" userId="S::leonz@uw.edu::fe0fd393-b0d3-4ba3-8de3-6593f0e703f5" providerId="AD" clId="Web-{6C1D9A83-E410-417B-930B-B62D9A9348FA}" dt="2020-04-09T06:11:36.808" v="764" actId="1076"/>
          <ac:picMkLst>
            <pc:docMk/>
            <pc:sldMk cId="3256635194" sldId="262"/>
            <ac:picMk id="6" creationId="{721EAA44-47A6-4304-8F2F-8EDCE1DAB7A9}"/>
          </ac:picMkLst>
        </pc:picChg>
      </pc:sldChg>
      <pc:sldChg chg="addSp delSp modSp new">
        <pc:chgData name="Leon L. Zhang" userId="S::leonz@uw.edu::fe0fd393-b0d3-4ba3-8de3-6593f0e703f5" providerId="AD" clId="Web-{6C1D9A83-E410-417B-930B-B62D9A9348FA}" dt="2020-04-10T05:45:49.450" v="1240" actId="20577"/>
        <pc:sldMkLst>
          <pc:docMk/>
          <pc:sldMk cId="850068610" sldId="263"/>
        </pc:sldMkLst>
        <pc:spChg chg="mod">
          <ac:chgData name="Leon L. Zhang" userId="S::leonz@uw.edu::fe0fd393-b0d3-4ba3-8de3-6593f0e703f5" providerId="AD" clId="Web-{6C1D9A83-E410-417B-930B-B62D9A9348FA}" dt="2020-04-07T16:19:07.555" v="67" actId="20577"/>
          <ac:spMkLst>
            <pc:docMk/>
            <pc:sldMk cId="850068610" sldId="263"/>
            <ac:spMk id="2" creationId="{F8E96039-06EA-456C-A186-919BCE7350F4}"/>
          </ac:spMkLst>
        </pc:spChg>
        <pc:spChg chg="mod">
          <ac:chgData name="Leon L. Zhang" userId="S::leonz@uw.edu::fe0fd393-b0d3-4ba3-8de3-6593f0e703f5" providerId="AD" clId="Web-{6C1D9A83-E410-417B-930B-B62D9A9348FA}" dt="2020-04-10T05:45:49.450" v="1240" actId="20577"/>
          <ac:spMkLst>
            <pc:docMk/>
            <pc:sldMk cId="850068610" sldId="263"/>
            <ac:spMk id="3" creationId="{8D0C998F-1337-4EC2-ACB8-1527586A98ED}"/>
          </ac:spMkLst>
        </pc:spChg>
        <pc:picChg chg="add del mod">
          <ac:chgData name="Leon L. Zhang" userId="S::leonz@uw.edu::fe0fd393-b0d3-4ba3-8de3-6593f0e703f5" providerId="AD" clId="Web-{6C1D9A83-E410-417B-930B-B62D9A9348FA}" dt="2020-04-09T21:23:51.590" v="1106"/>
          <ac:picMkLst>
            <pc:docMk/>
            <pc:sldMk cId="850068610" sldId="263"/>
            <ac:picMk id="4" creationId="{0A8D1D9E-D80D-49D0-8A7B-8055D34F601C}"/>
          </ac:picMkLst>
        </pc:picChg>
        <pc:picChg chg="add mod">
          <ac:chgData name="Leon L. Zhang" userId="S::leonz@uw.edu::fe0fd393-b0d3-4ba3-8de3-6593f0e703f5" providerId="AD" clId="Web-{6C1D9A83-E410-417B-930B-B62D9A9348FA}" dt="2020-04-09T21:30:07.521" v="1151" actId="1076"/>
          <ac:picMkLst>
            <pc:docMk/>
            <pc:sldMk cId="850068610" sldId="263"/>
            <ac:picMk id="5" creationId="{DD9B0B5E-4541-4D9A-A53C-0CD484A47506}"/>
          </ac:picMkLst>
        </pc:picChg>
        <pc:picChg chg="add mod">
          <ac:chgData name="Leon L. Zhang" userId="S::leonz@uw.edu::fe0fd393-b0d3-4ba3-8de3-6593f0e703f5" providerId="AD" clId="Web-{6C1D9A83-E410-417B-930B-B62D9A9348FA}" dt="2020-04-09T21:30:09.208" v="1152" actId="1076"/>
          <ac:picMkLst>
            <pc:docMk/>
            <pc:sldMk cId="850068610" sldId="263"/>
            <ac:picMk id="7" creationId="{08D34098-705D-448C-BC85-CA7D49B4298E}"/>
          </ac:picMkLst>
        </pc:picChg>
        <pc:picChg chg="add mod">
          <ac:chgData name="Leon L. Zhang" userId="S::leonz@uw.edu::fe0fd393-b0d3-4ba3-8de3-6593f0e703f5" providerId="AD" clId="Web-{6C1D9A83-E410-417B-930B-B62D9A9348FA}" dt="2020-04-09T21:29:44.081" v="1149" actId="14100"/>
          <ac:picMkLst>
            <pc:docMk/>
            <pc:sldMk cId="850068610" sldId="263"/>
            <ac:picMk id="9" creationId="{6228E22F-4060-4725-84C3-DC7B4729BD6F}"/>
          </ac:picMkLst>
        </pc:picChg>
        <pc:picChg chg="add mod">
          <ac:chgData name="Leon L. Zhang" userId="S::leonz@uw.edu::fe0fd393-b0d3-4ba3-8de3-6593f0e703f5" providerId="AD" clId="Web-{6C1D9A83-E410-417B-930B-B62D9A9348FA}" dt="2020-04-09T21:30:16.787" v="1155" actId="1076"/>
          <ac:picMkLst>
            <pc:docMk/>
            <pc:sldMk cId="850068610" sldId="263"/>
            <ac:picMk id="11" creationId="{95F52E6D-A334-4954-85E2-A4416C70F4A0}"/>
          </ac:picMkLst>
        </pc:picChg>
      </pc:sldChg>
      <pc:sldChg chg="modSp new">
        <pc:chgData name="Leon L. Zhang" userId="S::leonz@uw.edu::fe0fd393-b0d3-4ba3-8de3-6593f0e703f5" providerId="AD" clId="Web-{6C1D9A83-E410-417B-930B-B62D9A9348FA}" dt="2020-04-09T21:37:46.831" v="1205" actId="20577"/>
        <pc:sldMkLst>
          <pc:docMk/>
          <pc:sldMk cId="83973072" sldId="264"/>
        </pc:sldMkLst>
        <pc:spChg chg="mod">
          <ac:chgData name="Leon L. Zhang" userId="S::leonz@uw.edu::fe0fd393-b0d3-4ba3-8de3-6593f0e703f5" providerId="AD" clId="Web-{6C1D9A83-E410-417B-930B-B62D9A9348FA}" dt="2020-04-07T16:19:21.289" v="71" actId="20577"/>
          <ac:spMkLst>
            <pc:docMk/>
            <pc:sldMk cId="83973072" sldId="264"/>
            <ac:spMk id="2" creationId="{CDA7FC96-868E-4D9C-B7B1-A52F893D3461}"/>
          </ac:spMkLst>
        </pc:spChg>
        <pc:spChg chg="mod">
          <ac:chgData name="Leon L. Zhang" userId="S::leonz@uw.edu::fe0fd393-b0d3-4ba3-8de3-6593f0e703f5" providerId="AD" clId="Web-{6C1D9A83-E410-417B-930B-B62D9A9348FA}" dt="2020-04-09T21:37:46.831" v="1205" actId="20577"/>
          <ac:spMkLst>
            <pc:docMk/>
            <pc:sldMk cId="83973072" sldId="264"/>
            <ac:spMk id="3" creationId="{AFB8CC0C-DF52-4952-8F24-FDDC9AC3C916}"/>
          </ac:spMkLst>
        </pc:spChg>
        <pc:picChg chg="mod">
          <ac:chgData name="Leon L. Zhang" userId="S::leonz@uw.edu::fe0fd393-b0d3-4ba3-8de3-6593f0e703f5" providerId="AD" clId="Web-{6C1D9A83-E410-417B-930B-B62D9A9348FA}" dt="2020-04-09T21:37:26.408" v="1188" actId="1076"/>
          <ac:picMkLst>
            <pc:docMk/>
            <pc:sldMk cId="83973072" sldId="264"/>
            <ac:picMk id="4" creationId="{E1640FE6-F194-48A3-90AE-62B6DD21C17B}"/>
          </ac:picMkLst>
        </pc:picChg>
      </pc:sldChg>
      <pc:sldChg chg="modSp new">
        <pc:chgData name="Leon L. Zhang" userId="S::leonz@uw.edu::fe0fd393-b0d3-4ba3-8de3-6593f0e703f5" providerId="AD" clId="Web-{6C1D9A83-E410-417B-930B-B62D9A9348FA}" dt="2020-04-07T16:19:36.102" v="75" actId="20577"/>
        <pc:sldMkLst>
          <pc:docMk/>
          <pc:sldMk cId="3232188693" sldId="265"/>
        </pc:sldMkLst>
        <pc:spChg chg="mod">
          <ac:chgData name="Leon L. Zhang" userId="S::leonz@uw.edu::fe0fd393-b0d3-4ba3-8de3-6593f0e703f5" providerId="AD" clId="Web-{6C1D9A83-E410-417B-930B-B62D9A9348FA}" dt="2020-04-07T16:19:36.102" v="75" actId="20577"/>
          <ac:spMkLst>
            <pc:docMk/>
            <pc:sldMk cId="3232188693" sldId="265"/>
            <ac:spMk id="2" creationId="{EE4FEBDF-5D7A-4FE5-A4C4-92D240AD7B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1FC15-7F0B-4F9B-A98F-4D4C3EA621A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13B82-F18E-474A-9B8C-250BE0EF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Aka this article reviews and summarizes non-thermal plasma-assisted ammonia synthesis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13B82-F18E-474A-9B8C-250BE0EF6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13B82-F18E-474A-9B8C-250BE0EF63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RF=radio frequency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13B82-F18E-474A-9B8C-250BE0EF63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13B82-F18E-474A-9B8C-250BE0EF63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2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48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Literature Review: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“A review on the non-thermal plasma-assisted ammonia synthesis technologies”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995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Source Authors: Peng et. al.</a:t>
            </a:r>
          </a:p>
          <a:p>
            <a:r>
              <a:rPr lang="en-US">
                <a:cs typeface="Calibri"/>
              </a:rPr>
              <a:t>Reviewers: Tora Gao, Zheng Shi, Leon Zhang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7F2B-89D2-471F-921B-A204B4EB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91E9-93F8-48CF-A3D2-0F07C10B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4350" cy="4351338"/>
          </a:xfrm>
        </p:spPr>
        <p:txBody>
          <a:bodyPr/>
          <a:lstStyle/>
          <a:p>
            <a:r>
              <a:rPr lang="en-US"/>
              <a:t>A review article published in the </a:t>
            </a:r>
            <a:r>
              <a:rPr lang="en-US" i="1"/>
              <a:t>Journal of Cleaner Production</a:t>
            </a:r>
          </a:p>
          <a:p>
            <a:pPr lvl="1"/>
            <a:r>
              <a:rPr lang="en-US"/>
              <a:t>Peer-reviewed academic journal</a:t>
            </a:r>
          </a:p>
          <a:p>
            <a:pPr lvl="1"/>
            <a:r>
              <a:rPr lang="en-US"/>
              <a:t>Review articles summarize the current state of understanding on a topic</a:t>
            </a:r>
          </a:p>
          <a:p>
            <a:r>
              <a:rPr lang="en-US"/>
              <a:t>This journal focuses on “Cleaner Production, Environmental, and Sustainability research and practice”. (https://www.journals.elsevier.com/journal-of-cleaner-production)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B2F92C-2AEB-4BF0-AE47-E58BEFB39B92}"/>
              </a:ext>
            </a:extLst>
          </p:cNvPr>
          <p:cNvGrpSpPr/>
          <p:nvPr/>
        </p:nvGrpSpPr>
        <p:grpSpPr>
          <a:xfrm>
            <a:off x="9090660" y="2115800"/>
            <a:ext cx="2505075" cy="3770987"/>
            <a:chOff x="1604010" y="3072765"/>
            <a:chExt cx="2505075" cy="3770987"/>
          </a:xfrm>
        </p:grpSpPr>
        <p:pic>
          <p:nvPicPr>
            <p:cNvPr id="1026" name="Picture 2" descr="View Articles published in Journal of Cleaner Production">
              <a:extLst>
                <a:ext uri="{FF2B5EF4-FFF2-40B4-BE49-F238E27FC236}">
                  <a16:creationId xmlns:a16="http://schemas.microsoft.com/office/drawing/2014/main" id="{EC15E508-F517-4964-8A14-168B1C060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10" y="3072765"/>
              <a:ext cx="2505075" cy="334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89F968-0182-4D49-9C6F-4A7911FF21C2}"/>
                </a:ext>
              </a:extLst>
            </p:cNvPr>
            <p:cNvSpPr txBox="1"/>
            <p:nvPr/>
          </p:nvSpPr>
          <p:spPr>
            <a:xfrm>
              <a:off x="1759267" y="6412865"/>
              <a:ext cx="21945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https://www.journals.elsevier.com/journal-of-cleaner-production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21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2F91-5C31-4CA8-87C6-7D79C5ED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NTP Overview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092364-BF7A-48A9-9511-160BFC673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0416" y="1442777"/>
            <a:ext cx="6907505" cy="4351338"/>
          </a:xfrm>
        </p:spPr>
      </p:pic>
      <p:pic>
        <p:nvPicPr>
          <p:cNvPr id="6" name="Picture 6" descr="A hand holding a glass&#10;&#10;Description generated with high confidence">
            <a:extLst>
              <a:ext uri="{FF2B5EF4-FFF2-40B4-BE49-F238E27FC236}">
                <a16:creationId xmlns:a16="http://schemas.microsoft.com/office/drawing/2014/main" id="{721EAA44-47A6-4304-8F2F-8EDCE1DAB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76" y="1878774"/>
            <a:ext cx="2743200" cy="3920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6504D9-0746-452F-8720-826ED3D5B315}"/>
              </a:ext>
            </a:extLst>
          </p:cNvPr>
          <p:cNvSpPr txBox="1"/>
          <p:nvPr/>
        </p:nvSpPr>
        <p:spPr>
          <a:xfrm>
            <a:off x="635876" y="59436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Non-thermal plasma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cs typeface="Calibri" panose="020F0502020204030204"/>
              </a:rPr>
              <a:t>Aka cold plasma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46E33-A024-4C31-BEF1-9877E216A4C0}"/>
              </a:ext>
            </a:extLst>
          </p:cNvPr>
          <p:cNvSpPr txBox="1"/>
          <p:nvPr/>
        </p:nvSpPr>
        <p:spPr>
          <a:xfrm>
            <a:off x="6370254" y="5976117"/>
            <a:ext cx="33738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BFD for NTP ammonia synthesis</a:t>
            </a:r>
          </a:p>
          <a:p>
            <a:pPr algn="ctr"/>
            <a:r>
              <a:rPr lang="en-US">
                <a:cs typeface="Calibri"/>
              </a:rPr>
              <a:t>(Diagram from the literature)</a:t>
            </a:r>
          </a:p>
        </p:txBody>
      </p:sp>
    </p:spTree>
    <p:extLst>
      <p:ext uri="{BB962C8B-B14F-4D97-AF65-F5344CB8AC3E}">
        <p14:creationId xmlns:p14="http://schemas.microsoft.com/office/powerpoint/2010/main" val="325663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6039-06EA-456C-A186-919BCE73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Reactions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998F-1337-4EC2-ACB8-1527586A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Reaction mechanism: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Habor Botch: ~450 C and 200 atm without use of cold plasma</a:t>
            </a:r>
          </a:p>
          <a:p>
            <a:r>
              <a:rPr lang="en-US" sz="2400">
                <a:cs typeface="Calibri"/>
              </a:rPr>
              <a:t>NTP: can operate at room temperature and pressure.</a:t>
            </a:r>
          </a:p>
          <a:p>
            <a:r>
              <a:rPr lang="en-US" sz="2400">
                <a:cs typeface="Calibri"/>
              </a:rPr>
              <a:t>Feed rate: optimal at </a:t>
            </a:r>
            <a:r>
              <a:rPr lang="en-US" sz="2400">
                <a:ea typeface="+mn-lt"/>
                <a:cs typeface="+mn-lt"/>
              </a:rPr>
              <a:t>stoichiometric ratio (N2:H2 = 1:3)</a:t>
            </a:r>
          </a:p>
          <a:p>
            <a:endParaRPr lang="en-US" sz="2400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9B0B5E-4541-4D9A-A53C-0CD484A4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3229497"/>
            <a:ext cx="1603022" cy="686871"/>
          </a:xfrm>
          <a:prstGeom prst="rect">
            <a:avLst/>
          </a:prstGeom>
        </p:spPr>
      </p:pic>
      <p:pic>
        <p:nvPicPr>
          <p:cNvPr id="7" name="Picture 7" descr="A drawing of a face&#10;&#10;Description generated with high confidence">
            <a:extLst>
              <a:ext uri="{FF2B5EF4-FFF2-40B4-BE49-F238E27FC236}">
                <a16:creationId xmlns:a16="http://schemas.microsoft.com/office/drawing/2014/main" id="{08D34098-705D-448C-BC85-CA7D49B4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78" y="3359564"/>
            <a:ext cx="2822222" cy="426740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28E22F-4060-4725-84C3-DC7B4729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398" y="553155"/>
            <a:ext cx="2053336" cy="3177823"/>
          </a:xfrm>
          <a:prstGeom prst="rect">
            <a:avLst/>
          </a:prstGeom>
        </p:spPr>
      </p:pic>
      <p:pic>
        <p:nvPicPr>
          <p:cNvPr id="11" name="Picture 11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95F52E6D-A334-4954-85E2-A4416C70F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778" y="2503659"/>
            <a:ext cx="3217333" cy="5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6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FC96-868E-4D9C-B7B1-A52F893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Reactor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CC0C-DF52-4952-8F24-FDDC9AC3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Microwave and RF plasma: achieved at 700 Pa, vacuum, in batch reactors.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Dielectric barrier discharge (DBD)</a:t>
            </a:r>
          </a:p>
          <a:p>
            <a:r>
              <a:rPr lang="en-US" sz="2400">
                <a:ea typeface="+mn-lt"/>
                <a:cs typeface="+mn-lt"/>
              </a:rPr>
              <a:t>Optimum voltage frequency: 1 kHz to 10 MHz.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Comparison:</a:t>
            </a:r>
          </a:p>
          <a:p>
            <a:r>
              <a:rPr lang="en-US" sz="2400">
                <a:cs typeface="Calibri"/>
              </a:rPr>
              <a:t>DBD: </a:t>
            </a:r>
            <a:r>
              <a:rPr lang="en-US" sz="2400">
                <a:ea typeface="+mn-lt"/>
                <a:cs typeface="+mn-lt"/>
              </a:rPr>
              <a:t>higher electron density, less temperature increase, continuous operation.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Ferroelectric packed bed reactor: N2 to NH3 conversion of 8%.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Current type: AC used more common than DC, AC has better energy efficiency and conversion.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640FE6-F194-48A3-90AE-62B6DD21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278971"/>
            <a:ext cx="4495800" cy="18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EBDF-5D7A-4FE5-A4C4-92D240AD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Catalyst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7800-88FA-47A6-AFFE-5E0F9E9F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Presence of catalysts:</a:t>
            </a:r>
          </a:p>
          <a:p>
            <a:r>
              <a:rPr lang="en-US"/>
              <a:t>Without catalyst </a:t>
            </a:r>
            <a:endParaRPr lang="en-US">
              <a:cs typeface="Calibri"/>
            </a:endParaRPr>
          </a:p>
          <a:p>
            <a:r>
              <a:rPr lang="en-US"/>
              <a:t>Improve result with </a:t>
            </a:r>
            <a:r>
              <a:rPr lang="en-US">
                <a:ea typeface="+mn-lt"/>
                <a:cs typeface="+mn-lt"/>
              </a:rPr>
              <a:t>quenching gas Ar, He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Types of catalysts:</a:t>
            </a:r>
            <a:endParaRPr lang="en-US">
              <a:cs typeface="Calibri"/>
            </a:endParaRPr>
          </a:p>
          <a:p>
            <a:r>
              <a:rPr lang="en-US"/>
              <a:t>Monometallic: Cu and MgO</a:t>
            </a:r>
            <a:endParaRPr lang="en-US">
              <a:cs typeface="Calibri"/>
            </a:endParaRPr>
          </a:p>
          <a:p>
            <a:r>
              <a:rPr lang="en-US"/>
              <a:t>Catalyst-support system(coat ruthenium and carbon on MgO), increase energy efficiency</a:t>
            </a:r>
            <a:endParaRPr lang="en-US">
              <a:cs typeface="Calibri"/>
            </a:endParaRPr>
          </a:p>
          <a:p>
            <a:r>
              <a:rPr lang="en-US"/>
              <a:t>Catalyst-promoter system (enhance the synthesis efficiency and conversion rate ). Promoters: alkaline metals, typically Cs, Ba, and K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Shape and structure of catalysts:</a:t>
            </a:r>
            <a:endParaRPr lang="en-US">
              <a:cs typeface="Calibri"/>
            </a:endParaRPr>
          </a:p>
          <a:p>
            <a:r>
              <a:rPr lang="en-US"/>
              <a:t>Powders (not suitable, tend to spread under plasma condition), wires, and pellets  </a:t>
            </a:r>
            <a:endParaRPr lang="en-US">
              <a:cs typeface="Calibri"/>
            </a:endParaRPr>
          </a:p>
          <a:p>
            <a:r>
              <a:rPr lang="en-US"/>
              <a:t>Wool-like copper catalyst is better (larger surface area, allow more discharge)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6F43-3C0C-4CCA-BA1F-35F446B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37"/>
            <a:ext cx="10515600" cy="1325563"/>
          </a:xfrm>
        </p:spPr>
        <p:txBody>
          <a:bodyPr/>
          <a:lstStyle/>
          <a:p>
            <a:r>
              <a:rPr lang="en-US" sz="4000"/>
              <a:t>Major Findings &amp; Relevance to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BB5B-29D0-4BF1-A87E-506BE77D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91" y="1715265"/>
            <a:ext cx="3775709" cy="494093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/>
              <a:t>Reduced Reaction Conditions</a:t>
            </a:r>
            <a:endParaRPr lang="en-US"/>
          </a:p>
          <a:p>
            <a:r>
              <a:rPr lang="en-US" sz="2400"/>
              <a:t>Lower temperature and pressure </a:t>
            </a:r>
          </a:p>
          <a:p>
            <a:pPr lvl="1"/>
            <a:r>
              <a:rPr lang="en-US" sz="2200"/>
              <a:t>Haber-Bosch</a:t>
            </a:r>
          </a:p>
          <a:p>
            <a:pPr lvl="2"/>
            <a:r>
              <a:rPr lang="en-US" sz="1800"/>
              <a:t>Temperature: 400–650 </a:t>
            </a:r>
            <a:r>
              <a:rPr lang="en-US" sz="1800">
                <a:cs typeface="Arial" panose="020B0604020202020204" pitchFamily="34" charset="0"/>
              </a:rPr>
              <a:t>°C</a:t>
            </a:r>
            <a:endParaRPr lang="en-US" sz="1800"/>
          </a:p>
          <a:p>
            <a:pPr lvl="2"/>
            <a:r>
              <a:rPr lang="en-US" sz="1800"/>
              <a:t>Pressure: 60 – 180 bar</a:t>
            </a:r>
          </a:p>
          <a:p>
            <a:pPr lvl="1"/>
            <a:r>
              <a:rPr lang="en-US" sz="2200"/>
              <a:t>NTP</a:t>
            </a:r>
          </a:p>
          <a:p>
            <a:pPr lvl="2"/>
            <a:r>
              <a:rPr lang="en-US" sz="1800"/>
              <a:t>Temperature: 20–200 </a:t>
            </a:r>
            <a:r>
              <a:rPr lang="en-US" sz="1800">
                <a:cs typeface="Arial" panose="020B0604020202020204" pitchFamily="34" charset="0"/>
              </a:rPr>
              <a:t>°C</a:t>
            </a:r>
            <a:endParaRPr lang="en-US" sz="1800"/>
          </a:p>
          <a:p>
            <a:pPr lvl="2"/>
            <a:r>
              <a:rPr lang="en-US" sz="1800"/>
              <a:t>Pressure: </a:t>
            </a:r>
            <a:r>
              <a:rPr lang="en-US" sz="1800">
                <a:cs typeface="Arial" panose="020B0604020202020204" pitchFamily="34" charset="0"/>
              </a:rPr>
              <a:t>≤ 1 bar</a:t>
            </a:r>
            <a:endParaRPr lang="en-US" sz="1800"/>
          </a:p>
          <a:p>
            <a:r>
              <a:rPr lang="en-US" sz="2400"/>
              <a:t>Reduced operating/capital costs, energy usage, equipment size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8CCC35-0EC9-42FA-A113-CE3511195DBB}"/>
              </a:ext>
            </a:extLst>
          </p:cNvPr>
          <p:cNvSpPr txBox="1">
            <a:spLocks/>
          </p:cNvSpPr>
          <p:nvPr/>
        </p:nvSpPr>
        <p:spPr>
          <a:xfrm>
            <a:off x="4290060" y="1725777"/>
            <a:ext cx="3611880" cy="494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/>
              <a:t>Cleaner Ammonia Production</a:t>
            </a:r>
            <a:endParaRPr lang="en-US"/>
          </a:p>
          <a:p>
            <a:r>
              <a:rPr lang="en-US" sz="2400"/>
              <a:t>Efficient utilization of renewable wind energy</a:t>
            </a:r>
          </a:p>
          <a:p>
            <a:pPr lvl="1"/>
            <a:r>
              <a:rPr lang="en-US" sz="2000"/>
              <a:t>Circumvents fossil fuel usage</a:t>
            </a:r>
          </a:p>
          <a:p>
            <a:r>
              <a:rPr lang="en-US" sz="2400"/>
              <a:t>Reduced energy usage</a:t>
            </a:r>
          </a:p>
          <a:p>
            <a:r>
              <a:rPr lang="en-US" sz="2400"/>
              <a:t>Minimize carbon footprint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CABFD-7E09-43A2-9C33-0928AF442FDB}"/>
              </a:ext>
            </a:extLst>
          </p:cNvPr>
          <p:cNvSpPr txBox="1">
            <a:spLocks/>
          </p:cNvSpPr>
          <p:nvPr/>
        </p:nvSpPr>
        <p:spPr>
          <a:xfrm>
            <a:off x="8191499" y="1746797"/>
            <a:ext cx="3775703" cy="494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/>
              <a:t>Localized and Small-Scale Process</a:t>
            </a:r>
            <a:endParaRPr lang="en-US"/>
          </a:p>
          <a:p>
            <a:r>
              <a:rPr lang="en-US" sz="2400"/>
              <a:t>Small-scale is fitting for localized operation</a:t>
            </a:r>
          </a:p>
          <a:p>
            <a:r>
              <a:rPr lang="en-US" sz="2400"/>
              <a:t>Small-scale design is suited for modular manufacturing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E8FC77-B4F9-4C08-A169-7DEFC64467DD}"/>
              </a:ext>
            </a:extLst>
          </p:cNvPr>
          <p:cNvCxnSpPr>
            <a:cxnSpLocks/>
          </p:cNvCxnSpPr>
          <p:nvPr/>
        </p:nvCxnSpPr>
        <p:spPr>
          <a:xfrm>
            <a:off x="4149090" y="1749174"/>
            <a:ext cx="0" cy="5040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AC9F43-64A3-4D3C-BC10-C1AE84C28584}"/>
              </a:ext>
            </a:extLst>
          </p:cNvPr>
          <p:cNvCxnSpPr>
            <a:cxnSpLocks/>
          </p:cNvCxnSpPr>
          <p:nvPr/>
        </p:nvCxnSpPr>
        <p:spPr>
          <a:xfrm>
            <a:off x="8073390" y="1726314"/>
            <a:ext cx="0" cy="5040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2C80-1362-4231-8FCB-56A9A0A4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4A07-C788-44FD-802C-1AE0BDC5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Peng, P., Chen, P., </a:t>
            </a:r>
            <a:r>
              <a:rPr lang="en-US" err="1"/>
              <a:t>Schiappacasse</a:t>
            </a:r>
            <a:r>
              <a:rPr lang="en-US"/>
              <a:t>, C., Zhou, N., Anderson, E., Chen, D., … </a:t>
            </a:r>
            <a:r>
              <a:rPr lang="en-US" err="1"/>
              <a:t>Ruan</a:t>
            </a:r>
            <a:r>
              <a:rPr lang="en-US"/>
              <a:t>, R. (2018). A review on the non-thermal plasma-assisted ammonia synthesis technologies. </a:t>
            </a:r>
            <a:r>
              <a:rPr lang="en-US" i="1"/>
              <a:t>Journal of Cleaner Production</a:t>
            </a:r>
            <a:r>
              <a:rPr lang="en-US"/>
              <a:t>, </a:t>
            </a:r>
            <a:r>
              <a:rPr lang="en-US" i="1"/>
              <a:t>177</a:t>
            </a:r>
            <a:r>
              <a:rPr lang="en-US"/>
              <a:t>, 597–609. </a:t>
            </a:r>
            <a:r>
              <a:rPr lang="en-US" err="1"/>
              <a:t>doi</a:t>
            </a:r>
            <a:r>
              <a:rPr lang="en-US"/>
              <a:t>: 10.1016/j.jclepro.2017.12.229</a:t>
            </a:r>
          </a:p>
        </p:txBody>
      </p:sp>
    </p:spTree>
    <p:extLst>
      <p:ext uri="{BB962C8B-B14F-4D97-AF65-F5344CB8AC3E}">
        <p14:creationId xmlns:p14="http://schemas.microsoft.com/office/powerpoint/2010/main" val="126812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Literature Review: “A review on the non-thermal plasma-assisted ammonia synthesis technologies”</vt:lpstr>
      <vt:lpstr>Document Format</vt:lpstr>
      <vt:lpstr>NTP Overview</vt:lpstr>
      <vt:lpstr>Reactions</vt:lpstr>
      <vt:lpstr>Reactor development</vt:lpstr>
      <vt:lpstr>Catalyst development</vt:lpstr>
      <vt:lpstr>Major Findings &amp; Relevance to Problem Statement</vt:lpstr>
      <vt:lpstr>Source 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2020-04-06T16:43:29Z</dcterms:created>
  <dcterms:modified xsi:type="dcterms:W3CDTF">2020-04-10T15:41:08Z</dcterms:modified>
</cp:coreProperties>
</file>