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1104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13E2F-C6FD-4C92-8822-056C25ABF906}" v="307" dt="2020-04-06T16:42:46.144"/>
    <p1510:client id="{BF525354-D658-4B2A-BA3D-4618E0C1BA4B}" v="1013" dt="2020-04-06T16:48:23.181"/>
    <p1510:client id="{DCAE2E30-F9C8-CFE7-FE0E-D30A4597F93F}" v="9" dt="2020-04-07T01:32:41.617"/>
    <p1510:client id="{DCCF9E61-BC45-4588-8114-DE7A6EA5A56F}" v="563" dt="2020-04-07T15:28:58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S::gaot3@uw.edu::8b598d22-d54e-4571-a918-e01a8b302c50" providerId="AD" clId="Web-{DCAE2E30-F9C8-CFE7-FE0E-D30A4597F93F}"/>
    <pc:docChg chg="modSld">
      <pc:chgData name="Tora A Gao" userId="S::gaot3@uw.edu::8b598d22-d54e-4571-a918-e01a8b302c50" providerId="AD" clId="Web-{DCAE2E30-F9C8-CFE7-FE0E-D30A4597F93F}" dt="2020-04-07T01:32:37.195" v="7" actId="20577"/>
      <pc:docMkLst>
        <pc:docMk/>
      </pc:docMkLst>
      <pc:sldChg chg="modSp">
        <pc:chgData name="Tora A Gao" userId="S::gaot3@uw.edu::8b598d22-d54e-4571-a918-e01a8b302c50" providerId="AD" clId="Web-{DCAE2E30-F9C8-CFE7-FE0E-D30A4597F93F}" dt="2020-04-07T01:32:37.195" v="6" actId="20577"/>
        <pc:sldMkLst>
          <pc:docMk/>
          <pc:sldMk cId="1692072403" sldId="260"/>
        </pc:sldMkLst>
        <pc:spChg chg="mod">
          <ac:chgData name="Tora A Gao" userId="S::gaot3@uw.edu::8b598d22-d54e-4571-a918-e01a8b302c50" providerId="AD" clId="Web-{DCAE2E30-F9C8-CFE7-FE0E-D30A4597F93F}" dt="2020-04-07T01:32:37.195" v="6" actId="20577"/>
          <ac:spMkLst>
            <pc:docMk/>
            <pc:sldMk cId="1692072403" sldId="260"/>
            <ac:spMk id="3" creationId="{74DC9145-3436-43A6-96EB-D1153D27250F}"/>
          </ac:spMkLst>
        </pc:spChg>
      </pc:sldChg>
    </pc:docChg>
  </pc:docChgLst>
  <pc:docChgLst>
    <pc:chgData name="Tora A Gao" userId="8b598d22-d54e-4571-a918-e01a8b302c50" providerId="ADAL" clId="{DCCF9E61-BC45-4588-8114-DE7A6EA5A56F}"/>
    <pc:docChg chg="custSel addSld modSld">
      <pc:chgData name="Tora A Gao" userId="8b598d22-d54e-4571-a918-e01a8b302c50" providerId="ADAL" clId="{DCCF9E61-BC45-4588-8114-DE7A6EA5A56F}" dt="2020-04-07T15:29:03.968" v="567" actId="20577"/>
      <pc:docMkLst>
        <pc:docMk/>
      </pc:docMkLst>
      <pc:sldChg chg="modSp">
        <pc:chgData name="Tora A Gao" userId="8b598d22-d54e-4571-a918-e01a8b302c50" providerId="ADAL" clId="{DCCF9E61-BC45-4588-8114-DE7A6EA5A56F}" dt="2020-04-07T15:29:03.968" v="567" actId="20577"/>
        <pc:sldMkLst>
          <pc:docMk/>
          <pc:sldMk cId="109857222" sldId="256"/>
        </pc:sldMkLst>
        <pc:spChg chg="mod">
          <ac:chgData name="Tora A Gao" userId="8b598d22-d54e-4571-a918-e01a8b302c50" providerId="ADAL" clId="{DCCF9E61-BC45-4588-8114-DE7A6EA5A56F}" dt="2020-04-07T15:29:03.968" v="5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">
        <pc:chgData name="Tora A Gao" userId="8b598d22-d54e-4571-a918-e01a8b302c50" providerId="ADAL" clId="{DCCF9E61-BC45-4588-8114-DE7A6EA5A56F}" dt="2020-04-06T16:48:37.341" v="551" actId="1076"/>
        <pc:sldMkLst>
          <pc:docMk/>
          <pc:sldMk cId="3015781768" sldId="258"/>
        </pc:sldMkLst>
        <pc:spChg chg="del">
          <ac:chgData name="Tora A Gao" userId="8b598d22-d54e-4571-a918-e01a8b302c50" providerId="ADAL" clId="{DCCF9E61-BC45-4588-8114-DE7A6EA5A56F}" dt="2020-04-06T16:30:01.998" v="1" actId="478"/>
          <ac:spMkLst>
            <pc:docMk/>
            <pc:sldMk cId="3015781768" sldId="258"/>
            <ac:spMk id="3" creationId="{45691D66-CBA2-4E03-866F-A260964F2F52}"/>
          </ac:spMkLst>
        </pc:spChg>
        <pc:picChg chg="add del mod">
          <ac:chgData name="Tora A Gao" userId="8b598d22-d54e-4571-a918-e01a8b302c50" providerId="ADAL" clId="{DCCF9E61-BC45-4588-8114-DE7A6EA5A56F}" dt="2020-04-06T16:48:25.392" v="545" actId="478"/>
          <ac:picMkLst>
            <pc:docMk/>
            <pc:sldMk cId="3015781768" sldId="258"/>
            <ac:picMk id="4" creationId="{788177D8-4466-4E3F-AF50-71D0F6711884}"/>
          </ac:picMkLst>
        </pc:picChg>
        <pc:picChg chg="add mod">
          <ac:chgData name="Tora A Gao" userId="8b598d22-d54e-4571-a918-e01a8b302c50" providerId="ADAL" clId="{DCCF9E61-BC45-4588-8114-DE7A6EA5A56F}" dt="2020-04-06T16:48:37.341" v="551" actId="1076"/>
          <ac:picMkLst>
            <pc:docMk/>
            <pc:sldMk cId="3015781768" sldId="258"/>
            <ac:picMk id="5" creationId="{44E02598-0911-41E2-A1CB-66FA9F0EBD3F}"/>
          </ac:picMkLst>
        </pc:picChg>
      </pc:sldChg>
      <pc:sldChg chg="modSp">
        <pc:chgData name="Tora A Gao" userId="8b598d22-d54e-4571-a918-e01a8b302c50" providerId="ADAL" clId="{DCCF9E61-BC45-4588-8114-DE7A6EA5A56F}" dt="2020-04-06T16:30:59.715" v="27" actId="20577"/>
        <pc:sldMkLst>
          <pc:docMk/>
          <pc:sldMk cId="1818541055" sldId="259"/>
        </pc:sldMkLst>
        <pc:spChg chg="mod">
          <ac:chgData name="Tora A Gao" userId="8b598d22-d54e-4571-a918-e01a8b302c50" providerId="ADAL" clId="{DCCF9E61-BC45-4588-8114-DE7A6EA5A56F}" dt="2020-04-06T16:30:59.715" v="27" actId="20577"/>
          <ac:spMkLst>
            <pc:docMk/>
            <pc:sldMk cId="1818541055" sldId="259"/>
            <ac:spMk id="2" creationId="{7A55821F-6270-4B34-9721-049274B4D95E}"/>
          </ac:spMkLst>
        </pc:spChg>
      </pc:sldChg>
      <pc:sldChg chg="modSp add">
        <pc:chgData name="Tora A Gao" userId="8b598d22-d54e-4571-a918-e01a8b302c50" providerId="ADAL" clId="{DCCF9E61-BC45-4588-8114-DE7A6EA5A56F}" dt="2020-04-06T16:31:37.779" v="71" actId="20577"/>
        <pc:sldMkLst>
          <pc:docMk/>
          <pc:sldMk cId="1692072403" sldId="260"/>
        </pc:sldMkLst>
        <pc:spChg chg="mod">
          <ac:chgData name="Tora A Gao" userId="8b598d22-d54e-4571-a918-e01a8b302c50" providerId="ADAL" clId="{DCCF9E61-BC45-4588-8114-DE7A6EA5A56F}" dt="2020-04-06T16:31:37.779" v="71" actId="20577"/>
          <ac:spMkLst>
            <pc:docMk/>
            <pc:sldMk cId="1692072403" sldId="260"/>
            <ac:spMk id="2" creationId="{6E311FD6-CA98-4868-AEFF-C740DCABFB9A}"/>
          </ac:spMkLst>
        </pc:spChg>
      </pc:sldChg>
      <pc:sldChg chg="addSp modSp add">
        <pc:chgData name="Tora A Gao" userId="8b598d22-d54e-4571-a918-e01a8b302c50" providerId="ADAL" clId="{DCCF9E61-BC45-4588-8114-DE7A6EA5A56F}" dt="2020-04-06T16:41:42.710" v="544" actId="20577"/>
        <pc:sldMkLst>
          <pc:docMk/>
          <pc:sldMk cId="2293555940" sldId="261"/>
        </pc:sldMkLst>
        <pc:spChg chg="mod">
          <ac:chgData name="Tora A Gao" userId="8b598d22-d54e-4571-a918-e01a8b302c50" providerId="ADAL" clId="{DCCF9E61-BC45-4588-8114-DE7A6EA5A56F}" dt="2020-04-06T16:32:13.125" v="104" actId="20577"/>
          <ac:spMkLst>
            <pc:docMk/>
            <pc:sldMk cId="2293555940" sldId="261"/>
            <ac:spMk id="2" creationId="{EC930C3F-9AB3-4837-8D13-641AE2CD12DD}"/>
          </ac:spMkLst>
        </pc:spChg>
        <pc:spChg chg="mod">
          <ac:chgData name="Tora A Gao" userId="8b598d22-d54e-4571-a918-e01a8b302c50" providerId="ADAL" clId="{DCCF9E61-BC45-4588-8114-DE7A6EA5A56F}" dt="2020-04-06T16:39:41.301" v="391"/>
          <ac:spMkLst>
            <pc:docMk/>
            <pc:sldMk cId="2293555940" sldId="261"/>
            <ac:spMk id="3" creationId="{CC31E9EC-4890-43A9-A3F9-888693E2923C}"/>
          </ac:spMkLst>
        </pc:spChg>
        <pc:spChg chg="add mod">
          <ac:chgData name="Tora A Gao" userId="8b598d22-d54e-4571-a918-e01a8b302c50" providerId="ADAL" clId="{DCCF9E61-BC45-4588-8114-DE7A6EA5A56F}" dt="2020-04-06T16:41:42.710" v="544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Zheng Shi" userId="12096a99-689a-45d5-beac-02edfc6f5d59" providerId="ADAL" clId="{7F213E2F-C6FD-4C92-8822-056C25ABF906}"/>
    <pc:docChg chg="custSel delSld modSld">
      <pc:chgData name="Zheng Shi" userId="12096a99-689a-45d5-beac-02edfc6f5d59" providerId="ADAL" clId="{7F213E2F-C6FD-4C92-8822-056C25ABF906}" dt="2020-04-06T16:42:46.144" v="305" actId="20577"/>
      <pc:docMkLst>
        <pc:docMk/>
      </pc:docMkLst>
      <pc:sldChg chg="addSp delSp modSp del mod">
        <pc:chgData name="Zheng Shi" userId="12096a99-689a-45d5-beac-02edfc6f5d59" providerId="ADAL" clId="{7F213E2F-C6FD-4C92-8822-056C25ABF906}" dt="2020-04-06T16:39:31.025" v="140" actId="2696"/>
        <pc:sldMkLst>
          <pc:docMk/>
          <pc:sldMk cId="197746542" sldId="257"/>
        </pc:sldMkLst>
        <pc:spChg chg="del mod">
          <ac:chgData name="Zheng Shi" userId="12096a99-689a-45d5-beac-02edfc6f5d59" providerId="ADAL" clId="{7F213E2F-C6FD-4C92-8822-056C25ABF906}" dt="2020-04-06T16:28:20.617" v="2"/>
          <ac:spMkLst>
            <pc:docMk/>
            <pc:sldMk cId="197746542" sldId="257"/>
            <ac:spMk id="3" creationId="{69A75AF3-EF52-447D-96F9-590293DE9CBE}"/>
          </ac:spMkLst>
        </pc:spChg>
        <pc:picChg chg="add mod">
          <ac:chgData name="Zheng Shi" userId="12096a99-689a-45d5-beac-02edfc6f5d59" providerId="ADAL" clId="{7F213E2F-C6FD-4C92-8822-056C25ABF906}" dt="2020-04-06T16:28:52.864" v="5" actId="1076"/>
          <ac:picMkLst>
            <pc:docMk/>
            <pc:sldMk cId="197746542" sldId="257"/>
            <ac:picMk id="4" creationId="{9665C9CC-902A-4129-A8F9-80150DC08C88}"/>
          </ac:picMkLst>
        </pc:picChg>
        <pc:picChg chg="add mod">
          <ac:chgData name="Zheng Shi" userId="12096a99-689a-45d5-beac-02edfc6f5d59" providerId="ADAL" clId="{7F213E2F-C6FD-4C92-8822-056C25ABF906}" dt="2020-04-06T16:28:55.897" v="6" actId="1076"/>
          <ac:picMkLst>
            <pc:docMk/>
            <pc:sldMk cId="197746542" sldId="257"/>
            <ac:picMk id="5" creationId="{0FE25E3D-E300-410B-B6ED-4BD5D3550766}"/>
          </ac:picMkLst>
        </pc:picChg>
      </pc:sldChg>
      <pc:sldChg chg="modSp mod">
        <pc:chgData name="Zheng Shi" userId="12096a99-689a-45d5-beac-02edfc6f5d59" providerId="ADAL" clId="{7F213E2F-C6FD-4C92-8822-056C25ABF906}" dt="2020-04-06T16:42:46.144" v="305" actId="20577"/>
        <pc:sldMkLst>
          <pc:docMk/>
          <pc:sldMk cId="1692072403" sldId="260"/>
        </pc:sldMkLst>
        <pc:spChg chg="mod">
          <ac:chgData name="Zheng Shi" userId="12096a99-689a-45d5-beac-02edfc6f5d59" providerId="ADAL" clId="{7F213E2F-C6FD-4C92-8822-056C25ABF906}" dt="2020-04-06T16:42:46.144" v="305" actId="20577"/>
          <ac:spMkLst>
            <pc:docMk/>
            <pc:sldMk cId="1692072403" sldId="260"/>
            <ac:spMk id="3" creationId="{74DC9145-3436-43A6-96EB-D1153D27250F}"/>
          </ac:spMkLst>
        </pc:spChg>
      </pc:sldChg>
    </pc:docChg>
  </pc:docChgLst>
  <pc:docChgLst>
    <pc:chgData name="Leon L. Zhang" userId="S::leonz@uw.edu::fe0fd393-b0d3-4ba3-8de3-6593f0e703f5" providerId="AD" clId="Web-{BF525354-D658-4B2A-BA3D-4618E0C1BA4B}"/>
    <pc:docChg chg="addSld modSld">
      <pc:chgData name="Leon L. Zhang" userId="S::leonz@uw.edu::fe0fd393-b0d3-4ba3-8de3-6593f0e703f5" providerId="AD" clId="Web-{BF525354-D658-4B2A-BA3D-4618E0C1BA4B}" dt="2020-04-06T16:48:22.947" v="1005" actId="20577"/>
      <pc:docMkLst>
        <pc:docMk/>
      </pc:docMkLst>
      <pc:sldChg chg="modSp">
        <pc:chgData name="Leon L. Zhang" userId="S::leonz@uw.edu::fe0fd393-b0d3-4ba3-8de3-6593f0e703f5" providerId="AD" clId="Web-{BF525354-D658-4B2A-BA3D-4618E0C1BA4B}" dt="2020-04-06T16:24:44.898" v="122" actId="20577"/>
        <pc:sldMkLst>
          <pc:docMk/>
          <pc:sldMk cId="109857222" sldId="256"/>
        </pc:sldMkLst>
        <pc:spChg chg="mod">
          <ac:chgData name="Leon L. Zhang" userId="S::leonz@uw.edu::fe0fd393-b0d3-4ba3-8de3-6593f0e703f5" providerId="AD" clId="Web-{BF525354-D658-4B2A-BA3D-4618E0C1BA4B}" dt="2020-04-06T16:24:44.898" v="1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 L. Zhang" userId="S::leonz@uw.edu::fe0fd393-b0d3-4ba3-8de3-6593f0e703f5" providerId="AD" clId="Web-{BF525354-D658-4B2A-BA3D-4618E0C1BA4B}" dt="2020-04-06T16:24:29.320" v="8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Leon L. Zhang" userId="S::leonz@uw.edu::fe0fd393-b0d3-4ba3-8de3-6593f0e703f5" providerId="AD" clId="Web-{BF525354-D658-4B2A-BA3D-4618E0C1BA4B}" dt="2020-04-06T16:29:26.586" v="156"/>
        <pc:sldMkLst>
          <pc:docMk/>
          <pc:sldMk cId="197746542" sldId="257"/>
        </pc:sldMkLst>
        <pc:spChg chg="mod">
          <ac:chgData name="Leon L. Zhang" userId="S::leonz@uw.edu::fe0fd393-b0d3-4ba3-8de3-6593f0e703f5" providerId="AD" clId="Web-{BF525354-D658-4B2A-BA3D-4618E0C1BA4B}" dt="2020-04-06T16:25:04.023" v="142" actId="20577"/>
          <ac:spMkLst>
            <pc:docMk/>
            <pc:sldMk cId="197746542" sldId="257"/>
            <ac:spMk id="2" creationId="{96D5AD50-7823-4BA6-A3D9-1EF4F7D81703}"/>
          </ac:spMkLst>
        </pc:spChg>
        <pc:spChg chg="mod">
          <ac:chgData name="Leon L. Zhang" userId="S::leonz@uw.edu::fe0fd393-b0d3-4ba3-8de3-6593f0e703f5" providerId="AD" clId="Web-{BF525354-D658-4B2A-BA3D-4618E0C1BA4B}" dt="2020-04-06T16:26:55.679" v="152" actId="20577"/>
          <ac:spMkLst>
            <pc:docMk/>
            <pc:sldMk cId="197746542" sldId="257"/>
            <ac:spMk id="3" creationId="{69A75AF3-EF52-447D-96F9-590293DE9CBE}"/>
          </ac:spMkLst>
        </pc:spChg>
        <pc:picChg chg="mod">
          <ac:chgData name="Leon L. Zhang" userId="S::leonz@uw.edu::fe0fd393-b0d3-4ba3-8de3-6593f0e703f5" providerId="AD" clId="Web-{BF525354-D658-4B2A-BA3D-4618E0C1BA4B}" dt="2020-04-06T16:29:08.320" v="155" actId="1076"/>
          <ac:picMkLst>
            <pc:docMk/>
            <pc:sldMk cId="197746542" sldId="257"/>
            <ac:picMk id="5" creationId="{0FE25E3D-E300-410B-B6ED-4BD5D3550766}"/>
          </ac:picMkLst>
        </pc:picChg>
      </pc:sldChg>
      <pc:sldChg chg="modSp modNotes">
        <pc:chgData name="Leon L. Zhang" userId="S::leonz@uw.edu::fe0fd393-b0d3-4ba3-8de3-6593f0e703f5" providerId="AD" clId="Web-{BF525354-D658-4B2A-BA3D-4618E0C1BA4B}" dt="2020-04-06T16:41:30.290" v="1000" actId="1076"/>
        <pc:sldMkLst>
          <pc:docMk/>
          <pc:sldMk cId="3015781768" sldId="258"/>
        </pc:sldMkLst>
        <pc:spChg chg="mod">
          <ac:chgData name="Leon L. Zhang" userId="S::leonz@uw.edu::fe0fd393-b0d3-4ba3-8de3-6593f0e703f5" providerId="AD" clId="Web-{BF525354-D658-4B2A-BA3D-4618E0C1BA4B}" dt="2020-04-06T16:30:31.726" v="169" actId="20577"/>
          <ac:spMkLst>
            <pc:docMk/>
            <pc:sldMk cId="3015781768" sldId="258"/>
            <ac:spMk id="2" creationId="{7EB1127D-1B44-42F0-93F4-02F6012DF4FD}"/>
          </ac:spMkLst>
        </pc:spChg>
        <pc:picChg chg="mod">
          <ac:chgData name="Leon L. Zhang" userId="S::leonz@uw.edu::fe0fd393-b0d3-4ba3-8de3-6593f0e703f5" providerId="AD" clId="Web-{BF525354-D658-4B2A-BA3D-4618E0C1BA4B}" dt="2020-04-06T16:41:30.290" v="1000" actId="1076"/>
          <ac:picMkLst>
            <pc:docMk/>
            <pc:sldMk cId="3015781768" sldId="258"/>
            <ac:picMk id="4" creationId="{788177D8-4466-4E3F-AF50-71D0F6711884}"/>
          </ac:picMkLst>
        </pc:picChg>
      </pc:sldChg>
      <pc:sldChg chg="modSp new">
        <pc:chgData name="Leon L. Zhang" userId="S::leonz@uw.edu::fe0fd393-b0d3-4ba3-8de3-6593f0e703f5" providerId="AD" clId="Web-{BF525354-D658-4B2A-BA3D-4618E0C1BA4B}" dt="2020-04-06T16:48:20.634" v="1003" actId="20577"/>
        <pc:sldMkLst>
          <pc:docMk/>
          <pc:sldMk cId="1818541055" sldId="259"/>
        </pc:sldMkLst>
        <pc:spChg chg="mod">
          <ac:chgData name="Leon L. Zhang" userId="S::leonz@uw.edu::fe0fd393-b0d3-4ba3-8de3-6593f0e703f5" providerId="AD" clId="Web-{BF525354-D658-4B2A-BA3D-4618E0C1BA4B}" dt="2020-04-06T16:39:03.633" v="865" actId="14100"/>
          <ac:spMkLst>
            <pc:docMk/>
            <pc:sldMk cId="1818541055" sldId="259"/>
            <ac:spMk id="2" creationId="{7A55821F-6270-4B34-9721-049274B4D95E}"/>
          </ac:spMkLst>
        </pc:spChg>
        <pc:spChg chg="mod">
          <ac:chgData name="Leon L. Zhang" userId="S::leonz@uw.edu::fe0fd393-b0d3-4ba3-8de3-6593f0e703f5" providerId="AD" clId="Web-{BF525354-D658-4B2A-BA3D-4618E0C1BA4B}" dt="2020-04-06T16:48:20.634" v="1003" actId="20577"/>
          <ac:spMkLst>
            <pc:docMk/>
            <pc:sldMk cId="1818541055" sldId="259"/>
            <ac:spMk id="3" creationId="{507AFAF2-26D0-4939-B337-CA280CD254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EC26-2EE0-409D-AF16-853443B5A2C6}" type="datetimeFigureOut">
              <a:rPr lang="en-US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4C7F6-0E02-4AC8-9DD5-06E91CE53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Update – Week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02598-0911-41E2-A1CB-66FA9F0E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6886"/>
            <a:ext cx="10173018" cy="54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21F-6270-4B34-9721-049274B4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639"/>
          </a:xfrm>
        </p:spPr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FAF2-26D0-4939-B337-CA280CD2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39"/>
            <a:ext cx="10515600" cy="5066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Findings for the upstream process</a:t>
            </a:r>
          </a:p>
          <a:p>
            <a:pPr lvl="1"/>
            <a:r>
              <a:rPr lang="en-US">
                <a:ea typeface="+mn-lt"/>
                <a:cs typeface="+mn-lt"/>
              </a:rPr>
              <a:t>H2 Production</a:t>
            </a:r>
          </a:p>
          <a:p>
            <a:pPr lvl="2"/>
            <a:r>
              <a:rPr lang="en-US">
                <a:ea typeface="+mn-lt"/>
                <a:cs typeface="+mn-lt"/>
              </a:rPr>
              <a:t>Electrolysis</a:t>
            </a:r>
          </a:p>
          <a:p>
            <a:pPr lvl="1"/>
            <a:r>
              <a:rPr lang="en-US">
                <a:ea typeface="+mn-lt"/>
                <a:cs typeface="+mn-lt"/>
              </a:rPr>
              <a:t>N2 Production</a:t>
            </a:r>
          </a:p>
          <a:p>
            <a:pPr lvl="2"/>
            <a:r>
              <a:rPr lang="en-US">
                <a:ea typeface="+mn-lt"/>
                <a:cs typeface="+mn-lt"/>
              </a:rPr>
              <a:t>Membrane</a:t>
            </a:r>
          </a:p>
          <a:p>
            <a:pPr lvl="2"/>
            <a:r>
              <a:rPr lang="en-US">
                <a:ea typeface="+mn-lt"/>
                <a:cs typeface="+mn-lt"/>
              </a:rPr>
              <a:t>Cryogenic Distillation</a:t>
            </a:r>
          </a:p>
          <a:p>
            <a:pPr lvl="2"/>
            <a:r>
              <a:rPr lang="en-US">
                <a:ea typeface="+mn-lt"/>
                <a:cs typeface="+mn-lt"/>
              </a:rPr>
              <a:t>Pressure Swing Absorption</a:t>
            </a:r>
          </a:p>
          <a:p>
            <a:r>
              <a:rPr lang="en-US">
                <a:cs typeface="Calibri"/>
              </a:rPr>
              <a:t>Findings for the downstream process</a:t>
            </a:r>
          </a:p>
          <a:p>
            <a:pPr lvl="1"/>
            <a:r>
              <a:rPr lang="en-US">
                <a:cs typeface="Calibri"/>
              </a:rPr>
              <a:t>NH3 Production</a:t>
            </a:r>
          </a:p>
          <a:p>
            <a:pPr lvl="2"/>
            <a:r>
              <a:rPr lang="en-US">
                <a:cs typeface="Calibri"/>
              </a:rPr>
              <a:t>Small Scale Haber-Bosch</a:t>
            </a:r>
          </a:p>
          <a:p>
            <a:pPr lvl="2"/>
            <a:r>
              <a:rPr lang="en-US">
                <a:cs typeface="Calibri"/>
              </a:rPr>
              <a:t>Non-Thermal Plasma Catalysis</a:t>
            </a:r>
          </a:p>
          <a:p>
            <a:pPr lvl="2"/>
            <a:r>
              <a:rPr lang="en-US">
                <a:cs typeface="Calibri"/>
              </a:rPr>
              <a:t>Water Gas Shift Reaction</a:t>
            </a:r>
          </a:p>
        </p:txBody>
      </p:sp>
    </p:spTree>
    <p:extLst>
      <p:ext uri="{BB962C8B-B14F-4D97-AF65-F5344CB8AC3E}">
        <p14:creationId xmlns:p14="http://schemas.microsoft.com/office/powerpoint/2010/main" val="18185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1FD6-CA98-4868-AEFF-C740DCAB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9145-3436-43A6-96EB-D1153D27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Hurdles:</a:t>
            </a:r>
          </a:p>
          <a:p>
            <a:r>
              <a:rPr lang="en-US"/>
              <a:t>Kinetic information</a:t>
            </a:r>
            <a:endParaRPr lang="en-US" dirty="0">
              <a:cs typeface="Calibri"/>
            </a:endParaRPr>
          </a:p>
          <a:p>
            <a:r>
              <a:rPr lang="en-US"/>
              <a:t>Potential difficulty to simulate electrolysis process in Aspen</a:t>
            </a:r>
            <a:endParaRPr lang="en-US" dirty="0">
              <a:cs typeface="Calibri"/>
            </a:endParaRPr>
          </a:p>
          <a:p>
            <a:endParaRPr lang="en-US"/>
          </a:p>
          <a:p>
            <a:pPr marL="0" indent="0">
              <a:buNone/>
            </a:pPr>
            <a:r>
              <a:rPr lang="en-US"/>
              <a:t>Solutions:</a:t>
            </a:r>
            <a:endParaRPr lang="en-US" dirty="0">
              <a:cs typeface="Calibri"/>
            </a:endParaRPr>
          </a:p>
          <a:p>
            <a:r>
              <a:rPr lang="en-US"/>
              <a:t>Find kinetic information in literature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Prof. Stuve</a:t>
            </a:r>
            <a:r>
              <a:rPr lang="en-US"/>
              <a:t> </a:t>
            </a:r>
            <a:r>
              <a:rPr lang="en-US" dirty="0"/>
              <a:t>can</a:t>
            </a:r>
            <a:r>
              <a:rPr lang="en-US"/>
              <a:t> provide Excel sheet for electrolysis process of upstream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/>
              <a:t>Short-Term</a:t>
            </a:r>
            <a:endParaRPr lang="en-US"/>
          </a:p>
          <a:p>
            <a:r>
              <a:rPr lang="en-US"/>
              <a:t>Literature review</a:t>
            </a:r>
          </a:p>
          <a:p>
            <a:r>
              <a:rPr lang="en-US"/>
              <a:t>Decide on overall process structure</a:t>
            </a:r>
          </a:p>
          <a:p>
            <a:r>
              <a:rPr lang="en-US"/>
              <a:t>Complete planning report and its components</a:t>
            </a:r>
          </a:p>
          <a:p>
            <a:r>
              <a:rPr lang="en-US"/>
              <a:t>Identify how to simulate each process component (specifically electrolysis, reactor, and N</a:t>
            </a:r>
            <a:r>
              <a:rPr lang="en-US" baseline="-25000"/>
              <a:t>2</a:t>
            </a:r>
            <a:r>
              <a:rPr lang="en-US"/>
              <a:t> production)</a:t>
            </a:r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/>
              <a:t>Long-Term</a:t>
            </a:r>
            <a:endParaRPr lang="en-US"/>
          </a:p>
          <a:p>
            <a:r>
              <a:rPr lang="en-US"/>
              <a:t>Be able to simulate process in Aspen (downstream and upstream)</a:t>
            </a:r>
          </a:p>
          <a:p>
            <a:r>
              <a:rPr lang="en-US"/>
              <a:t>Decide on modular manufacturing method and unit capacity</a:t>
            </a:r>
          </a:p>
          <a:p>
            <a:r>
              <a:rPr lang="en-US"/>
              <a:t>Start L1 simulation</a:t>
            </a:r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Update – Week 2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Tora Gao</cp:lastModifiedBy>
  <cp:revision>1</cp:revision>
  <dcterms:created xsi:type="dcterms:W3CDTF">2020-03-31T16:08:43Z</dcterms:created>
  <dcterms:modified xsi:type="dcterms:W3CDTF">2020-04-07T15:29:05Z</dcterms:modified>
</cp:coreProperties>
</file>